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3"/>
  </p:notesMasterIdLst>
  <p:sldIdLst>
    <p:sldId id="32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9" autoAdjust="0"/>
    <p:restoredTop sz="99623" autoAdjust="0"/>
  </p:normalViewPr>
  <p:slideViewPr>
    <p:cSldViewPr snapToGrid="0" snapToObjects="1">
      <p:cViewPr varScale="1">
        <p:scale>
          <a:sx n="78" d="100"/>
          <a:sy n="78" d="100"/>
        </p:scale>
        <p:origin x="135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C0108-C2D1-E54A-852C-F7A57B021617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84FAC-BA03-3646-A23B-64BEF45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2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847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E35F610-3DB1-274B-ABFD-AA7080C52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72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E35F610-3DB1-274B-ABFD-AA7080C52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9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6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9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66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54357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a matrix (array of arrays) that contains integer values using the schema and print them to the console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13780"/>
              </p:ext>
            </p:extLst>
          </p:nvPr>
        </p:nvGraphicFramePr>
        <p:xfrm>
          <a:off x="1307623" y="2972176"/>
          <a:ext cx="10423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93"/>
                <a:gridCol w="349568"/>
                <a:gridCol w="3463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08799"/>
              </p:ext>
            </p:extLst>
          </p:nvPr>
        </p:nvGraphicFramePr>
        <p:xfrm>
          <a:off x="2726760" y="2613686"/>
          <a:ext cx="18475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2"/>
                <a:gridCol w="468630"/>
                <a:gridCol w="463868"/>
                <a:gridCol w="4543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413789"/>
              </p:ext>
            </p:extLst>
          </p:nvPr>
        </p:nvGraphicFramePr>
        <p:xfrm>
          <a:off x="4850572" y="2242846"/>
          <a:ext cx="23415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/>
                <a:gridCol w="465455"/>
                <a:gridCol w="470218"/>
                <a:gridCol w="468630"/>
                <a:gridCol w="4686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19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24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25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20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23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22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21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230892" y="4204283"/>
            <a:ext cx="8686800" cy="1055614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buFont typeface="+mj-lt"/>
              <a:buAutoNum type="arabicPeriod" startAt="2"/>
            </a:pPr>
            <a:r>
              <a:rPr lang="en-US" sz="2800" dirty="0" smtClean="0"/>
              <a:t>Create a function that generates the above matrix by a given 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957973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3874</TotalTime>
  <Words>92</Words>
  <Application>Microsoft Office PowerPoint</Application>
  <PresentationFormat>On-screen Show (4:3)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Academy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Boiko Gatev</cp:lastModifiedBy>
  <cp:revision>625</cp:revision>
  <dcterms:created xsi:type="dcterms:W3CDTF">2014-01-13T07:55:47Z</dcterms:created>
  <dcterms:modified xsi:type="dcterms:W3CDTF">2014-10-21T07:43:05Z</dcterms:modified>
</cp:coreProperties>
</file>