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56" r:id="rId2"/>
    <p:sldId id="3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863536-530C-4AAF-B385-15548A22B23C}">
          <p14:sldIdLst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89" autoAdjust="0"/>
  </p:normalViewPr>
  <p:slideViewPr>
    <p:cSldViewPr snapToGrid="0">
      <p:cViewPr varScale="1">
        <p:scale>
          <a:sx n="78" d="100"/>
          <a:sy n="78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F3A6F-01BD-4E27-9A2B-0E33F2354460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F573-CD98-4493-9867-9B9A4A04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23D3DBB-42CE-48A6-BE9D-9A140B51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23D3DBB-42CE-48A6-BE9D-9A140B51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1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classes for an event manager app:</a:t>
            </a:r>
          </a:p>
          <a:p>
            <a:pPr lvl="1"/>
            <a:r>
              <a:rPr lang="en-US" dirty="0" smtClean="0"/>
              <a:t>Each event has title, category, description, date and list of guests (strings)</a:t>
            </a:r>
          </a:p>
          <a:p>
            <a:pPr lvl="1"/>
            <a:r>
              <a:rPr lang="en-US" dirty="0" smtClean="0"/>
              <a:t>Event manager can</a:t>
            </a:r>
            <a:r>
              <a:rPr lang="bg-BG" dirty="0" smtClean="0"/>
              <a:t>:</a:t>
            </a:r>
          </a:p>
          <a:p>
            <a:pPr lvl="2"/>
            <a:r>
              <a:rPr lang="en-US" dirty="0" smtClean="0"/>
              <a:t>Create event</a:t>
            </a:r>
          </a:p>
          <a:p>
            <a:pPr lvl="2"/>
            <a:r>
              <a:rPr lang="en-US" dirty="0" smtClean="0"/>
              <a:t>List all events</a:t>
            </a:r>
          </a:p>
          <a:p>
            <a:pPr lvl="2"/>
            <a:r>
              <a:rPr lang="en-US" dirty="0" smtClean="0"/>
              <a:t>List events by category</a:t>
            </a:r>
          </a:p>
          <a:p>
            <a:pPr lvl="2"/>
            <a:r>
              <a:rPr lang="en-US" dirty="0" smtClean="0"/>
              <a:t>Sort events by either date 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bg-BG" dirty="0" smtClean="0"/>
              <a:t> 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an iPhone application using the event manager. Create two views:</a:t>
            </a:r>
          </a:p>
          <a:p>
            <a:pPr marL="862013" lvl="1" indent="-514350"/>
            <a:r>
              <a:rPr lang="en-US" dirty="0" smtClean="0"/>
              <a:t>One for listing events</a:t>
            </a:r>
          </a:p>
          <a:p>
            <a:pPr marL="862013" lvl="1" indent="-514350"/>
            <a:r>
              <a:rPr lang="en-US" dirty="0" smtClean="0"/>
              <a:t>One for creating events</a:t>
            </a:r>
          </a:p>
          <a:p>
            <a:pPr marL="862013" lvl="1" indent="-514350"/>
            <a:r>
              <a:rPr lang="en-US" dirty="0" smtClean="0"/>
              <a:t>Use the class from the previous exercise</a:t>
            </a:r>
          </a:p>
          <a:p>
            <a:pPr marL="862013" lvl="1" indent="-514350"/>
            <a:r>
              <a:rPr lang="en-US" dirty="0" smtClean="0"/>
              <a:t>Research about creating iPhone apps</a:t>
            </a:r>
          </a:p>
          <a:p>
            <a:pPr marL="862013" lvl="1" indent="-514350"/>
            <a:r>
              <a:rPr lang="en-US" dirty="0" smtClean="0"/>
              <a:t>Research about </a:t>
            </a:r>
            <a:r>
              <a:rPr lang="en-US" dirty="0" err="1" smtClean="0"/>
              <a:t>Seques</a:t>
            </a:r>
            <a:r>
              <a:rPr lang="en-US" dirty="0" smtClean="0"/>
              <a:t> and transitions between different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1081</TotalTime>
  <Words>91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366</cp:revision>
  <dcterms:created xsi:type="dcterms:W3CDTF">2014-01-24T13:02:16Z</dcterms:created>
  <dcterms:modified xsi:type="dcterms:W3CDTF">2014-10-21T07:43:51Z</dcterms:modified>
</cp:coreProperties>
</file>