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5" r:id="rId9"/>
    <p:sldId id="263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8" d="100"/>
          <a:sy n="48" d="100"/>
        </p:scale>
        <p:origin x="2021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5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4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3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4A47D33-8E88-445A-A472-D4FBEFB9B7A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B4B548F-825A-41D6-8E7E-41AF87FB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5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60DA-29D3-840C-5A83-7231F3BBA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112941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C869-D829-23DF-0D6B-F7C91472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540" y="267693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Results and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4FC2C6-2F86-3226-11AF-0A12069A15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8540" y="1314714"/>
            <a:ext cx="7834920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646C3-B288-955A-9EEE-0E3E710B6B34}"/>
              </a:ext>
            </a:extLst>
          </p:cNvPr>
          <p:cNvSpPr txBox="1"/>
          <p:nvPr/>
        </p:nvSpPr>
        <p:spPr>
          <a:xfrm>
            <a:off x="2178540" y="5486400"/>
            <a:ext cx="783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1, no change in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2, revenue reduced by 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3 – 5, no change in revenue</a:t>
            </a:r>
          </a:p>
        </p:txBody>
      </p:sp>
    </p:spTree>
    <p:extLst>
      <p:ext uri="{BB962C8B-B14F-4D97-AF65-F5344CB8AC3E}">
        <p14:creationId xmlns:p14="http://schemas.microsoft.com/office/powerpoint/2010/main" val="95519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959-7E7A-50E6-6705-2DCAFE0E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3C7E-68E6-901C-E0B9-ECF01818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Resort can increase Snow Making by two acres but will only be able to justify a $.50 increase in </a:t>
            </a:r>
            <a:r>
              <a:rPr lang="en-US" sz="18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ticket price.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company can increase the number of Fast Quads, but that will have a negligible effect on the ability to maintain profit margins.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Adding an additional 150 Vertical Drop will also only allow for a $.50 increase in ticket price. 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Big Mountain can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close down 1, or at lease 3 but no more than 5 runs while maintaining profit margins. Shutting down 2 will require sacrifice of some revenue. </a:t>
            </a:r>
            <a:endParaRPr lang="en-US" b="0" i="0" dirty="0">
              <a:solidFill>
                <a:schemeClr val="tx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95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DEB7-5AEA-A6AC-E835-DD554AA7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C2FE-41CD-EF03-2218-CBDAD75C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Big Mountain has added a new chair lift to the ski park.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Big Mountain needs a pricing strategy to maximize the value for the ticket price.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Big Mountain needs to implement the best solution without undermining the ticket price. </a:t>
            </a:r>
          </a:p>
        </p:txBody>
      </p:sp>
    </p:spTree>
    <p:extLst>
      <p:ext uri="{BB962C8B-B14F-4D97-AF65-F5344CB8AC3E}">
        <p14:creationId xmlns:p14="http://schemas.microsoft.com/office/powerpoint/2010/main" val="36068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8F78-2B33-3751-05CB-1602E35F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62B0-A6A3-A1A3-95B3-588F1B82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What is the best pricing strategy to capitalize on the facilities of the park in order to account for a $154,000 increase in operating costs without undermining value for the approximately 350,000 customers? </a:t>
            </a:r>
          </a:p>
        </p:txBody>
      </p:sp>
    </p:spTree>
    <p:extLst>
      <p:ext uri="{BB962C8B-B14F-4D97-AF65-F5344CB8AC3E}">
        <p14:creationId xmlns:p14="http://schemas.microsoft.com/office/powerpoint/2010/main" val="44582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352-534C-00DB-234F-6CB2E306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0852-7276-B98A-506D-4FD4E34D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</a:rPr>
              <a:t>Ticket price is currently underpriced by at least $10.59, and may be increased by as much as $18.79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</a:rPr>
              <a:t>Add two acres of artificial snow making justifies $.50 increase in ticket price.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/>
              </a:rPr>
              <a:t>Add a 150 foot </a:t>
            </a:r>
            <a:r>
              <a:rPr lang="en-US" dirty="0" err="1">
                <a:solidFill>
                  <a:schemeClr val="tx1"/>
                </a:solidFill>
                <a:latin typeface="Roboto"/>
              </a:rPr>
              <a:t>vertical_drop</a:t>
            </a:r>
            <a:r>
              <a:rPr lang="en-US" dirty="0">
                <a:solidFill>
                  <a:schemeClr val="tx1"/>
                </a:solidFill>
                <a:latin typeface="Roboto"/>
              </a:rPr>
              <a:t> justifies $.50 increase in ticket price.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Reducing the number of runs by 3 to 5 will cut costs while maintaining margins.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8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C869-D829-23DF-0D6B-F7C91472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99" y="299499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Results and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A86FA8-834E-C33F-76AA-07D55F0372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8381" y="1485287"/>
            <a:ext cx="7695238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6C9B1-3505-D307-4675-3BBB86450C2A}"/>
              </a:ext>
            </a:extLst>
          </p:cNvPr>
          <p:cNvSpPr txBox="1"/>
          <p:nvPr/>
        </p:nvSpPr>
        <p:spPr>
          <a:xfrm>
            <a:off x="2433099" y="5543285"/>
            <a:ext cx="751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appears the price for Big Mountain is set in the third quartile of the dataset, at $81.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4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C869-D829-23DF-0D6B-F7C91472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781" y="394915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Results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 Analysis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F36FE78-2B7D-03CE-40F2-3130F86F43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8381" y="1535744"/>
            <a:ext cx="7695238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67B66-31B6-F112-4F74-8271917F7944}"/>
              </a:ext>
            </a:extLst>
          </p:cNvPr>
          <p:cNvSpPr txBox="1"/>
          <p:nvPr/>
        </p:nvSpPr>
        <p:spPr>
          <a:xfrm>
            <a:off x="2321781" y="5702312"/>
            <a:ext cx="762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has more vertical drop footage than most resorts, but it looks like it can be more competitive in this category. </a:t>
            </a:r>
          </a:p>
        </p:txBody>
      </p:sp>
    </p:spTree>
    <p:extLst>
      <p:ext uri="{BB962C8B-B14F-4D97-AF65-F5344CB8AC3E}">
        <p14:creationId xmlns:p14="http://schemas.microsoft.com/office/powerpoint/2010/main" val="25476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C869-D829-23DF-0D6B-F7C91472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275645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Results and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465482-C1EA-8B1C-7D37-E801254401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8381" y="1314714"/>
            <a:ext cx="7695238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983016-0CCD-EFD8-3828-33055E29A83B}"/>
              </a:ext>
            </a:extLst>
          </p:cNvPr>
          <p:cNvSpPr txBox="1"/>
          <p:nvPr/>
        </p:nvSpPr>
        <p:spPr>
          <a:xfrm>
            <a:off x="2464904" y="5504754"/>
            <a:ext cx="747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is amongst the leading snow makers in snow made per acre, but it is not the leader.  There may be room for improvement. </a:t>
            </a:r>
          </a:p>
        </p:txBody>
      </p:sp>
    </p:spTree>
    <p:extLst>
      <p:ext uri="{BB962C8B-B14F-4D97-AF65-F5344CB8AC3E}">
        <p14:creationId xmlns:p14="http://schemas.microsoft.com/office/powerpoint/2010/main" val="258344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C869-D829-23DF-0D6B-F7C91472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286" y="267694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Results and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772532-BA7F-B1C0-0AD7-8EC25A82D3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0286" y="1314714"/>
            <a:ext cx="7771428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D643F-4A13-B55C-719E-34D849E2D9F8}"/>
              </a:ext>
            </a:extLst>
          </p:cNvPr>
          <p:cNvSpPr txBox="1"/>
          <p:nvPr/>
        </p:nvSpPr>
        <p:spPr>
          <a:xfrm>
            <a:off x="2210286" y="5543285"/>
            <a:ext cx="790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is doing pretty well as far as fast quads are concerned. There are some resorts that have more, but not many. </a:t>
            </a:r>
          </a:p>
        </p:txBody>
      </p:sp>
    </p:spTree>
    <p:extLst>
      <p:ext uri="{BB962C8B-B14F-4D97-AF65-F5344CB8AC3E}">
        <p14:creationId xmlns:p14="http://schemas.microsoft.com/office/powerpoint/2010/main" val="4572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C869-D829-23DF-0D6B-F7C91472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22" y="319752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Results and Analysis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D8CAB1B-2B92-4A31-D3B9-6B7F7968D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22" y="1306532"/>
            <a:ext cx="7788756" cy="424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0B159-BC1C-294D-F7CA-2E671A11FE31}"/>
              </a:ext>
            </a:extLst>
          </p:cNvPr>
          <p:cNvSpPr txBox="1"/>
          <p:nvPr/>
        </p:nvSpPr>
        <p:spPr>
          <a:xfrm>
            <a:off x="2201622" y="5677232"/>
            <a:ext cx="795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Mountain has a significant number of runs for its market share, but it could have more. </a:t>
            </a:r>
          </a:p>
        </p:txBody>
      </p:sp>
    </p:spTree>
    <p:extLst>
      <p:ext uri="{BB962C8B-B14F-4D97-AF65-F5344CB8AC3E}">
        <p14:creationId xmlns:p14="http://schemas.microsoft.com/office/powerpoint/2010/main" val="40494126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69</TotalTime>
  <Words>425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Roboto</vt:lpstr>
      <vt:lpstr>Basis</vt:lpstr>
      <vt:lpstr>Big Mountain Resort</vt:lpstr>
      <vt:lpstr>Problem Identification</vt:lpstr>
      <vt:lpstr>Problem Statement</vt:lpstr>
      <vt:lpstr>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brian gaylord</dc:creator>
  <cp:lastModifiedBy>brian gaylord</cp:lastModifiedBy>
  <cp:revision>1</cp:revision>
  <dcterms:created xsi:type="dcterms:W3CDTF">2022-06-09T02:31:05Z</dcterms:created>
  <dcterms:modified xsi:type="dcterms:W3CDTF">2022-06-09T03:40:41Z</dcterms:modified>
</cp:coreProperties>
</file>