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64" r:id="rId3"/>
    <p:sldId id="286" r:id="rId4"/>
    <p:sldId id="297" r:id="rId5"/>
    <p:sldId id="298" r:id="rId6"/>
    <p:sldId id="299" r:id="rId7"/>
    <p:sldId id="287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0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FFA34-D496-46A4-A4C0-D2230B19835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4147-52AB-47B4-9D27-BDA7BBE16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751C1-BC5B-4284-9FE4-188AD176A5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6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751C1-BC5B-4284-9FE4-188AD176A5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4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27E1-9036-12BD-5E59-90989D2B1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75BCB-BFED-46B6-4BC1-D304DE0C7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1EBF6-7887-2BF0-13EB-FF44DB22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65D-86A0-4A50-A6C4-AB139F256C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3B6C-0812-FD78-D8A4-5AB0A056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39E27-C992-BDD7-E98B-B5159ABB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E4B1-F35F-4B15-ACA1-FA95E292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0801-5281-9398-F336-D3DD3F7A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AED95-6BB1-AEBE-C6E7-F7D78EBA8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7AE66-8FAC-3D5A-F640-0D3BBE0D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65D-86A0-4A50-A6C4-AB139F256C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23C21-3632-339A-278B-C83960C8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88E1-9AE6-139E-788E-D195830E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E4B1-F35F-4B15-ACA1-FA95E292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6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1704C-9CE3-7AAC-2C36-972442058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845FF-B08B-5123-FC2F-500CD6E9E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3ABD-6164-AA2C-EE53-123449C2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65D-86A0-4A50-A6C4-AB139F256C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B446-0392-AA20-5E0B-71674F60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AA5DE-0720-7A1E-9B09-6348A819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E4B1-F35F-4B15-ACA1-FA95E292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6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5421-0481-B20D-3E03-EFA3464C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5809-329F-269B-04AD-9CF86238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E682-27C9-2BD4-CA23-4FE9E31D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65D-86A0-4A50-A6C4-AB139F256C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54D1-EDFC-0871-A1F1-5F6BF5A1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A911-9A62-265A-0753-C767BA9D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E4B1-F35F-4B15-ACA1-FA95E292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BE5A-B1F1-CADD-E97B-8177DB41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6CA34-818F-5508-00EA-C88B8634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6858-5060-B7B1-9BD5-2A204723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65D-86A0-4A50-A6C4-AB139F256C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2C41-8DF9-FFB3-4372-AC917235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5CB6-E331-3527-3F89-CA8B9883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E4B1-F35F-4B15-ACA1-FA95E292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1C65-6F20-B7EB-6823-734EF20C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23FB-910D-BED6-25D6-742FA5C79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FF558-497A-D01A-29AE-19DD4BD97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EA5EE-9193-3D60-F8C2-DE50D172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65D-86A0-4A50-A6C4-AB139F256C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8CCCA-67EF-E30A-230A-B068E0F5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700CB-8FBB-AAAB-034E-B2D81BC3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E4B1-F35F-4B15-ACA1-FA95E292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8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E626-911A-8925-6D8E-938D540B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7B74D-2D73-1BB5-FCC5-4430AEAD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45B66-78A4-207E-6D38-BC167761F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1542D-267B-3F66-0668-56EE1BB7D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4867B-05C5-D60B-7638-ED7B0D83D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885AE-15E7-48E2-655F-798A11AD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65D-86A0-4A50-A6C4-AB139F256C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DAEE0-E25A-748B-3705-C1A4A75D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7639A-4A20-2200-60D4-8D5E479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E4B1-F35F-4B15-ACA1-FA95E292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BFE9-EA3D-C02B-044A-7A59987E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55CC3-B42D-0BB6-7821-2F86D88F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65D-86A0-4A50-A6C4-AB139F256C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9DD73-3EBF-6E83-BEDA-55C659E1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3D946-F185-5CCD-9673-1E04223F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E4B1-F35F-4B15-ACA1-FA95E292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0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30F72-C100-1EB2-58AB-A8EB5260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65D-86A0-4A50-A6C4-AB139F256C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20A4C-8D5B-592B-D2D1-2992838C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FC164-0D9E-FD5C-2FF2-E51A92BD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E4B1-F35F-4B15-ACA1-FA95E292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C66E-637E-7F3E-2D04-01EC5387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EC71-4CEF-4379-61A6-923502A96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BEE7A-688D-B8B4-3B3B-54FE2E48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578CD-E1C6-9FEA-EA83-CA764767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65D-86A0-4A50-A6C4-AB139F256C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07A7E-E74E-9609-7EBF-BB3BCFF8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0884C-A21B-50DD-E391-ACEDDA50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E4B1-F35F-4B15-ACA1-FA95E292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3529-1058-6EFF-D300-C4103057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3124C-3A76-823E-3BBB-012DFB763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2E050-9DC7-54BB-9506-0A1CA4AAB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8ECC6-4B55-22E3-9FB3-20DF5F75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365D-86A0-4A50-A6C4-AB139F256C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727FF-8180-E5D5-FA16-11A638D7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AE01C-6B82-9E9F-3B69-F8AD1C7B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E4B1-F35F-4B15-ACA1-FA95E292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9DF49-6811-0357-D8EB-A8137F09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F16F3-555D-015E-C44F-2D5E0C55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39D1-85EB-6463-DAAB-38760FAA0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365D-86A0-4A50-A6C4-AB139F256C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C85C-5B3C-CEFA-450C-B2196EC21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6A1B6-B16C-9791-EE53-4E881B1AE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E4B1-F35F-4B15-ACA1-FA95E2920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0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DC03CD-0C0F-347F-1FEF-152A1BCD510E}"/>
              </a:ext>
            </a:extLst>
          </p:cNvPr>
          <p:cNvSpPr/>
          <p:nvPr/>
        </p:nvSpPr>
        <p:spPr>
          <a:xfrm>
            <a:off x="0" y="2597727"/>
            <a:ext cx="12192000" cy="42602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BB61FE-6616-9B09-4A08-F1E4A5A9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1053"/>
            <a:ext cx="10515600" cy="2852737"/>
          </a:xfrm>
        </p:spPr>
        <p:txBody>
          <a:bodyPr/>
          <a:lstStyle/>
          <a:p>
            <a:pPr algn="ctr"/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D35CBA-BF75-5EBA-E3C3-A49FA400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8715"/>
            <a:ext cx="10515600" cy="1500187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Carvalho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497A0A-4F2D-5D6F-8EFD-B66FA0DF6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91" y="221350"/>
            <a:ext cx="5465618" cy="10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4186D25-45C5-09A2-4C1A-13FE0C06482C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do Problema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Montar treinos diversificados e personalizados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Onde obter movimentos (além da memória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  <a:p>
            <a:pPr lvl="2" algn="just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Alongamentos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aquecimentos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Onde registrar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treinos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2" algn="just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Futuros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Passados (histórico do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praticante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repetir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treinos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movimentos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2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2C7290-06FE-3B48-6812-6F85A57D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3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EFDFD-38DC-1B94-0820-EDF63C5A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CF70A53-2174-3D68-4EF1-51981FFDB14B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A166DC0-6675-2767-D56F-ADD66F5D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 Problema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A8C895-C990-057A-0AAC-799B0074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Questionário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Donos de academia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Personal trainers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Educadores físicos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7554B1D-66EA-E7A0-3277-145294E5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3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61E219-150F-27A0-35B2-9D0DAE00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1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C8C9E-9529-27FB-CB3B-2DD6F3185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0399D5-0C52-D230-01C9-7D1BD28B0E66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A5BFD29-5A6D-02F1-BF79-573BCDF5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 Problema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A93491-E112-20AF-C048-570C4907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83% obtém movimentos e registram treinos em cadernos 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apostilas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Apenas 16% utilizam um aplicativo específico</a:t>
            </a:r>
          </a:p>
          <a:p>
            <a:pPr marL="0" indent="0" algn="just">
              <a:buNone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Mais de 80% já teve dificuldade para diversificar treinos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66% percebe que está repetindo exercícios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algumas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vezes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semana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algn="just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33% pagariam pelo app com certeza se o preço for justo</a:t>
            </a:r>
          </a:p>
          <a:p>
            <a:pPr algn="just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50% pagariam dependendo do que oferece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AAB12B2-6C28-E46D-D587-6425759B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4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733BEB-7653-7C41-1D6F-32DE4B14E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5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508FC-E4F5-7EA0-6369-8EFE518FA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4FA83FB-1F61-DB88-F4A2-45D4A14A19FF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85DA2D3-7D60-E231-E588-DF8C8945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 Problema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7C4911-2BF5-34F8-3591-260068AC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66% preferem um app pessoal para cada personal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33% preferem um app contratado pela academia com acesso para seus profissionais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83% com certeza gostariam de testar um MVP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Recursos mais requeridos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Banco de exercícios organizado 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Histórico de treinos de cada aluno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2084AF-3E38-578C-B604-ED304889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5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450A76-7638-810F-15D2-F7FC581E7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0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65447-DD53-1ADE-C90E-BBF5278E5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0852576-4640-EA7D-D34F-7DD0C456281C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1DBB27B-63E9-2509-8DCC-F95463D8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Possível solução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BC4EB7-FFD9-5C2F-8325-CA8D21AA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18" y="182981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Uma aplicação com os seguintes recursos: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Banco de dados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exerc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ícios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personalizável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Histórico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treinos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individualizado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lvl="1"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Geração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treinos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personalizados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 IA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Opção de envio de treinos para alunos (consultoria online)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39BB40-407D-C457-7E97-FAE089C0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6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323E8B-B26B-194E-0ADE-76B5A809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377BDCD5-1C2F-66B7-F395-E4C359C067DB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3E082-EBD3-D9EF-2E61-208F1EFD4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751B9D0-DC8B-DDFD-CDE4-E63F5B254AB9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A933D1-B46F-E6BE-0C0F-4ACAA2F1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Possível solução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E5E098A-E1AD-CE3A-EAA7-7B62015D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18" y="1829819"/>
            <a:ext cx="10515600" cy="4351338"/>
          </a:xfrm>
        </p:spPr>
        <p:txBody>
          <a:bodyPr>
            <a:normAutofit/>
          </a:bodyPr>
          <a:lstStyle/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Dois modelos possíveis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Endereçado aos donos de academia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Objetivo: maior controle da academia (identidade)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ago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Concorrentes: aplicativos proprietários de academias</a:t>
            </a:r>
          </a:p>
          <a:p>
            <a:pPr lvl="1"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Endereçado aos educadores físicos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Objetivo: maior qualidade no atendimento ao praticante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Freemium</a:t>
            </a: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Concorrentes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Fitbod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JEFIT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CE734E-4E6A-189D-FBA3-8DABBC24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7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6088CF-7A50-896E-8F03-B5C3BC99B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F394E08D-8C24-5B07-55A2-ABCC9DFE3513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DC03CD-0C0F-347F-1FEF-152A1BCD510E}"/>
              </a:ext>
            </a:extLst>
          </p:cNvPr>
          <p:cNvSpPr/>
          <p:nvPr/>
        </p:nvSpPr>
        <p:spPr>
          <a:xfrm>
            <a:off x="0" y="2597726"/>
            <a:ext cx="12192000" cy="42602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BB61FE-6616-9B09-4A08-F1E4A5A9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1053"/>
            <a:ext cx="10515600" cy="2852737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497A0A-4F2D-5D6F-8EFD-B66FA0DF6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91" y="221350"/>
            <a:ext cx="5465618" cy="10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1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270</Words>
  <Application>Microsoft Office PowerPoint</Application>
  <PresentationFormat>Widescreen</PresentationFormat>
  <Paragraphs>59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Pitch</vt:lpstr>
      <vt:lpstr>Definição do Problema</vt:lpstr>
      <vt:lpstr>Validação do Problema</vt:lpstr>
      <vt:lpstr>Validação do Problema</vt:lpstr>
      <vt:lpstr>Validação do Problema</vt:lpstr>
      <vt:lpstr>Possível solução</vt:lpstr>
      <vt:lpstr>Possível solução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Bernardo GC</dc:creator>
  <cp:lastModifiedBy>Bernardo GC</cp:lastModifiedBy>
  <cp:revision>3</cp:revision>
  <dcterms:created xsi:type="dcterms:W3CDTF">2025-08-11T14:00:21Z</dcterms:created>
  <dcterms:modified xsi:type="dcterms:W3CDTF">2025-08-11T20:08:14Z</dcterms:modified>
</cp:coreProperties>
</file>