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5f4f9006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5f4f90067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6618DC4B-BF06-0E3F-1DB1-76F57543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>
            <a:extLst>
              <a:ext uri="{FF2B5EF4-FFF2-40B4-BE49-F238E27FC236}">
                <a16:creationId xmlns:a16="http://schemas.microsoft.com/office/drawing/2014/main" id="{63D55235-D448-E723-00ED-939467D51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>
            <a:extLst>
              <a:ext uri="{FF2B5EF4-FFF2-40B4-BE49-F238E27FC236}">
                <a16:creationId xmlns:a16="http://schemas.microsoft.com/office/drawing/2014/main" id="{F7136D48-4CC7-0303-AEAD-E151F8870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>
            <a:extLst>
              <a:ext uri="{FF2B5EF4-FFF2-40B4-BE49-F238E27FC236}">
                <a16:creationId xmlns:a16="http://schemas.microsoft.com/office/drawing/2014/main" id="{D9527D4D-3B93-E6D1-752F-9B27C062CA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585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d4445bff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d4445bff6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d4445bff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d4445bff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Objetivo: Vender produtos online para aumentar seu faturamento.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Metas: Atingir mais clientes e promover a marca.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Público-alvo: Praticantes de esportes, atletas e público em geral.</a:t>
            </a:r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13DB81-4385-E17A-67C5-9B73FDF4F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Técnicas utilizadas: Entrevista e observação.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Método: Observação do negócio seguida de entrevista com o proprietário.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C57224-DF3D-F9CF-01D1-D80BA4658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12" name="Google Shape;112;g2d4445bff6b_0_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001-003] </a:t>
            </a:r>
            <a:r>
              <a:rPr lang="pt-BR" i="1" dirty="0"/>
              <a:t>CRUD </a:t>
            </a:r>
            <a:r>
              <a:rPr lang="pt-BR" dirty="0"/>
              <a:t>produtos.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004] Sistema de pesquisa e filtragem por nome/preço/relevância.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005] Sistema de carrinho.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006-008] </a:t>
            </a:r>
            <a:r>
              <a:rPr lang="pt-BR" i="1" dirty="0"/>
              <a:t>CRUD</a:t>
            </a:r>
            <a:r>
              <a:rPr lang="pt-BR" dirty="0"/>
              <a:t> clientes.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009] Serviço de atendimento ao cliente (SAC).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010] Sistema de pagamento.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011] Sistema de transporte e rastreamento.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70C2B3-8C25-B0D4-CA19-A979EFED9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Persona #1: Proprietário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Nome: Gabriel Azevedo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Idade: 32 anos.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Perfil: Dono da Pé na Ativa, pai do Lorenzo.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 e Necessidades: Ampliar o alcance da loja com e-commerce.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Comportamentos e Preferências: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Valoriza facilidade de uso.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Necessita de relatórios de desempenho e vendas.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Busca agilidade para equilibrar trabalho e família.</a:t>
            </a:r>
          </a:p>
          <a:p>
            <a:pPr>
              <a:spcBef>
                <a:spcPts val="0"/>
              </a:spcBef>
            </a:pPr>
            <a:r>
              <a:rPr lang="pt-BR" dirty="0"/>
              <a:t>Desafios e Frustrações: Gestão do negócio consome muito tempo, dificultando a vida familiar.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F29703-D3E2-39E6-16C9-C667E77D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BAEBB44-4599-16E7-D4A6-61ACA806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>
            <a:extLst>
              <a:ext uri="{FF2B5EF4-FFF2-40B4-BE49-F238E27FC236}">
                <a16:creationId xmlns:a16="http://schemas.microsoft.com/office/drawing/2014/main" id="{DD6FF6AE-E952-182E-6C9C-ED47B82DF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>
            <a:extLst>
              <a:ext uri="{FF2B5EF4-FFF2-40B4-BE49-F238E27FC236}">
                <a16:creationId xmlns:a16="http://schemas.microsoft.com/office/drawing/2014/main" id="{0F3365D7-8F40-3317-CBAA-72426210B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Persona #2: Cliente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Nome: Carlos Alberto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Idade: 57 anos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Perfil: Engenheiro aposentado, corredor amador, pai de três filhos e avô.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Metas e Necessidades: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Manter saúde e bem-estar através de exercícios e da participação em corridas de rua.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Passar tempo com filhos e netos.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Comportamentos e Preferências: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Participa de grupos de corrida e eventos comunitários.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Usa aplicativos para monitorar desempenho.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Desafios e Frustrações: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Lida com dores da atividade física que afetam seu desempenho.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Preocupa-se em manter um estilo de vida saudável para evitar problemas relacionados à idade.</a:t>
            </a:r>
            <a:endParaRPr sz="16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B19A4A2-09BA-DEA0-3918-EB11A52AE5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1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6C1571-138A-1EC1-654D-F771A41F5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5E133C-60AA-886E-0B46-51A19F48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863"/>
            <a:ext cx="9144000" cy="4349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>
            <a:spLocks noGrp="1"/>
          </p:cNvSpPr>
          <p:nvPr>
            <p:ph type="body" idx="1"/>
          </p:nvPr>
        </p:nvSpPr>
        <p:spPr>
          <a:xfrm>
            <a:off x="457200" y="135019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Funcionalidades do Sistema: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Clientes: podem navegar, se cadastrar, realizar pedidos e rastreá-los.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Administradores: podem adicionar, atualizar e remover produtos. </a:t>
            </a:r>
          </a:p>
          <a:p>
            <a:pPr>
              <a:spcBef>
                <a:spcPts val="0"/>
              </a:spcBef>
            </a:pPr>
            <a:r>
              <a:rPr lang="pt-BR" dirty="0"/>
              <a:t>Objetivo: Atender às demandas do proprietário e aumentar o faturamento. </a:t>
            </a:r>
          </a:p>
          <a:p>
            <a:pPr>
              <a:spcBef>
                <a:spcPts val="0"/>
              </a:spcBef>
            </a:pPr>
            <a:r>
              <a:rPr lang="pt-BR" dirty="0"/>
              <a:t>Tecnologias Utilizadas:</a:t>
            </a:r>
          </a:p>
          <a:p>
            <a:pPr lvl="1">
              <a:spcBef>
                <a:spcPts val="0"/>
              </a:spcBef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i="1" dirty="0" err="1"/>
              <a:t>React</a:t>
            </a:r>
            <a:r>
              <a:rPr lang="pt-BR" dirty="0"/>
              <a:t> e </a:t>
            </a:r>
            <a:r>
              <a:rPr lang="pt-BR" i="1" dirty="0" err="1"/>
              <a:t>Tailwind</a:t>
            </a:r>
            <a:r>
              <a:rPr lang="pt-BR" i="1" dirty="0"/>
              <a:t> CSS</a:t>
            </a:r>
            <a:r>
              <a:rPr lang="pt-BR" dirty="0"/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68054C-2524-F354-9A2C-E9E77CD33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146" name="Google Shape;146;g2d4445bff6b_0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414</Words>
  <Application>Microsoft Office PowerPoint</Application>
  <PresentationFormat>Apresentação na tela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Tema do Office</vt:lpstr>
      <vt:lpstr>Sistema de e-commerce  Pé na Ativa</vt:lpstr>
      <vt:lpstr>Introdução</vt:lpstr>
      <vt:lpstr>Levantamento de Requisitos</vt:lpstr>
      <vt:lpstr>Requisitos Funcionais</vt:lpstr>
      <vt:lpstr>Personas</vt:lpstr>
      <vt:lpstr>Personas</vt:lpstr>
      <vt:lpstr>Casos de Uso</vt:lpstr>
      <vt:lpstr>Projeto</vt:lpstr>
      <vt:lpstr>Sistema de e-commerce  Pé na 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Bruna Ribeiro</dc:creator>
  <cp:lastModifiedBy>Bernardo GC</cp:lastModifiedBy>
  <cp:revision>7</cp:revision>
  <dcterms:created xsi:type="dcterms:W3CDTF">2017-07-16T22:37:52Z</dcterms:created>
  <dcterms:modified xsi:type="dcterms:W3CDTF">2024-10-30T23:55:08Z</dcterms:modified>
</cp:coreProperties>
</file>