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59" r:id="rId6"/>
    <p:sldId id="261" r:id="rId7"/>
    <p:sldId id="266" r:id="rId8"/>
    <p:sldId id="262" r:id="rId9"/>
    <p:sldId id="267" r:id="rId10"/>
    <p:sldId id="268" r:id="rId11"/>
    <p:sldId id="264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OeVnw7EHFy7HMvZVSiat2c4n7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4445bff6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g2d4445bff6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f4f90067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25f4f90067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g25f4f900676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f4f90067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25f4f90067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g25f4f900676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f4f90067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25f4f90067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g25f4f900676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4445bff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d4445bff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g2d4445bff6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4445bff6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2d4445bff6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g2d4445bff6b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4445bff6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2d4445bff6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g2d4445bff6b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4445bff6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g2d4445bff6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4445bff6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2d4445bff6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2d4445bff6b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pic>
        <p:nvPicPr>
          <p:cNvPr id="20" name="Google Shape;2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0200" y="253300"/>
            <a:ext cx="5776301" cy="11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6"/>
          <p:cNvSpPr/>
          <p:nvPr/>
        </p:nvSpPr>
        <p:spPr>
          <a:xfrm>
            <a:off x="0" y="-27384"/>
            <a:ext cx="9144000" cy="1224136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6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>
                <a:solidFill>
                  <a:schemeClr val="dk2"/>
                </a:solidFill>
              </a:defRPr>
            </a:lvl1pPr>
            <a:lvl2pPr marL="914400" lvl="1" indent="-40640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❑"/>
              <a:defRPr>
                <a:solidFill>
                  <a:schemeClr val="dk2"/>
                </a:solidFill>
              </a:defRPr>
            </a:lvl2pPr>
            <a:lvl3pPr marL="1371600" lvl="2" indent="-3810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❑"/>
              <a:defRPr>
                <a:solidFill>
                  <a:schemeClr val="dk2"/>
                </a:solidFill>
              </a:defRPr>
            </a:lvl3pPr>
            <a:lvl4pPr marL="1828800" lvl="3" indent="-355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  <a:defRPr>
                <a:solidFill>
                  <a:schemeClr val="dk2"/>
                </a:solidFill>
              </a:defRPr>
            </a:lvl4pPr>
            <a:lvl5pPr marL="2286000" lvl="4" indent="-355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27" name="Google Shape;27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" name="Google Shape;2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034" y="6215082"/>
            <a:ext cx="2051720" cy="504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4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4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pt-BR" b="1"/>
              <a:t>Nome do Projeto</a:t>
            </a:r>
            <a:endParaRPr sz="3700" b="1"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pt-BR"/>
              <a:t>UniSenac campus Pelotas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pt-BR"/>
              <a:t>Nome do aluno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4445bff6b_0_29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40" name="Google Shape;140;g2d4445bff6b_0_29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4445bff6b_0_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pt-BR" b="1"/>
              <a:t>Nome do Projeto</a:t>
            </a:r>
            <a:endParaRPr sz="3700" b="1"/>
          </a:p>
        </p:txBody>
      </p:sp>
      <p:sp>
        <p:nvSpPr>
          <p:cNvPr id="146" name="Google Shape;146;g2d4445bff6b_0_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pt-BR"/>
              <a:t>UniSenac campus Pelotas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pt-BR"/>
              <a:t>Nome do aluno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f4f900676_0_23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89"/>
              <a:buNone/>
            </a:pPr>
            <a:r>
              <a:rPr lang="pt-BR" dirty="0" smtClean="0"/>
              <a:t>Sumário</a:t>
            </a:r>
            <a:endParaRPr/>
          </a:p>
        </p:txBody>
      </p:sp>
      <p:sp>
        <p:nvSpPr>
          <p:cNvPr id="98" name="Google Shape;98;g25f4f900676_0_23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r>
              <a:rPr lang="pt-BR" dirty="0" smtClean="0"/>
              <a:t>Introdução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r>
              <a:rPr lang="pt-BR" dirty="0" smtClean="0"/>
              <a:t>Levantamento de Requisitos</a:t>
            </a:r>
          </a:p>
          <a:p>
            <a:pPr lvl="1" indent="-431800">
              <a:spcBef>
                <a:spcPts val="640"/>
              </a:spcBef>
              <a:buSzPts val="3200"/>
            </a:pPr>
            <a:r>
              <a:rPr lang="pt-BR" dirty="0" smtClean="0"/>
              <a:t>Funcionais</a:t>
            </a:r>
          </a:p>
          <a:p>
            <a:pPr lvl="1" indent="-431800">
              <a:spcBef>
                <a:spcPts val="640"/>
              </a:spcBef>
              <a:buSzPts val="3200"/>
            </a:pPr>
            <a:r>
              <a:rPr lang="pt-BR" dirty="0" smtClean="0"/>
              <a:t>Não Funcionais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r>
              <a:rPr lang="pt-BR" dirty="0" smtClean="0"/>
              <a:t>Casos de Uso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r>
              <a:rPr lang="pt-BR" dirty="0" err="1" smtClean="0"/>
              <a:t>Prototipação</a:t>
            </a:r>
            <a:endParaRPr lang="pt-BR" dirty="0" smtClean="0"/>
          </a:p>
          <a:p>
            <a:pPr marL="45720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r>
              <a:rPr lang="pt-BR" dirty="0" smtClean="0"/>
              <a:t>Projeto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r>
              <a:rPr lang="pt-BR" dirty="0" smtClean="0"/>
              <a:t>Demonstração</a:t>
            </a:r>
            <a:endParaRPr lang="pt-BR" dirty="0" smtClean="0"/>
          </a:p>
          <a:p>
            <a:pPr marL="45720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f4f900676_0_23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89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98" name="Google Shape;98;g25f4f900676_0_23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f4f900676_0_30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Levantamento de Requisitos</a:t>
            </a:r>
            <a:endParaRPr/>
          </a:p>
        </p:txBody>
      </p:sp>
      <p:sp>
        <p:nvSpPr>
          <p:cNvPr id="105" name="Google Shape;105;g25f4f900676_0_30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4445bff6b_0_0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 dirty="0"/>
              <a:t>Requisitos </a:t>
            </a:r>
            <a:r>
              <a:rPr lang="pt-BR" dirty="0" smtClean="0"/>
              <a:t>Funcionais e Não Funcionais</a:t>
            </a:r>
            <a:endParaRPr/>
          </a:p>
        </p:txBody>
      </p:sp>
      <p:sp>
        <p:nvSpPr>
          <p:cNvPr id="112" name="Google Shape;112;g2d4445bff6b_0_0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4445bff6b_0_17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Casos de Uso</a:t>
            </a:r>
            <a:endParaRPr/>
          </a:p>
        </p:txBody>
      </p:sp>
      <p:sp>
        <p:nvSpPr>
          <p:cNvPr id="126" name="Google Shape;126;g2d4445bff6b_0_17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Prototipação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4445bff6b_0_23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Projeto</a:t>
            </a:r>
            <a:endParaRPr/>
          </a:p>
        </p:txBody>
      </p:sp>
      <p:sp>
        <p:nvSpPr>
          <p:cNvPr id="133" name="Google Shape;133;g2d4445bff6b_0_23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4445bff6b_0_6"/>
          <p:cNvSpPr txBox="1">
            <a:spLocks noGrp="1"/>
          </p:cNvSpPr>
          <p:nvPr>
            <p:ph type="ctrTitle"/>
          </p:nvPr>
        </p:nvSpPr>
        <p:spPr>
          <a:xfrm>
            <a:off x="742950" y="28162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pt-BR" b="1" dirty="0" smtClean="0"/>
              <a:t>Demonstração</a:t>
            </a:r>
            <a:endParaRPr sz="37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55</Words>
  <PresentationFormat>Apresentação na tela (4:3)</PresentationFormat>
  <Paragraphs>30</Paragraphs>
  <Slides>11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Nome do Projeto</vt:lpstr>
      <vt:lpstr>Sumário</vt:lpstr>
      <vt:lpstr>Introdução</vt:lpstr>
      <vt:lpstr>Levantamento de Requisitos</vt:lpstr>
      <vt:lpstr>Requisitos Funcionais e Não Funcionais</vt:lpstr>
      <vt:lpstr>Casos de Uso</vt:lpstr>
      <vt:lpstr>Prototipação</vt:lpstr>
      <vt:lpstr>Projeto</vt:lpstr>
      <vt:lpstr>Demonstração</vt:lpstr>
      <vt:lpstr>Referências</vt:lpstr>
      <vt:lpstr>Nome do Projeto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do Projeto</dc:title>
  <dc:creator>Bruna Ribeiro</dc:creator>
  <cp:lastModifiedBy>Bruna Ribeiro</cp:lastModifiedBy>
  <cp:revision>3</cp:revision>
  <dcterms:created xsi:type="dcterms:W3CDTF">2017-07-16T22:37:52Z</dcterms:created>
  <dcterms:modified xsi:type="dcterms:W3CDTF">2024-11-27T12:58:58Z</dcterms:modified>
</cp:coreProperties>
</file>