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8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UZdJQpex01nYg80kxy7cwZEh0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57c8a008c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g1e57c8a008c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5d99d50a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2c5d99d50a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2c5d99d50a8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52c9ba27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1f52c9ba27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1f52c9ba274_0_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5d99d5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c5d99d5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g2c5d99d50a8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f52c9ba27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1f52c9ba27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g1f52c9ba274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5d99d50a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2c5d99d50a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2c5d99d50a8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52c9ba27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1f52c9ba27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6" name="Google Shape;196;g1f52c9ba274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5d99d50a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2c5d99d50a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g2c5d99d50a8_0_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f52c9ba27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1f52c9ba27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1f52c9ba274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79e3e42d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1f79e3e42d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g1f79e3e42de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79e3e42d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f79e3e42d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g1f79e3e42de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57c8a008c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1e57c8a008c_0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1e57c8a008c_0_3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f79e3e42de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1f79e3e42de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g1f79e3e42de_0_1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79e3e42de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f79e3e42de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g1f79e3e42de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32a13c8b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e32a13c8b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1e32a13c8b6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79e3e42d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f79e3e42d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1f79e3e42de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52c9ba2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f52c9ba27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1f52c9ba274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c5d99d50a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c5d99d50a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g2c5d99d50a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79e3e42d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f79e3e42d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1f79e3e42de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52c9ba27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1f52c9ba27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1f52c9ba274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79e3e42d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1f79e3e42d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g1f79e3e42de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pic>
        <p:nvPicPr>
          <p:cNvPr id="20" name="Google Shape;2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00" y="172600"/>
            <a:ext cx="5658300" cy="11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/>
          <p:nvPr/>
        </p:nvSpPr>
        <p:spPr>
          <a:xfrm>
            <a:off x="0" y="-27384"/>
            <a:ext cx="9144000" cy="1224136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6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>
                <a:solidFill>
                  <a:schemeClr val="dk2"/>
                </a:solidFill>
              </a:defRPr>
            </a:lvl1pPr>
            <a:lvl2pPr marL="914400" lvl="1" indent="-4064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  <a:defRPr>
                <a:solidFill>
                  <a:schemeClr val="dk2"/>
                </a:solidFill>
              </a:defRPr>
            </a:lvl2pPr>
            <a:lvl3pPr marL="1371600" lvl="2" indent="-3810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❑"/>
              <a:defRPr>
                <a:solidFill>
                  <a:schemeClr val="dk2"/>
                </a:solidFill>
              </a:defRPr>
            </a:lvl3pPr>
            <a:lvl4pPr marL="1828800" lvl="3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  <a:defRPr>
                <a:solidFill>
                  <a:schemeClr val="dk2"/>
                </a:solidFill>
              </a:defRPr>
            </a:lvl4pPr>
            <a:lvl5pPr marL="2286000" lvl="4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034" y="6215082"/>
            <a:ext cx="2051720" cy="50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4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T:\sele&#231;&#227;o%20Senac\prof%20assistente\exemplo.mp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57c8a008c_0_44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pt-BR" b="1"/>
              <a:t>Posicionamentos</a:t>
            </a:r>
            <a:endParaRPr sz="3700" b="1"/>
          </a:p>
        </p:txBody>
      </p:sp>
      <p:sp>
        <p:nvSpPr>
          <p:cNvPr id="91" name="Google Shape;91;g1e57c8a008c_0_44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/>
              <a:t>UniSenac campus Pelotas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/>
              <a:t>Profª Bruna Ribeiro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/>
              <a:t>email: brgribeiro@senacrs.com.br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c5d99d50a8_0_19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>
                <a:solidFill>
                  <a:srgbClr val="FFFFFF"/>
                </a:solidFill>
              </a:rPr>
              <a:t>Position Relative</a:t>
            </a:r>
            <a:endParaRPr/>
          </a:p>
        </p:txBody>
      </p:sp>
      <p:sp>
        <p:nvSpPr>
          <p:cNvPr id="161" name="Google Shape;161;g2c5d99d50a8_0_19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Char char="❑"/>
            </a:pPr>
            <a:r>
              <a:rPr lang="pt-BR">
                <a:solidFill>
                  <a:srgbClr val="1F497D"/>
                </a:solidFill>
              </a:rPr>
              <a:t>Um elemento com </a:t>
            </a:r>
            <a:r>
              <a:rPr lang="pt-BR" b="1">
                <a:solidFill>
                  <a:srgbClr val="1F497D"/>
                </a:solidFill>
              </a:rPr>
              <a:t>position:relative;</a:t>
            </a:r>
            <a:r>
              <a:rPr lang="pt-BR">
                <a:solidFill>
                  <a:srgbClr val="1F497D"/>
                </a:solidFill>
              </a:rPr>
              <a:t> está posicionado também ao fluxo normal da página, porém, podemos alterar as direções</a:t>
            </a:r>
            <a:endParaRPr>
              <a:solidFill>
                <a:srgbClr val="1F497D"/>
              </a:solidFill>
            </a:endParaRPr>
          </a:p>
          <a:p>
            <a:pPr marL="914400" lvl="1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 sz="2800" b="1">
                <a:solidFill>
                  <a:srgbClr val="1F497D"/>
                </a:solidFill>
              </a:rPr>
              <a:t>top, bottom, left e right</a:t>
            </a:r>
            <a:endParaRPr sz="2800" b="1">
              <a:solidFill>
                <a:srgbClr val="1F497D"/>
              </a:solidFill>
            </a:endParaRPr>
          </a:p>
          <a:p>
            <a:pPr marL="457200" lvl="0" indent="-431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>
                <a:solidFill>
                  <a:srgbClr val="1F497D"/>
                </a:solidFill>
              </a:rPr>
              <a:t>Um elemento com </a:t>
            </a:r>
            <a:r>
              <a:rPr lang="pt-BR" b="1">
                <a:solidFill>
                  <a:srgbClr val="1F497D"/>
                </a:solidFill>
              </a:rPr>
              <a:t>position:relative;</a:t>
            </a:r>
            <a:r>
              <a:rPr lang="pt-BR">
                <a:solidFill>
                  <a:srgbClr val="1F497D"/>
                </a:solidFill>
              </a:rPr>
              <a:t> tem como base para o seu posicionamento o elemento que está acima dele.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52c9ba274_0_22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>
                <a:solidFill>
                  <a:srgbClr val="FFFFFF"/>
                </a:solidFill>
              </a:rPr>
              <a:t>Exemplo de position:relative;</a:t>
            </a:r>
            <a:endParaRPr/>
          </a:p>
        </p:txBody>
      </p:sp>
      <p:sp>
        <p:nvSpPr>
          <p:cNvPr id="168" name="Google Shape;168;g1f52c9ba274_0_22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169" name="Google Shape;169;g1f52c9ba274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" y="1188376"/>
            <a:ext cx="8047800" cy="52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5d99d50a8_0_4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>
                <a:solidFill>
                  <a:srgbClr val="FFFFFF"/>
                </a:solidFill>
              </a:rPr>
              <a:t>Exemplo de position:relative;</a:t>
            </a:r>
            <a:endParaRPr/>
          </a:p>
        </p:txBody>
      </p:sp>
      <p:sp>
        <p:nvSpPr>
          <p:cNvPr id="176" name="Google Shape;176;g2c5d99d50a8_0_4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endParaRPr/>
          </a:p>
        </p:txBody>
      </p:sp>
      <p:pic>
        <p:nvPicPr>
          <p:cNvPr id="177" name="Google Shape;177;g2c5d99d50a8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" y="1340775"/>
            <a:ext cx="8937264" cy="551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52c9ba274_0_3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>
                <a:solidFill>
                  <a:srgbClr val="FFFFFF"/>
                </a:solidFill>
              </a:rPr>
              <a:t>Position Absolute</a:t>
            </a:r>
            <a:endParaRPr/>
          </a:p>
        </p:txBody>
      </p:sp>
      <p:sp>
        <p:nvSpPr>
          <p:cNvPr id="184" name="Google Shape;184;g1f52c9ba274_0_30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Char char="❑"/>
            </a:pPr>
            <a:r>
              <a:rPr lang="pt-BR">
                <a:solidFill>
                  <a:srgbClr val="1F497D"/>
                </a:solidFill>
              </a:rPr>
              <a:t>Um elemento com </a:t>
            </a:r>
            <a:r>
              <a:rPr lang="pt-BR" b="1">
                <a:solidFill>
                  <a:srgbClr val="1F497D"/>
                </a:solidFill>
              </a:rPr>
              <a:t>position:absolute;</a:t>
            </a:r>
            <a:r>
              <a:rPr lang="pt-BR">
                <a:solidFill>
                  <a:srgbClr val="1F497D"/>
                </a:solidFill>
              </a:rPr>
              <a:t> é posicionado em relação ao ancestral posicionado mais próximo. </a:t>
            </a:r>
            <a:endParaRPr>
              <a:solidFill>
                <a:srgbClr val="1F497D"/>
              </a:solidFill>
            </a:endParaRPr>
          </a:p>
          <a:p>
            <a:pPr marL="457200" lvl="0" indent="-431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>
                <a:solidFill>
                  <a:srgbClr val="1F497D"/>
                </a:solidFill>
              </a:rPr>
              <a:t>Porém, caso o elemento posicionado com </a:t>
            </a:r>
            <a:r>
              <a:rPr lang="pt-BR" b="1">
                <a:solidFill>
                  <a:srgbClr val="1F497D"/>
                </a:solidFill>
              </a:rPr>
              <a:t>absolute</a:t>
            </a:r>
            <a:r>
              <a:rPr lang="pt-BR">
                <a:solidFill>
                  <a:srgbClr val="1F497D"/>
                </a:solidFill>
              </a:rPr>
              <a:t> não tiver ancestrais posicionados, ele usará o corpo do documento.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5d99d50a8_0_27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>
                <a:solidFill>
                  <a:srgbClr val="FFFFFF"/>
                </a:solidFill>
              </a:rPr>
              <a:t>Exemplo de position:absolute;</a:t>
            </a:r>
            <a:endParaRPr/>
          </a:p>
        </p:txBody>
      </p:sp>
      <p:sp>
        <p:nvSpPr>
          <p:cNvPr id="191" name="Google Shape;191;g2c5d99d50a8_0_27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192" name="Google Shape;192;g2c5d99d50a8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" y="1495060"/>
            <a:ext cx="9144000" cy="5235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52c9ba274_0_3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>
                <a:solidFill>
                  <a:srgbClr val="FFFFFF"/>
                </a:solidFill>
              </a:rPr>
              <a:t>Exemplo de position:absolute;</a:t>
            </a:r>
            <a:endParaRPr/>
          </a:p>
        </p:txBody>
      </p:sp>
      <p:sp>
        <p:nvSpPr>
          <p:cNvPr id="199" name="Google Shape;199;g1f52c9ba274_0_38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pic>
        <p:nvPicPr>
          <p:cNvPr id="200" name="Google Shape;200;g1f52c9ba274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9204"/>
            <a:ext cx="9144000" cy="5631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5d99d50a8_0_36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>
                <a:solidFill>
                  <a:srgbClr val="FFFFFF"/>
                </a:solidFill>
              </a:rPr>
              <a:t>Position Fixed</a:t>
            </a:r>
            <a:endParaRPr/>
          </a:p>
        </p:txBody>
      </p:sp>
      <p:sp>
        <p:nvSpPr>
          <p:cNvPr id="207" name="Google Shape;207;g2c5d99d50a8_0_36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Char char="❑"/>
            </a:pPr>
            <a:r>
              <a:rPr lang="pt-BR">
                <a:solidFill>
                  <a:srgbClr val="1F497D"/>
                </a:solidFill>
              </a:rPr>
              <a:t>Um elemento com </a:t>
            </a:r>
            <a:r>
              <a:rPr lang="pt-BR" b="1">
                <a:solidFill>
                  <a:srgbClr val="1F497D"/>
                </a:solidFill>
              </a:rPr>
              <a:t>position:fixed;</a:t>
            </a:r>
            <a:r>
              <a:rPr lang="pt-BR">
                <a:solidFill>
                  <a:srgbClr val="1F497D"/>
                </a:solidFill>
              </a:rPr>
              <a:t> é posicionado em relação à janela de visualização, ou seja, ele permanece sempre no mesmo lugar.</a:t>
            </a:r>
            <a:endParaRPr>
              <a:solidFill>
                <a:srgbClr val="1F497D"/>
              </a:solidFill>
            </a:endParaRPr>
          </a:p>
          <a:p>
            <a:pPr marL="457200" lvl="0" indent="-431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>
                <a:solidFill>
                  <a:srgbClr val="1F497D"/>
                </a:solidFill>
              </a:rPr>
              <a:t>As propriedades </a:t>
            </a:r>
            <a:r>
              <a:rPr lang="pt-BR" b="1">
                <a:solidFill>
                  <a:srgbClr val="1F497D"/>
                </a:solidFill>
              </a:rPr>
              <a:t>top, bottom, left e right</a:t>
            </a:r>
            <a:r>
              <a:rPr lang="pt-BR">
                <a:solidFill>
                  <a:srgbClr val="1F497D"/>
                </a:solidFill>
              </a:rPr>
              <a:t> servem para posicionar o elemento.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52c9ba274_0_46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>
                <a:solidFill>
                  <a:srgbClr val="FFFFFF"/>
                </a:solidFill>
              </a:rPr>
              <a:t>Exemplo de position:fixed;</a:t>
            </a:r>
            <a:endParaRPr/>
          </a:p>
        </p:txBody>
      </p:sp>
      <p:sp>
        <p:nvSpPr>
          <p:cNvPr id="214" name="Google Shape;214;g1f52c9ba274_0_46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endParaRPr/>
          </a:p>
        </p:txBody>
      </p:sp>
      <p:pic>
        <p:nvPicPr>
          <p:cNvPr id="215" name="Google Shape;215;g1f52c9ba274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21376"/>
            <a:ext cx="9144002" cy="432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exempl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f79e3e42de_0_176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Dúvidas</a:t>
            </a:r>
            <a:endParaRPr/>
          </a:p>
        </p:txBody>
      </p:sp>
      <p:sp>
        <p:nvSpPr>
          <p:cNvPr id="229" name="Google Shape;229;g1f79e3e42de_0_176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/>
              <a:t>Dúvidas????</a:t>
            </a:r>
            <a:endParaRPr/>
          </a:p>
        </p:txBody>
      </p:sp>
      <p:pic>
        <p:nvPicPr>
          <p:cNvPr id="230" name="Google Shape;230;g1f79e3e42de_0_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0" y="4029063"/>
            <a:ext cx="2381250" cy="28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57c8a008c_0_333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8" name="Google Shape;98;g1e57c8a008c_0_333"/>
          <p:cNvSpPr txBox="1">
            <a:spLocks noGrp="1"/>
          </p:cNvSpPr>
          <p:nvPr>
            <p:ph type="body" idx="1"/>
          </p:nvPr>
        </p:nvSpPr>
        <p:spPr>
          <a:xfrm>
            <a:off x="457200" y="1340776"/>
            <a:ext cx="8229600" cy="49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/>
              <a:t>O que são posicionamentos no CSS??</a:t>
            </a: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g1e57c8a008c_0_3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420" y="2999995"/>
            <a:ext cx="3172575" cy="369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79e3e42de_0_54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>
                <a:solidFill>
                  <a:srgbClr val="FFFFFF"/>
                </a:solidFill>
              </a:rPr>
              <a:t>Atividade</a:t>
            </a:r>
            <a:endParaRPr/>
          </a:p>
        </p:txBody>
      </p:sp>
      <p:sp>
        <p:nvSpPr>
          <p:cNvPr id="237" name="Google Shape;237;g1f79e3e42de_0_54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/>
              <a:t>Agora que você já aprendeu um pouco sobre positions vamos praticar??</a:t>
            </a:r>
            <a:endParaRPr/>
          </a:p>
          <a:p>
            <a:pPr marL="457200" lvl="0" indent="-431800" algn="just" rtl="0"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/>
              <a:t>Objetivo: Praticar o posicionamento de elementos utilizando propriedades CSS, como "position", "top", "bottom", "left" e "right".</a:t>
            </a:r>
            <a:endParaRPr/>
          </a:p>
          <a:p>
            <a:pPr marL="457200" lvl="0" indent="-431800" algn="just" rtl="0"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/>
              <a:t>Desafio: Tente reproduzir o exemplo abaixo usando os conhecimentos adquiridos em aula.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79e3e42de_0_16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>
                <a:solidFill>
                  <a:srgbClr val="FFFFFF"/>
                </a:solidFill>
              </a:rPr>
              <a:t>Atividade</a:t>
            </a:r>
            <a:endParaRPr/>
          </a:p>
        </p:txBody>
      </p:sp>
      <p:pic>
        <p:nvPicPr>
          <p:cNvPr id="244" name="Google Shape;244;g1f79e3e42de_0_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775" y="1340775"/>
            <a:ext cx="7335726" cy="48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f79e3e42de_0_168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51" name="Google Shape;251;g1f79e3e42de_0_168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/>
              <a:t>GOMES, A. L.; MARTELLI, R. HTML 5 e CSS3. São Paulo: Senac São Paulo, 2015. </a:t>
            </a:r>
            <a:endParaRPr/>
          </a:p>
          <a:p>
            <a:pPr marL="457200" lvl="0" indent="-431800" algn="just" rtl="0"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/>
              <a:t>SILVA, M. S. Fundamentos de HTML5 e CSS3. São Paulo: Novatec, 2015. </a:t>
            </a:r>
            <a:endParaRPr/>
          </a:p>
          <a:p>
            <a:pPr marL="457200" lvl="0" indent="-431800" algn="just" rtl="0"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/>
              <a:t>MAZZA, L. HTML5 e CSS3. Brasil: Casa do Código, 2014.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32a13c8b6_0_4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06" name="Google Shape;106;g1e32a13c8b6_0_40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/>
              <a:t>Relembrando:</a:t>
            </a:r>
            <a:endParaRPr/>
          </a:p>
          <a:p>
            <a:pPr marL="914400" lvl="1" indent="-406400" algn="just" rtl="0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O fluxo do HTML ocorre de cima para baixo</a:t>
            </a:r>
            <a:endParaRPr/>
          </a:p>
          <a:p>
            <a:pPr marL="1371600" lvl="2" indent="-381000" algn="just" rtl="0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/>
              <a:t>A posição dos elementos segue a ordem das tags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f79e3e42de_0_5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13" name="Google Shape;113;g1f79e3e42de_0_5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/>
              <a:t>Relembrando:</a:t>
            </a:r>
            <a:endParaRPr/>
          </a:p>
          <a:p>
            <a:pPr marL="914400" lvl="1" indent="-406400" algn="just" rtl="0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O fluxo do HTML ocorre de cima para baixo</a:t>
            </a:r>
            <a:endParaRPr/>
          </a:p>
          <a:p>
            <a:pPr marL="1371600" lvl="2" indent="-381000" algn="just" rtl="0">
              <a:spcBef>
                <a:spcPts val="480"/>
              </a:spcBef>
              <a:spcAft>
                <a:spcPts val="0"/>
              </a:spcAft>
              <a:buSzPts val="2400"/>
              <a:buChar char="❑"/>
            </a:pPr>
            <a:r>
              <a:rPr lang="pt-BR"/>
              <a:t>A posição dos elementos segue a ordem das tags</a:t>
            </a:r>
            <a:endParaRPr/>
          </a:p>
        </p:txBody>
      </p:sp>
      <p:pic>
        <p:nvPicPr>
          <p:cNvPr id="114" name="Google Shape;114;g1f79e3e42de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475" y="3040650"/>
            <a:ext cx="7187301" cy="381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52c9ba274_0_5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Position</a:t>
            </a:r>
            <a:endParaRPr/>
          </a:p>
        </p:txBody>
      </p:sp>
      <p:sp>
        <p:nvSpPr>
          <p:cNvPr id="121" name="Google Shape;121;g1f52c9ba274_0_5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/>
              <a:t>A propriedade position especifica o tipo de posicionamento que damos a um elemento.</a:t>
            </a:r>
            <a:endParaRPr/>
          </a:p>
          <a:p>
            <a:pPr marL="914400" lvl="1" indent="-406400" algn="just" rtl="0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Static</a:t>
            </a:r>
            <a:endParaRPr/>
          </a:p>
          <a:p>
            <a:pPr marL="914400" lvl="1" indent="-406400" algn="just" rtl="0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Relative</a:t>
            </a:r>
            <a:endParaRPr/>
          </a:p>
          <a:p>
            <a:pPr marL="914400" lvl="1" indent="-406400" algn="just" rtl="0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Absolute</a:t>
            </a:r>
            <a:endParaRPr/>
          </a:p>
          <a:p>
            <a:pPr marL="914400" lvl="1" indent="-406400" algn="just" rtl="0">
              <a:spcBef>
                <a:spcPts val="560"/>
              </a:spcBef>
              <a:spcAft>
                <a:spcPts val="0"/>
              </a:spcAft>
              <a:buSzPts val="2800"/>
              <a:buChar char="❑"/>
            </a:pPr>
            <a:r>
              <a:rPr lang="pt-BR"/>
              <a:t>Fixed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5d99d50a8_0_12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28" name="Google Shape;128;g2c5d99d50a8_0_12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endParaRPr/>
          </a:p>
        </p:txBody>
      </p:sp>
      <p:pic>
        <p:nvPicPr>
          <p:cNvPr id="129" name="Google Shape;129;g2c5d99d50a8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27" y="1264575"/>
            <a:ext cx="5045917" cy="57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f79e3e42de_0_15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36" name="Google Shape;136;g1f79e3e42de_0_15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endParaRPr/>
          </a:p>
        </p:txBody>
      </p:sp>
      <p:pic>
        <p:nvPicPr>
          <p:cNvPr id="137" name="Google Shape;137;g1f79e3e42de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27" y="1264575"/>
            <a:ext cx="5045917" cy="5714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f79e3e42de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011" y="1219200"/>
            <a:ext cx="4361589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f79e3e42de_0_15"/>
          <p:cNvPicPr preferRelativeResize="0"/>
          <p:nvPr/>
        </p:nvPicPr>
        <p:blipFill rotWithShape="1">
          <a:blip r:embed="rId5">
            <a:alphaModFix/>
          </a:blip>
          <a:srcRect t="-6416"/>
          <a:stretch/>
        </p:blipFill>
        <p:spPr>
          <a:xfrm>
            <a:off x="5752350" y="3222275"/>
            <a:ext cx="2744400" cy="353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52c9ba274_0_14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>
                <a:solidFill>
                  <a:srgbClr val="FFFFFF"/>
                </a:solidFill>
              </a:rPr>
              <a:t>Position Static</a:t>
            </a:r>
            <a:endParaRPr/>
          </a:p>
        </p:txBody>
      </p:sp>
      <p:sp>
        <p:nvSpPr>
          <p:cNvPr id="146" name="Google Shape;146;g1f52c9ba274_0_14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Char char="❑"/>
            </a:pPr>
            <a:r>
              <a:rPr lang="pt-BR">
                <a:solidFill>
                  <a:srgbClr val="1F497D"/>
                </a:solidFill>
              </a:rPr>
              <a:t>Definição </a:t>
            </a:r>
            <a:r>
              <a:rPr lang="pt-BR" b="1">
                <a:solidFill>
                  <a:srgbClr val="1F497D"/>
                </a:solidFill>
              </a:rPr>
              <a:t>padrão</a:t>
            </a:r>
            <a:r>
              <a:rPr lang="pt-BR">
                <a:solidFill>
                  <a:srgbClr val="1F497D"/>
                </a:solidFill>
              </a:rPr>
              <a:t> dos elementos HTML</a:t>
            </a:r>
            <a:endParaRPr>
              <a:solidFill>
                <a:srgbClr val="1F497D"/>
              </a:solidFill>
            </a:endParaRPr>
          </a:p>
          <a:p>
            <a:pPr marL="914400" lvl="1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❑"/>
            </a:pPr>
            <a:r>
              <a:rPr lang="pt-BR" sz="2800">
                <a:solidFill>
                  <a:srgbClr val="1F497D"/>
                </a:solidFill>
              </a:rPr>
              <a:t>Os elementos já são posicionados de forma </a:t>
            </a:r>
            <a:r>
              <a:rPr lang="pt-BR" sz="2800" b="1">
                <a:solidFill>
                  <a:srgbClr val="1F497D"/>
                </a:solidFill>
              </a:rPr>
              <a:t>estática</a:t>
            </a:r>
            <a:endParaRPr sz="2800" b="1">
              <a:solidFill>
                <a:srgbClr val="1F497D"/>
              </a:solidFill>
            </a:endParaRPr>
          </a:p>
          <a:p>
            <a:pPr marL="457200" lvl="0" indent="-431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>
                <a:solidFill>
                  <a:srgbClr val="1F497D"/>
                </a:solidFill>
              </a:rPr>
              <a:t>Um elemento com </a:t>
            </a:r>
            <a:r>
              <a:rPr lang="pt-BR" b="1" i="1">
                <a:solidFill>
                  <a:srgbClr val="1F497D"/>
                </a:solidFill>
              </a:rPr>
              <a:t>position: static; </a:t>
            </a:r>
            <a:r>
              <a:rPr lang="pt-BR">
                <a:solidFill>
                  <a:srgbClr val="1F497D"/>
                </a:solidFill>
              </a:rPr>
              <a:t>está sempre posicionado de acordo com o </a:t>
            </a:r>
            <a:r>
              <a:rPr lang="pt-BR" b="1">
                <a:solidFill>
                  <a:srgbClr val="1F497D"/>
                </a:solidFill>
              </a:rPr>
              <a:t>fluxo</a:t>
            </a:r>
            <a:r>
              <a:rPr lang="pt-BR">
                <a:solidFill>
                  <a:srgbClr val="1F497D"/>
                </a:solidFill>
              </a:rPr>
              <a:t> </a:t>
            </a:r>
            <a:r>
              <a:rPr lang="pt-BR" b="1">
                <a:solidFill>
                  <a:srgbClr val="1F497D"/>
                </a:solidFill>
              </a:rPr>
              <a:t>normal</a:t>
            </a:r>
            <a:r>
              <a:rPr lang="pt-BR">
                <a:solidFill>
                  <a:srgbClr val="1F497D"/>
                </a:solidFill>
              </a:rPr>
              <a:t> da página.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79e3e42de_0_27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>
                <a:solidFill>
                  <a:srgbClr val="FFFFFF"/>
                </a:solidFill>
              </a:rPr>
              <a:t>Exemplo de position:static;</a:t>
            </a:r>
            <a:endParaRPr/>
          </a:p>
        </p:txBody>
      </p:sp>
      <p:sp>
        <p:nvSpPr>
          <p:cNvPr id="153" name="Google Shape;153;g1f79e3e42de_0_27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Char char="❑"/>
            </a:pPr>
            <a:endParaRPr/>
          </a:p>
        </p:txBody>
      </p:sp>
      <p:pic>
        <p:nvPicPr>
          <p:cNvPr id="154" name="Google Shape;154;g1f79e3e42de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" y="1285876"/>
            <a:ext cx="7399487" cy="5125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PresentationFormat>Apresentação na tela (4:3)</PresentationFormat>
  <Paragraphs>73</Paragraphs>
  <Slides>22</Slides>
  <Notes>21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Posicionamentos</vt:lpstr>
      <vt:lpstr>Introdução</vt:lpstr>
      <vt:lpstr>Introdução</vt:lpstr>
      <vt:lpstr>Introdução</vt:lpstr>
      <vt:lpstr>Position</vt:lpstr>
      <vt:lpstr>Exemplo</vt:lpstr>
      <vt:lpstr>Exemplo</vt:lpstr>
      <vt:lpstr>Position Static</vt:lpstr>
      <vt:lpstr>Exemplo de position:static;</vt:lpstr>
      <vt:lpstr>Position Relative</vt:lpstr>
      <vt:lpstr>Exemplo de position:relative;</vt:lpstr>
      <vt:lpstr>Exemplo de position:relative;</vt:lpstr>
      <vt:lpstr>Position Absolute</vt:lpstr>
      <vt:lpstr>Exemplo de position:absolute;</vt:lpstr>
      <vt:lpstr>Exemplo de position:absolute;</vt:lpstr>
      <vt:lpstr>Position Fixed</vt:lpstr>
      <vt:lpstr>Exemplo de position:fixed;</vt:lpstr>
      <vt:lpstr>Slide 18</vt:lpstr>
      <vt:lpstr>Dúvidas</vt:lpstr>
      <vt:lpstr>Atividade</vt:lpstr>
      <vt:lpstr>Atividade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Posicionamentos</dc:title>
  <dc:creator>Bruna Ribeiro</dc:creator>
  <cp:lastModifiedBy>Bruna Ribeiro</cp:lastModifiedBy>
  <cp:revision>1</cp:revision>
  <dcterms:created xsi:type="dcterms:W3CDTF">2017-07-16T22:37:52Z</dcterms:created>
  <dcterms:modified xsi:type="dcterms:W3CDTF">2024-04-17T00:38:34Z</dcterms:modified>
</cp:coreProperties>
</file>