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OeVnw7EHFy7HMvZVSiat2c4n7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4445bff6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g2d4445bff6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f4f90067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5f4f90067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25f4f900676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f4f90067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5f4f90067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25f4f900676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4445bff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d4445bff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g2d4445bff6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4445bff6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d4445bff6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d4445bff6b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6618DC4B-BF06-0E3F-1DB1-76F57543D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4445bff6b_0_11:notes">
            <a:extLst>
              <a:ext uri="{FF2B5EF4-FFF2-40B4-BE49-F238E27FC236}">
                <a16:creationId xmlns:a16="http://schemas.microsoft.com/office/drawing/2014/main" id="{63D55235-D448-E723-00ED-939467D51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d4445bff6b_0_11:notes">
            <a:extLst>
              <a:ext uri="{FF2B5EF4-FFF2-40B4-BE49-F238E27FC236}">
                <a16:creationId xmlns:a16="http://schemas.microsoft.com/office/drawing/2014/main" id="{F7136D48-4CC7-0303-AEAD-E151F8870B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d4445bff6b_0_11:notes">
            <a:extLst>
              <a:ext uri="{FF2B5EF4-FFF2-40B4-BE49-F238E27FC236}">
                <a16:creationId xmlns:a16="http://schemas.microsoft.com/office/drawing/2014/main" id="{D9527D4D-3B93-E6D1-752F-9B27C062CA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5853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4445bff6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2d4445bff6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2d4445bff6b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4445bff6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d4445bff6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2d4445bff6b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4445bff6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2d4445bff6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2d4445bff6b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20" name="Google Shape;2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0200" y="253300"/>
            <a:ext cx="5776301" cy="11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/>
          <p:nvPr/>
        </p:nvSpPr>
        <p:spPr>
          <a:xfrm>
            <a:off x="0" y="-27384"/>
            <a:ext cx="9144000" cy="1224136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6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>
                <a:solidFill>
                  <a:schemeClr val="dk2"/>
                </a:solidFill>
              </a:defRPr>
            </a:lvl1pPr>
            <a:lvl2pPr marL="914400" lvl="1" indent="-4064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  <a:defRPr>
                <a:solidFill>
                  <a:schemeClr val="dk2"/>
                </a:solidFill>
              </a:defRPr>
            </a:lvl2pPr>
            <a:lvl3pPr marL="1371600" lvl="2" indent="-3810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❑"/>
              <a:defRPr>
                <a:solidFill>
                  <a:schemeClr val="dk2"/>
                </a:solidFill>
              </a:defRPr>
            </a:lvl3pPr>
            <a:lvl4pPr marL="1828800" lvl="3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  <a:defRPr>
                <a:solidFill>
                  <a:schemeClr val="dk2"/>
                </a:solidFill>
              </a:defRPr>
            </a:lvl4pPr>
            <a:lvl5pPr marL="2286000" lvl="4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" name="Google Shape;2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034" y="6215082"/>
            <a:ext cx="2051720" cy="50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4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pt-BR" b="1" dirty="0"/>
              <a:t>Calçados Avenida</a:t>
            </a:r>
            <a:endParaRPr sz="3700" b="1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 dirty="0" err="1"/>
              <a:t>UniSenac</a:t>
            </a:r>
            <a:r>
              <a:rPr lang="pt-BR" dirty="0"/>
              <a:t> campus Pelotas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 dirty="0"/>
              <a:t>Bernardo, Bryan, Eduarda, Valdemar e Yan</a:t>
            </a: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4445bff6b_0_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pt-BR" b="1" dirty="0"/>
              <a:t>Calçados Avenida</a:t>
            </a:r>
            <a:endParaRPr sz="3700" b="1" dirty="0"/>
          </a:p>
        </p:txBody>
      </p:sp>
      <p:sp>
        <p:nvSpPr>
          <p:cNvPr id="146" name="Google Shape;146;g2d4445bff6b_0_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 dirty="0" err="1"/>
              <a:t>UniSenac</a:t>
            </a:r>
            <a:r>
              <a:rPr lang="pt-BR" dirty="0"/>
              <a:t> campus Pelotas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 dirty="0"/>
              <a:t>Bernardo, Bryan, Eduarda, Valdemar e Yan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f4f900676_0_23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8" name="Google Shape;98;g25f4f900676_0_2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Objetivo: Vender produtos online para aumentar seu faturamento.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Metas: Atingir mais clientes e promover a marca.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Público-alvo: Praticantes de esportes, atletas e público em geral.</a:t>
            </a:r>
            <a:endParaRPr lang="en-US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F13DB81-4385-E17A-67C5-9B73FDF4F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f4f900676_0_30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Levantamento de Requisitos</a:t>
            </a:r>
            <a:endParaRPr/>
          </a:p>
        </p:txBody>
      </p:sp>
      <p:sp>
        <p:nvSpPr>
          <p:cNvPr id="105" name="Google Shape;105;g25f4f900676_0_30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Técnicas utilizadas: Entrevista e observação.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Método: Observação do negócio seguida de entrevista com o proprietário.</a:t>
            </a:r>
            <a:endParaRPr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C57224-DF3D-F9CF-01D1-D80BA4658B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4445bff6b_0_0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Requisitos Funcionais</a:t>
            </a:r>
            <a:endParaRPr/>
          </a:p>
        </p:txBody>
      </p:sp>
      <p:sp>
        <p:nvSpPr>
          <p:cNvPr id="112" name="Google Shape;112;g2d4445bff6b_0_0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001-003] </a:t>
            </a:r>
            <a:r>
              <a:rPr lang="pt-BR" i="1" dirty="0"/>
              <a:t>CRUD </a:t>
            </a:r>
            <a:r>
              <a:rPr lang="pt-BR" dirty="0"/>
              <a:t>produtos.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004] Sistema de pesquisa e filtragem por nome/preço/relevância.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005] Sistema de carrinho.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006-008] </a:t>
            </a:r>
            <a:r>
              <a:rPr lang="pt-BR" i="1" dirty="0"/>
              <a:t>CRUD</a:t>
            </a:r>
            <a:r>
              <a:rPr lang="pt-BR" dirty="0"/>
              <a:t> clientes.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009] Serviço de atendimento ao cliente (SAC).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010] Sistema de pagamento.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011] Sistema de transporte e rastreamento.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70C2B3-8C25-B0D4-CA19-A979EFED95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4445bff6b_0_1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Personas</a:t>
            </a:r>
            <a:endParaRPr/>
          </a:p>
        </p:txBody>
      </p:sp>
      <p:sp>
        <p:nvSpPr>
          <p:cNvPr id="119" name="Google Shape;119;g2d4445bff6b_0_11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Persona #1: Proprietário 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Nome: Gabriel Azevedo 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Idade: 32 anos.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Perfil: Dono da Calçados Avenida, pai do Lorenzo.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Metas e Necessidades: Ampliar o alcance da loja com e-commerce.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Comportamentos e Preferências: </a:t>
            </a:r>
          </a:p>
          <a:p>
            <a:pPr lvl="1" indent="-431800">
              <a:spcBef>
                <a:spcPts val="0"/>
              </a:spcBef>
              <a:buSzPts val="3200"/>
            </a:pPr>
            <a:r>
              <a:rPr lang="pt-BR" dirty="0"/>
              <a:t>Valoriza facilidade de uso. </a:t>
            </a:r>
          </a:p>
          <a:p>
            <a:pPr lvl="1" indent="-431800">
              <a:spcBef>
                <a:spcPts val="0"/>
              </a:spcBef>
              <a:buSzPts val="3200"/>
            </a:pPr>
            <a:r>
              <a:rPr lang="pt-BR" dirty="0"/>
              <a:t>Necessita de relatórios de desempenho e vendas. </a:t>
            </a:r>
          </a:p>
          <a:p>
            <a:pPr lvl="1" indent="-431800">
              <a:spcBef>
                <a:spcPts val="0"/>
              </a:spcBef>
              <a:buSzPts val="3200"/>
            </a:pPr>
            <a:r>
              <a:rPr lang="pt-BR" dirty="0"/>
              <a:t>Busca agilidade para equilibrar trabalho e família.</a:t>
            </a:r>
          </a:p>
          <a:p>
            <a:pPr>
              <a:spcBef>
                <a:spcPts val="0"/>
              </a:spcBef>
            </a:pPr>
            <a:r>
              <a:rPr lang="pt-BR" dirty="0"/>
              <a:t>Desafios e Frustrações: Gestão do negócio consome muito tempo, dificultando a vida familiar.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endParaRPr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F29703-D3E2-39E6-16C9-C667E77D75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BBAEBB44-4599-16E7-D4A6-61ACA8067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4445bff6b_0_11">
            <a:extLst>
              <a:ext uri="{FF2B5EF4-FFF2-40B4-BE49-F238E27FC236}">
                <a16:creationId xmlns:a16="http://schemas.microsoft.com/office/drawing/2014/main" id="{DD6FF6AE-E952-182E-6C9C-ED47B82DFE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Personas</a:t>
            </a:r>
            <a:endParaRPr/>
          </a:p>
        </p:txBody>
      </p:sp>
      <p:sp>
        <p:nvSpPr>
          <p:cNvPr id="119" name="Google Shape;119;g2d4445bff6b_0_11">
            <a:extLst>
              <a:ext uri="{FF2B5EF4-FFF2-40B4-BE49-F238E27FC236}">
                <a16:creationId xmlns:a16="http://schemas.microsoft.com/office/drawing/2014/main" id="{0F3365D7-8F40-3317-CBAA-72426210B4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sz="2000" dirty="0"/>
              <a:t>Persona #2: Cliente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sz="2000" dirty="0"/>
              <a:t>Nome: Carlos Alberto 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sz="2000" dirty="0"/>
              <a:t>Idade: 57 anos 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sz="2000" dirty="0"/>
              <a:t>Perfil: Engenheiro aposentado, corredor amador, pai de três filhos e avô. 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sz="2000" dirty="0"/>
              <a:t>Metas e Necessidades: </a:t>
            </a:r>
          </a:p>
          <a:p>
            <a:pPr lvl="1" indent="-431800">
              <a:spcBef>
                <a:spcPts val="0"/>
              </a:spcBef>
              <a:buSzPts val="3200"/>
            </a:pPr>
            <a:r>
              <a:rPr lang="pt-BR" sz="2000" dirty="0"/>
              <a:t>Manter saúde e bem-estar através de exercícios e maratonas. </a:t>
            </a:r>
          </a:p>
          <a:p>
            <a:pPr lvl="1" indent="-431800">
              <a:spcBef>
                <a:spcPts val="0"/>
              </a:spcBef>
              <a:buSzPts val="3200"/>
            </a:pPr>
            <a:r>
              <a:rPr lang="pt-BR" sz="2000" dirty="0"/>
              <a:t>Passar tempo com filhos e netos. 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Comportamentos e Preferências: </a:t>
            </a:r>
          </a:p>
          <a:p>
            <a:pPr lvl="1">
              <a:spcBef>
                <a:spcPts val="0"/>
              </a:spcBef>
            </a:pPr>
            <a:r>
              <a:rPr lang="pt-BR" sz="2000" dirty="0"/>
              <a:t>Participa de grupos de corrida e eventos comunitários. </a:t>
            </a:r>
          </a:p>
          <a:p>
            <a:pPr lvl="1">
              <a:spcBef>
                <a:spcPts val="0"/>
              </a:spcBef>
            </a:pPr>
            <a:r>
              <a:rPr lang="pt-BR" sz="2000" dirty="0"/>
              <a:t>Usa aplicativos para monitorar desempenho. 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Desafios e Frustrações: </a:t>
            </a:r>
          </a:p>
          <a:p>
            <a:pPr lvl="1">
              <a:spcBef>
                <a:spcPts val="0"/>
              </a:spcBef>
            </a:pPr>
            <a:r>
              <a:rPr lang="pt-BR" sz="1600" dirty="0"/>
              <a:t>Lida com dores da atividade física que afetam seu desempenho. </a:t>
            </a:r>
          </a:p>
          <a:p>
            <a:pPr lvl="1">
              <a:spcBef>
                <a:spcPts val="0"/>
              </a:spcBef>
            </a:pPr>
            <a:r>
              <a:rPr lang="pt-BR" sz="1600" dirty="0"/>
              <a:t>Preocupa-se em manter um estilo de vida saudável para evitar problemas relacionados à idade.</a:t>
            </a:r>
            <a:endParaRPr sz="1600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B19A4A2-09BA-DEA0-3918-EB11A52AE5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15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4445bff6b_0_17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Casos de Uso</a:t>
            </a:r>
            <a:endParaRPr/>
          </a:p>
        </p:txBody>
      </p:sp>
      <p:sp>
        <p:nvSpPr>
          <p:cNvPr id="126" name="Google Shape;126;g2d4445bff6b_0_17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endParaRPr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E6C1571-138A-1EC1-654D-F771A41F5B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5E133C-60AA-886E-0B46-51A19F48B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8863"/>
            <a:ext cx="9144000" cy="43499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4445bff6b_0_23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Projeto</a:t>
            </a:r>
            <a:endParaRPr/>
          </a:p>
        </p:txBody>
      </p:sp>
      <p:sp>
        <p:nvSpPr>
          <p:cNvPr id="133" name="Google Shape;133;g2d4445bff6b_0_2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Funcionalidades do Sistema:</a:t>
            </a:r>
          </a:p>
          <a:p>
            <a:pPr lvl="1" indent="-431800">
              <a:spcBef>
                <a:spcPts val="0"/>
              </a:spcBef>
              <a:buSzPts val="3200"/>
            </a:pPr>
            <a:r>
              <a:rPr lang="pt-BR" dirty="0"/>
              <a:t>Clientes: podem navegar, se cadastrar, realizar pedidos e rastreá-los.</a:t>
            </a:r>
          </a:p>
          <a:p>
            <a:pPr lvl="1" indent="-431800">
              <a:spcBef>
                <a:spcPts val="0"/>
              </a:spcBef>
              <a:buSzPts val="3200"/>
            </a:pPr>
            <a:r>
              <a:rPr lang="pt-BR" dirty="0"/>
              <a:t>Administradores: podem adicionar, atualizar e remover produtos. </a:t>
            </a:r>
          </a:p>
          <a:p>
            <a:pPr>
              <a:spcBef>
                <a:spcPts val="0"/>
              </a:spcBef>
            </a:pPr>
            <a:r>
              <a:rPr lang="pt-BR" dirty="0"/>
              <a:t>Objetivo: Atender às demandas do proprietário e aumentar o faturamento. </a:t>
            </a:r>
          </a:p>
          <a:p>
            <a:pPr>
              <a:spcBef>
                <a:spcPts val="0"/>
              </a:spcBef>
            </a:pPr>
            <a:r>
              <a:rPr lang="pt-BR" dirty="0"/>
              <a:t>Tecnologias Utilizadas:</a:t>
            </a:r>
          </a:p>
          <a:p>
            <a:pPr lvl="1">
              <a:spcBef>
                <a:spcPts val="0"/>
              </a:spcBef>
            </a:pPr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: </a:t>
            </a:r>
            <a:r>
              <a:rPr lang="pt-BR" i="1" dirty="0"/>
              <a:t>Next.js</a:t>
            </a:r>
            <a:r>
              <a:rPr lang="pt-BR" dirty="0"/>
              <a:t> (</a:t>
            </a:r>
            <a:r>
              <a:rPr lang="pt-BR" i="1" dirty="0"/>
              <a:t>SSR</a:t>
            </a:r>
            <a:r>
              <a:rPr lang="pt-BR" dirty="0"/>
              <a:t> e </a:t>
            </a:r>
            <a:r>
              <a:rPr lang="pt-BR" i="1" dirty="0"/>
              <a:t>SEO</a:t>
            </a:r>
            <a:r>
              <a:rPr lang="pt-BR" dirty="0"/>
              <a:t>) e </a:t>
            </a:r>
            <a:r>
              <a:rPr lang="pt-BR" i="1" dirty="0" err="1"/>
              <a:t>Tailwind</a:t>
            </a:r>
            <a:r>
              <a:rPr lang="pt-BR" i="1" dirty="0"/>
              <a:t> CSS</a:t>
            </a:r>
            <a:r>
              <a:rPr lang="pt-BR" dirty="0"/>
              <a:t>. </a:t>
            </a:r>
          </a:p>
          <a:p>
            <a:pPr lvl="1">
              <a:spcBef>
                <a:spcPts val="0"/>
              </a:spcBef>
            </a:pPr>
            <a:r>
              <a:rPr lang="pt-BR" dirty="0"/>
              <a:t>Back-</a:t>
            </a:r>
            <a:r>
              <a:rPr lang="pt-BR" dirty="0" err="1"/>
              <a:t>end</a:t>
            </a:r>
            <a:r>
              <a:rPr lang="pt-BR" dirty="0"/>
              <a:t>: </a:t>
            </a:r>
            <a:r>
              <a:rPr lang="pt-BR" i="1" dirty="0"/>
              <a:t>Express.js</a:t>
            </a:r>
            <a:r>
              <a:rPr lang="pt-BR" dirty="0"/>
              <a:t>, </a:t>
            </a:r>
            <a:r>
              <a:rPr lang="pt-BR" i="1" dirty="0"/>
              <a:t>Prisma ORM </a:t>
            </a:r>
            <a:r>
              <a:rPr lang="pt-BR" dirty="0"/>
              <a:t>e </a:t>
            </a:r>
            <a:r>
              <a:rPr lang="pt-BR" i="1" dirty="0"/>
              <a:t>RDBMS MySQL</a:t>
            </a:r>
            <a:r>
              <a:rPr lang="pt-BR" dirty="0"/>
              <a:t>.</a:t>
            </a:r>
            <a:endParaRPr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B68054C-2524-F354-9A2C-E9E77CD33F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4445bff6b_0_29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40" name="Google Shape;140;g2d4445bff6b_0_29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endParaRPr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1A121CF-08A6-2919-7F86-2CC97FD4B2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420</Words>
  <Application>Microsoft Office PowerPoint</Application>
  <PresentationFormat>Apresentação na tela (4:3)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Noto Sans Symbols</vt:lpstr>
      <vt:lpstr>Tema do Office</vt:lpstr>
      <vt:lpstr>Calçados Avenida</vt:lpstr>
      <vt:lpstr>Introdução</vt:lpstr>
      <vt:lpstr>Levantamento de Requisitos</vt:lpstr>
      <vt:lpstr>Requisitos Funcionais</vt:lpstr>
      <vt:lpstr>Personas</vt:lpstr>
      <vt:lpstr>Personas</vt:lpstr>
      <vt:lpstr>Casos de Uso</vt:lpstr>
      <vt:lpstr>Projeto</vt:lpstr>
      <vt:lpstr>Referências</vt:lpstr>
      <vt:lpstr>Calçados Avenida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Bruna Ribeiro</dc:creator>
  <cp:lastModifiedBy>Bernardo GC</cp:lastModifiedBy>
  <cp:revision>5</cp:revision>
  <dcterms:created xsi:type="dcterms:W3CDTF">2017-07-16T22:37:52Z</dcterms:created>
  <dcterms:modified xsi:type="dcterms:W3CDTF">2024-10-29T00:10:02Z</dcterms:modified>
</cp:coreProperties>
</file>