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15" roundtripDataSignature="AMtx7mhOeVnw7EHFy7HMvZVSiat2c4n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f4f900676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5f4f90067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g25f4f900676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4f900676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25f4f90067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g25f4f900676_0_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4445bff6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d4445bff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g2d4445bff6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4445bff6b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2d4445bff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d4445bff6b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4445bff6b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d4445bff6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2d4445bff6b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4445bff6b_0_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d4445bff6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2d4445bff6b_0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d4445bff6b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2d4445bff6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d4445bff6b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4445bff6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d4445bff6b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" name="Google Shape;20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200" y="253300"/>
            <a:ext cx="5776301" cy="11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/>
          <p:nvPr/>
        </p:nvSpPr>
        <p:spPr>
          <a:xfrm>
            <a:off x="0" y="-27384"/>
            <a:ext cx="9144000" cy="1224136"/>
          </a:xfrm>
          <a:prstGeom prst="rect">
            <a:avLst/>
          </a:prstGeom>
          <a:solidFill>
            <a:schemeClr val="dk2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6"/>
          <p:cNvSpPr txBox="1"/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6"/>
          <p:cNvSpPr txBox="1"/>
          <p:nvPr>
            <p:ph idx="1" type="body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>
                <a:solidFill>
                  <a:schemeClr val="dk2"/>
                </a:solidFill>
              </a:defRPr>
            </a:lvl1pPr>
            <a:lvl2pPr indent="-406400" lvl="1" marL="914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  <a:defRPr>
                <a:solidFill>
                  <a:schemeClr val="dk2"/>
                </a:solidFill>
              </a:defRPr>
            </a:lvl2pPr>
            <a:lvl3pPr indent="-381000" lvl="2" marL="13716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  <a:defRPr>
                <a:solidFill>
                  <a:schemeClr val="dk2"/>
                </a:solidFill>
              </a:defRPr>
            </a:lvl3pPr>
            <a:lvl4pPr indent="-355600" lvl="3" marL="18288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  <a:defRPr>
                <a:solidFill>
                  <a:schemeClr val="dk2"/>
                </a:solidFill>
              </a:defRPr>
            </a:lvl4pPr>
            <a:lvl5pPr indent="-355600" lvl="4" marL="22860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8" name="Google Shape;2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034" y="6215082"/>
            <a:ext cx="2051720" cy="5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3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4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1" lang="pt-BR"/>
              <a:t>Nome do Projeto</a:t>
            </a:r>
            <a:endParaRPr b="1" sz="3700"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/>
              <a:t>UniSenac campus Pelotas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/>
              <a:t>Nome do aluno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f4f900676_0_23"/>
          <p:cNvSpPr txBox="1"/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8" name="Google Shape;98;g25f4f900676_0_23"/>
          <p:cNvSpPr txBox="1"/>
          <p:nvPr>
            <p:ph idx="1" type="body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4f900676_0_30"/>
          <p:cNvSpPr txBox="1"/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Levantamento de Requisitos</a:t>
            </a:r>
            <a:endParaRPr/>
          </a:p>
        </p:txBody>
      </p:sp>
      <p:sp>
        <p:nvSpPr>
          <p:cNvPr id="105" name="Google Shape;105;g25f4f900676_0_30"/>
          <p:cNvSpPr txBox="1"/>
          <p:nvPr>
            <p:ph idx="1" type="body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4445bff6b_0_0"/>
          <p:cNvSpPr txBox="1"/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Requisitos Funcionais</a:t>
            </a:r>
            <a:endParaRPr/>
          </a:p>
        </p:txBody>
      </p:sp>
      <p:sp>
        <p:nvSpPr>
          <p:cNvPr id="112" name="Google Shape;112;g2d4445bff6b_0_0"/>
          <p:cNvSpPr txBox="1"/>
          <p:nvPr>
            <p:ph idx="1" type="body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4445bff6b_0_11"/>
          <p:cNvSpPr txBox="1"/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Personas</a:t>
            </a:r>
            <a:endParaRPr/>
          </a:p>
        </p:txBody>
      </p:sp>
      <p:sp>
        <p:nvSpPr>
          <p:cNvPr id="119" name="Google Shape;119;g2d4445bff6b_0_11"/>
          <p:cNvSpPr txBox="1"/>
          <p:nvPr>
            <p:ph idx="1" type="body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4445bff6b_0_17"/>
          <p:cNvSpPr txBox="1"/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Casos de Uso</a:t>
            </a:r>
            <a:endParaRPr/>
          </a:p>
        </p:txBody>
      </p:sp>
      <p:sp>
        <p:nvSpPr>
          <p:cNvPr id="126" name="Google Shape;126;g2d4445bff6b_0_17"/>
          <p:cNvSpPr txBox="1"/>
          <p:nvPr>
            <p:ph idx="1" type="body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4445bff6b_0_23"/>
          <p:cNvSpPr txBox="1"/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33" name="Google Shape;133;g2d4445bff6b_0_23"/>
          <p:cNvSpPr txBox="1"/>
          <p:nvPr>
            <p:ph idx="1" type="body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4445bff6b_0_29"/>
          <p:cNvSpPr txBox="1"/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40" name="Google Shape;140;g2d4445bff6b_0_29"/>
          <p:cNvSpPr txBox="1"/>
          <p:nvPr>
            <p:ph idx="1" type="body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4445bff6b_0_6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b="1" lang="pt-BR"/>
              <a:t>Nome do Projeto</a:t>
            </a:r>
            <a:endParaRPr b="1" sz="3700"/>
          </a:p>
        </p:txBody>
      </p:sp>
      <p:sp>
        <p:nvSpPr>
          <p:cNvPr id="146" name="Google Shape;146;g2d4445bff6b_0_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/>
              <a:t>UniSenac campus Pelotas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/>
              <a:t>Nome do aluno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2017-07-16T22:37:52Z</dcterms:created>
  <dc:creator>Bruna Ribeiro</dc:creator>
</cp:coreProperties>
</file>