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7" r:id="rId2"/>
    <p:sldMasterId id="2147483891" r:id="rId3"/>
    <p:sldMasterId id="2147483895" r:id="rId4"/>
  </p:sldMasterIdLst>
  <p:notesMasterIdLst>
    <p:notesMasterId r:id="rId59"/>
  </p:notesMasterIdLst>
  <p:sldIdLst>
    <p:sldId id="388" r:id="rId5"/>
    <p:sldId id="494" r:id="rId6"/>
    <p:sldId id="594" r:id="rId7"/>
    <p:sldId id="595" r:id="rId8"/>
    <p:sldId id="596" r:id="rId9"/>
    <p:sldId id="495" r:id="rId10"/>
    <p:sldId id="496" r:id="rId11"/>
    <p:sldId id="603" r:id="rId12"/>
    <p:sldId id="602" r:id="rId13"/>
    <p:sldId id="482" r:id="rId14"/>
    <p:sldId id="576" r:id="rId15"/>
    <p:sldId id="577" r:id="rId16"/>
    <p:sldId id="441" r:id="rId17"/>
    <p:sldId id="578" r:id="rId18"/>
    <p:sldId id="579" r:id="rId19"/>
    <p:sldId id="580" r:id="rId20"/>
    <p:sldId id="581" r:id="rId21"/>
    <p:sldId id="486" r:id="rId22"/>
    <p:sldId id="487" r:id="rId23"/>
    <p:sldId id="488" r:id="rId24"/>
    <p:sldId id="485" r:id="rId25"/>
    <p:sldId id="490" r:id="rId26"/>
    <p:sldId id="491" r:id="rId27"/>
    <p:sldId id="489" r:id="rId28"/>
    <p:sldId id="492" r:id="rId29"/>
    <p:sldId id="597" r:id="rId30"/>
    <p:sldId id="478" r:id="rId31"/>
    <p:sldId id="480" r:id="rId32"/>
    <p:sldId id="387" r:id="rId33"/>
    <p:sldId id="389" r:id="rId34"/>
    <p:sldId id="392" r:id="rId35"/>
    <p:sldId id="391" r:id="rId36"/>
    <p:sldId id="390" r:id="rId37"/>
    <p:sldId id="393" r:id="rId38"/>
    <p:sldId id="394" r:id="rId39"/>
    <p:sldId id="395" r:id="rId40"/>
    <p:sldId id="396" r:id="rId41"/>
    <p:sldId id="397" r:id="rId42"/>
    <p:sldId id="398" r:id="rId43"/>
    <p:sldId id="446" r:id="rId44"/>
    <p:sldId id="448" r:id="rId45"/>
    <p:sldId id="469" r:id="rId46"/>
    <p:sldId id="472" r:id="rId47"/>
    <p:sldId id="471" r:id="rId48"/>
    <p:sldId id="473" r:id="rId49"/>
    <p:sldId id="475" r:id="rId50"/>
    <p:sldId id="474" r:id="rId51"/>
    <p:sldId id="408" r:id="rId52"/>
    <p:sldId id="409" r:id="rId53"/>
    <p:sldId id="593" r:id="rId54"/>
    <p:sldId id="598" r:id="rId55"/>
    <p:sldId id="599" r:id="rId56"/>
    <p:sldId id="600" r:id="rId57"/>
    <p:sldId id="601" r:id="rId58"/>
  </p:sldIdLst>
  <p:sldSz cx="12192000" cy="6858000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F88"/>
    <a:srgbClr val="FE8700"/>
    <a:srgbClr val="FF47E9"/>
    <a:srgbClr val="2F99E4"/>
    <a:srgbClr val="6A9955"/>
    <a:srgbClr val="8DA183"/>
    <a:srgbClr val="FF0000"/>
    <a:srgbClr val="0C0C0C"/>
    <a:srgbClr val="FFAA2D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67AA0-EA02-4D3E-9919-B0F722CEA444}" v="22" dt="2025-04-09T19:29:38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21" autoAdjust="0"/>
  </p:normalViewPr>
  <p:slideViewPr>
    <p:cSldViewPr>
      <p:cViewPr varScale="1">
        <p:scale>
          <a:sx n="68" d="100"/>
          <a:sy n="68" d="100"/>
        </p:scale>
        <p:origin x="123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dimir Ceroni Catarino" userId="6f09877eb8633736" providerId="LiveId" clId="{AF92D38F-DE2C-43CF-95A7-FD3B65E55FD5}"/>
    <pc:docChg chg="undo custSel delSld modSld">
      <pc:chgData name="Gladimir Ceroni Catarino" userId="6f09877eb8633736" providerId="LiveId" clId="{AF92D38F-DE2C-43CF-95A7-FD3B65E55FD5}" dt="2023-09-06T23:50:16.829" v="773" actId="20577"/>
      <pc:docMkLst>
        <pc:docMk/>
      </pc:docMkLst>
      <pc:sldChg chg="addSp modSp mod setBg">
        <pc:chgData name="Gladimir Ceroni Catarino" userId="6f09877eb8633736" providerId="LiveId" clId="{AF92D38F-DE2C-43CF-95A7-FD3B65E55FD5}" dt="2023-09-06T13:03:39.096" v="428"/>
        <pc:sldMkLst>
          <pc:docMk/>
          <pc:sldMk cId="3141920322" sldId="387"/>
        </pc:sldMkLst>
      </pc:sldChg>
      <pc:sldChg chg="addSp modSp mod setBg">
        <pc:chgData name="Gladimir Ceroni Catarino" userId="6f09877eb8633736" providerId="LiveId" clId="{AF92D38F-DE2C-43CF-95A7-FD3B65E55FD5}" dt="2023-09-06T14:23:49.638" v="568" actId="20577"/>
        <pc:sldMkLst>
          <pc:docMk/>
          <pc:sldMk cId="486125630" sldId="389"/>
        </pc:sldMkLst>
      </pc:sldChg>
      <pc:sldChg chg="modSp mod setBg">
        <pc:chgData name="Gladimir Ceroni Catarino" userId="6f09877eb8633736" providerId="LiveId" clId="{AF92D38F-DE2C-43CF-95A7-FD3B65E55FD5}" dt="2023-09-06T12:15:14.188" v="348" actId="113"/>
        <pc:sldMkLst>
          <pc:docMk/>
          <pc:sldMk cId="953259868" sldId="390"/>
        </pc:sldMkLst>
      </pc:sldChg>
      <pc:sldChg chg="addSp modSp mod setBg">
        <pc:chgData name="Gladimir Ceroni Catarino" userId="6f09877eb8633736" providerId="LiveId" clId="{AF92D38F-DE2C-43CF-95A7-FD3B65E55FD5}" dt="2023-09-06T12:58:05.673" v="379" actId="20577"/>
        <pc:sldMkLst>
          <pc:docMk/>
          <pc:sldMk cId="1286472483" sldId="391"/>
        </pc:sldMkLst>
      </pc:sldChg>
      <pc:sldChg chg="addSp modSp mod setBg">
        <pc:chgData name="Gladimir Ceroni Catarino" userId="6f09877eb8633736" providerId="LiveId" clId="{AF92D38F-DE2C-43CF-95A7-FD3B65E55FD5}" dt="2023-09-06T12:58:54.460" v="405" actId="20577"/>
        <pc:sldMkLst>
          <pc:docMk/>
          <pc:sldMk cId="2128297164" sldId="392"/>
        </pc:sldMkLst>
      </pc:sldChg>
      <pc:sldChg chg="addSp modSp mod setBg">
        <pc:chgData name="Gladimir Ceroni Catarino" userId="6f09877eb8633736" providerId="LiveId" clId="{AF92D38F-DE2C-43CF-95A7-FD3B65E55FD5}" dt="2023-09-06T12:59:12.997" v="427" actId="20577"/>
        <pc:sldMkLst>
          <pc:docMk/>
          <pc:sldMk cId="2016394065" sldId="393"/>
        </pc:sldMkLst>
      </pc:sldChg>
      <pc:sldChg chg="addSp delSp modSp mod setBg">
        <pc:chgData name="Gladimir Ceroni Catarino" userId="6f09877eb8633736" providerId="LiveId" clId="{AF92D38F-DE2C-43CF-95A7-FD3B65E55FD5}" dt="2023-09-06T12:15:51.752" v="354"/>
        <pc:sldMkLst>
          <pc:docMk/>
          <pc:sldMk cId="3568302856" sldId="394"/>
        </pc:sldMkLst>
      </pc:sldChg>
      <pc:sldChg chg="modSp mod setBg">
        <pc:chgData name="Gladimir Ceroni Catarino" userId="6f09877eb8633736" providerId="LiveId" clId="{AF92D38F-DE2C-43CF-95A7-FD3B65E55FD5}" dt="2023-09-06T12:15:31.940" v="352" actId="113"/>
        <pc:sldMkLst>
          <pc:docMk/>
          <pc:sldMk cId="863674351" sldId="395"/>
        </pc:sldMkLst>
      </pc:sldChg>
      <pc:sldChg chg="addSp delSp modSp mod setBg">
        <pc:chgData name="Gladimir Ceroni Catarino" userId="6f09877eb8633736" providerId="LiveId" clId="{AF92D38F-DE2C-43CF-95A7-FD3B65E55FD5}" dt="2023-09-06T23:50:16.829" v="773" actId="20577"/>
        <pc:sldMkLst>
          <pc:docMk/>
          <pc:sldMk cId="3777849880" sldId="396"/>
        </pc:sldMkLst>
      </pc:sldChg>
      <pc:sldChg chg="addSp delSp modSp mod setBg">
        <pc:chgData name="Gladimir Ceroni Catarino" userId="6f09877eb8633736" providerId="LiveId" clId="{AF92D38F-DE2C-43CF-95A7-FD3B65E55FD5}" dt="2023-09-06T12:16:05.743" v="358"/>
        <pc:sldMkLst>
          <pc:docMk/>
          <pc:sldMk cId="2531846129" sldId="397"/>
        </pc:sldMkLst>
      </pc:sldChg>
      <pc:sldChg chg="addSp delSp modSp mod setBg">
        <pc:chgData name="Gladimir Ceroni Catarino" userId="6f09877eb8633736" providerId="LiveId" clId="{AF92D38F-DE2C-43CF-95A7-FD3B65E55FD5}" dt="2023-09-06T12:16:13.525" v="360"/>
        <pc:sldMkLst>
          <pc:docMk/>
          <pc:sldMk cId="3606005700" sldId="398"/>
        </pc:sldMkLst>
      </pc:sldChg>
      <pc:sldChg chg="modSp mod setBg">
        <pc:chgData name="Gladimir Ceroni Catarino" userId="6f09877eb8633736" providerId="LiveId" clId="{AF92D38F-DE2C-43CF-95A7-FD3B65E55FD5}" dt="2023-09-06T14:23:12.743" v="549" actId="113"/>
        <pc:sldMkLst>
          <pc:docMk/>
          <pc:sldMk cId="3099429829" sldId="408"/>
        </pc:sldMkLst>
      </pc:sldChg>
      <pc:sldChg chg="modSp mod setBg">
        <pc:chgData name="Gladimir Ceroni Catarino" userId="6f09877eb8633736" providerId="LiveId" clId="{AF92D38F-DE2C-43CF-95A7-FD3B65E55FD5}" dt="2023-09-06T12:09:59.412" v="307" actId="404"/>
        <pc:sldMkLst>
          <pc:docMk/>
          <pc:sldMk cId="1476853577" sldId="409"/>
        </pc:sldMkLst>
      </pc:sldChg>
      <pc:sldChg chg="modSp mod setBg">
        <pc:chgData name="Gladimir Ceroni Catarino" userId="6f09877eb8633736" providerId="LiveId" clId="{AF92D38F-DE2C-43CF-95A7-FD3B65E55FD5}" dt="2023-09-06T12:16:19.359" v="361" actId="113"/>
        <pc:sldMkLst>
          <pc:docMk/>
          <pc:sldMk cId="1859713468" sldId="446"/>
        </pc:sldMkLst>
      </pc:sldChg>
      <pc:sldChg chg="addSp delSp modSp mod setBg">
        <pc:chgData name="Gladimir Ceroni Catarino" userId="6f09877eb8633736" providerId="LiveId" clId="{AF92D38F-DE2C-43CF-95A7-FD3B65E55FD5}" dt="2023-09-06T12:16:23.054" v="362" actId="113"/>
        <pc:sldMkLst>
          <pc:docMk/>
          <pc:sldMk cId="2101478209" sldId="448"/>
        </pc:sldMkLst>
      </pc:sldChg>
      <pc:sldChg chg="modSp del mod setBg">
        <pc:chgData name="Gladimir Ceroni Catarino" userId="6f09877eb8633736" providerId="LiveId" clId="{AF92D38F-DE2C-43CF-95A7-FD3B65E55FD5}" dt="2023-09-06T14:13:09.719" v="529" actId="47"/>
        <pc:sldMkLst>
          <pc:docMk/>
          <pc:sldMk cId="2646068254" sldId="449"/>
        </pc:sldMkLst>
      </pc:sldChg>
      <pc:sldChg chg="modSp del mod setBg">
        <pc:chgData name="Gladimir Ceroni Catarino" userId="6f09877eb8633736" providerId="LiveId" clId="{AF92D38F-DE2C-43CF-95A7-FD3B65E55FD5}" dt="2023-09-06T14:13:06.190" v="528" actId="47"/>
        <pc:sldMkLst>
          <pc:docMk/>
          <pc:sldMk cId="2987662924" sldId="450"/>
        </pc:sldMkLst>
      </pc:sldChg>
      <pc:sldChg chg="addSp modSp del mod setBg">
        <pc:chgData name="Gladimir Ceroni Catarino" userId="6f09877eb8633736" providerId="LiveId" clId="{AF92D38F-DE2C-43CF-95A7-FD3B65E55FD5}" dt="2023-09-06T14:12:53.862" v="526" actId="47"/>
        <pc:sldMkLst>
          <pc:docMk/>
          <pc:sldMk cId="3841730850" sldId="451"/>
        </pc:sldMkLst>
      </pc:sldChg>
      <pc:sldChg chg="modSp del setBg">
        <pc:chgData name="Gladimir Ceroni Catarino" userId="6f09877eb8633736" providerId="LiveId" clId="{AF92D38F-DE2C-43CF-95A7-FD3B65E55FD5}" dt="2023-09-06T14:22:39.961" v="540" actId="47"/>
        <pc:sldMkLst>
          <pc:docMk/>
          <pc:sldMk cId="1790223009" sldId="452"/>
        </pc:sldMkLst>
      </pc:sldChg>
      <pc:sldChg chg="modSp del mod setBg">
        <pc:chgData name="Gladimir Ceroni Catarino" userId="6f09877eb8633736" providerId="LiveId" clId="{AF92D38F-DE2C-43CF-95A7-FD3B65E55FD5}" dt="2023-09-06T14:22:46.596" v="542" actId="47"/>
        <pc:sldMkLst>
          <pc:docMk/>
          <pc:sldMk cId="1942774795" sldId="453"/>
        </pc:sldMkLst>
      </pc:sldChg>
      <pc:sldChg chg="modSp del mod setBg">
        <pc:chgData name="Gladimir Ceroni Catarino" userId="6f09877eb8633736" providerId="LiveId" clId="{AF92D38F-DE2C-43CF-95A7-FD3B65E55FD5}" dt="2023-09-06T14:22:53.647" v="544" actId="47"/>
        <pc:sldMkLst>
          <pc:docMk/>
          <pc:sldMk cId="4083311554" sldId="454"/>
        </pc:sldMkLst>
      </pc:sldChg>
      <pc:sldChg chg="addSp delSp modSp mod setBg">
        <pc:chgData name="Gladimir Ceroni Catarino" userId="6f09877eb8633736" providerId="LiveId" clId="{AF92D38F-DE2C-43CF-95A7-FD3B65E55FD5}" dt="2023-09-06T14:13:34.571" v="538" actId="20577"/>
        <pc:sldMkLst>
          <pc:docMk/>
          <pc:sldMk cId="3344802946" sldId="469"/>
        </pc:sldMkLst>
      </pc:sldChg>
      <pc:sldChg chg="addSp delSp modSp mod setBg">
        <pc:chgData name="Gladimir Ceroni Catarino" userId="6f09877eb8633736" providerId="LiveId" clId="{AF92D38F-DE2C-43CF-95A7-FD3B65E55FD5}" dt="2023-09-06T14:13:04.207" v="527"/>
        <pc:sldMkLst>
          <pc:docMk/>
          <pc:sldMk cId="3326203681" sldId="471"/>
        </pc:sldMkLst>
      </pc:sldChg>
      <pc:sldChg chg="addSp delSp modSp mod setBg">
        <pc:chgData name="Gladimir Ceroni Catarino" userId="6f09877eb8633736" providerId="LiveId" clId="{AF92D38F-DE2C-43CF-95A7-FD3B65E55FD5}" dt="2023-09-06T14:12:50.287" v="525"/>
        <pc:sldMkLst>
          <pc:docMk/>
          <pc:sldMk cId="2528787338" sldId="472"/>
        </pc:sldMkLst>
      </pc:sldChg>
      <pc:sldChg chg="addSp delSp modSp mod setBg">
        <pc:chgData name="Gladimir Ceroni Catarino" userId="6f09877eb8633736" providerId="LiveId" clId="{AF92D38F-DE2C-43CF-95A7-FD3B65E55FD5}" dt="2023-09-06T14:22:37.707" v="539"/>
        <pc:sldMkLst>
          <pc:docMk/>
          <pc:sldMk cId="3214214786" sldId="473"/>
        </pc:sldMkLst>
      </pc:sldChg>
      <pc:sldChg chg="addSp delSp modSp mod setBg">
        <pc:chgData name="Gladimir Ceroni Catarino" userId="6f09877eb8633736" providerId="LiveId" clId="{AF92D38F-DE2C-43CF-95A7-FD3B65E55FD5}" dt="2023-09-06T14:24:21.176" v="570"/>
        <pc:sldMkLst>
          <pc:docMk/>
          <pc:sldMk cId="3135363229" sldId="474"/>
        </pc:sldMkLst>
      </pc:sldChg>
      <pc:sldChg chg="addSp delSp modSp mod setBg">
        <pc:chgData name="Gladimir Ceroni Catarino" userId="6f09877eb8633736" providerId="LiveId" clId="{AF92D38F-DE2C-43CF-95A7-FD3B65E55FD5}" dt="2023-09-06T14:22:52.011" v="543"/>
        <pc:sldMkLst>
          <pc:docMk/>
          <pc:sldMk cId="2078162030" sldId="475"/>
        </pc:sldMkLst>
      </pc:sldChg>
      <pc:sldChg chg="modSp mod setBg">
        <pc:chgData name="Gladimir Ceroni Catarino" userId="6f09877eb8633736" providerId="LiveId" clId="{AF92D38F-DE2C-43CF-95A7-FD3B65E55FD5}" dt="2023-09-06T12:12:41.332" v="341" actId="207"/>
        <pc:sldMkLst>
          <pc:docMk/>
          <pc:sldMk cId="3063890377" sldId="478"/>
        </pc:sldMkLst>
      </pc:sldChg>
      <pc:sldChg chg="addSp delSp modSp mod setBg">
        <pc:chgData name="Gladimir Ceroni Catarino" userId="6f09877eb8633736" providerId="LiveId" clId="{AF92D38F-DE2C-43CF-95A7-FD3B65E55FD5}" dt="2023-09-06T22:23:03.963" v="571"/>
        <pc:sldMkLst>
          <pc:docMk/>
          <pc:sldMk cId="1105773141" sldId="483"/>
        </pc:sldMkLst>
      </pc:sldChg>
      <pc:sldChg chg="addSp modSp">
        <pc:chgData name="Gladimir Ceroni Catarino" userId="6f09877eb8633736" providerId="LiveId" clId="{AF92D38F-DE2C-43CF-95A7-FD3B65E55FD5}" dt="2023-09-06T11:49:56.168" v="5"/>
        <pc:sldMkLst>
          <pc:docMk/>
          <pc:sldMk cId="2359431543" sldId="491"/>
        </pc:sldMkLst>
      </pc:sldChg>
      <pc:sldChg chg="addSp modSp">
        <pc:chgData name="Gladimir Ceroni Catarino" userId="6f09877eb8633736" providerId="LiveId" clId="{AF92D38F-DE2C-43CF-95A7-FD3B65E55FD5}" dt="2023-09-06T11:49:54.393" v="4"/>
        <pc:sldMkLst>
          <pc:docMk/>
          <pc:sldMk cId="2770354648" sldId="492"/>
        </pc:sldMkLst>
      </pc:sldChg>
      <pc:sldChg chg="addSp modSp mod">
        <pc:chgData name="Gladimir Ceroni Catarino" userId="6f09877eb8633736" providerId="LiveId" clId="{AF92D38F-DE2C-43CF-95A7-FD3B65E55FD5}" dt="2023-09-06T11:49:51.197" v="3" actId="14100"/>
        <pc:sldMkLst>
          <pc:docMk/>
          <pc:sldMk cId="254515762" sldId="493"/>
        </pc:sldMkLst>
      </pc:sldChg>
    </pc:docChg>
  </pc:docChgLst>
  <pc:docChgLst>
    <pc:chgData name="Gladimir Ceroni Catarino" userId="6f09877eb8633736" providerId="LiveId" clId="{DE399AB0-5581-4387-A24D-5C3A03AEF2B2}"/>
    <pc:docChg chg="custSel delSld modSld delMainMaster">
      <pc:chgData name="Gladimir Ceroni Catarino" userId="6f09877eb8633736" providerId="LiveId" clId="{DE399AB0-5581-4387-A24D-5C3A03AEF2B2}" dt="2024-09-04T23:02:21.246" v="11" actId="20577"/>
      <pc:docMkLst>
        <pc:docMk/>
      </pc:docMkLst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3141920322" sldId="387"/>
        </pc:sldMkLst>
      </pc:sldChg>
      <pc:sldChg chg="modSp mod">
        <pc:chgData name="Gladimir Ceroni Catarino" userId="6f09877eb8633736" providerId="LiveId" clId="{DE399AB0-5581-4387-A24D-5C3A03AEF2B2}" dt="2024-09-04T00:21:25.550" v="3"/>
        <pc:sldMkLst>
          <pc:docMk/>
          <pc:sldMk cId="486125630" sldId="389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953259868" sldId="390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1286472483" sldId="391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2016394065" sldId="393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3568302856" sldId="394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863674351" sldId="395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2531846129" sldId="397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3606005700" sldId="398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3099429829" sldId="408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1476853577" sldId="409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3344802946" sldId="469"/>
        </pc:sldMkLst>
      </pc:sldChg>
      <pc:sldChg chg="modSp mod">
        <pc:chgData name="Gladimir Ceroni Catarino" userId="6f09877eb8633736" providerId="LiveId" clId="{DE399AB0-5581-4387-A24D-5C3A03AEF2B2}" dt="2024-09-04T23:02:21.246" v="11" actId="20577"/>
        <pc:sldMkLst>
          <pc:docMk/>
          <pc:sldMk cId="3326203681" sldId="471"/>
        </pc:sldMkLst>
      </pc:sldChg>
      <pc:sldChg chg="modSp mod">
        <pc:chgData name="Gladimir Ceroni Catarino" userId="6f09877eb8633736" providerId="LiveId" clId="{DE399AB0-5581-4387-A24D-5C3A03AEF2B2}" dt="2024-09-04T23:02:15.583" v="10" actId="20577"/>
        <pc:sldMkLst>
          <pc:docMk/>
          <pc:sldMk cId="2528787338" sldId="472"/>
        </pc:sldMkLst>
      </pc:sldChg>
      <pc:sldChg chg="modSp mod">
        <pc:chgData name="Gladimir Ceroni Catarino" userId="6f09877eb8633736" providerId="LiveId" clId="{DE399AB0-5581-4387-A24D-5C3A03AEF2B2}" dt="2024-09-04T23:02:06.391" v="8" actId="20577"/>
        <pc:sldMkLst>
          <pc:docMk/>
          <pc:sldMk cId="3214214786" sldId="473"/>
        </pc:sldMkLst>
      </pc:sldChg>
      <pc:sldChg chg="modSp mod">
        <pc:chgData name="Gladimir Ceroni Catarino" userId="6f09877eb8633736" providerId="LiveId" clId="{DE399AB0-5581-4387-A24D-5C3A03AEF2B2}" dt="2024-09-04T23:01:59.161" v="6" actId="20577"/>
        <pc:sldMkLst>
          <pc:docMk/>
          <pc:sldMk cId="3135363229" sldId="474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2078162030" sldId="475"/>
        </pc:sldMkLst>
      </pc:sldChg>
      <pc:sldChg chg="modSp">
        <pc:chgData name="Gladimir Ceroni Catarino" userId="6f09877eb8633736" providerId="LiveId" clId="{DE399AB0-5581-4387-A24D-5C3A03AEF2B2}" dt="2024-09-04T00:21:25.550" v="3"/>
        <pc:sldMkLst>
          <pc:docMk/>
          <pc:sldMk cId="3063890377" sldId="478"/>
        </pc:sldMkLst>
      </pc:sldChg>
      <pc:sldChg chg="del">
        <pc:chgData name="Gladimir Ceroni Catarino" userId="6f09877eb8633736" providerId="LiveId" clId="{DE399AB0-5581-4387-A24D-5C3A03AEF2B2}" dt="2024-09-04T00:20:31.662" v="0" actId="47"/>
        <pc:sldMkLst>
          <pc:docMk/>
          <pc:sldMk cId="4064462791" sldId="592"/>
        </pc:sldMkLst>
      </pc:sldChg>
      <pc:sldChg chg="modSp mod">
        <pc:chgData name="Gladimir Ceroni Catarino" userId="6f09877eb8633736" providerId="LiveId" clId="{DE399AB0-5581-4387-A24D-5C3A03AEF2B2}" dt="2024-09-04T12:05:32.692" v="5" actId="20577"/>
        <pc:sldMkLst>
          <pc:docMk/>
          <pc:sldMk cId="293941773" sldId="595"/>
        </pc:sldMkLst>
      </pc:sldChg>
      <pc:sldMasterChg chg="del delSldLayout">
        <pc:chgData name="Gladimir Ceroni Catarino" userId="6f09877eb8633736" providerId="LiveId" clId="{DE399AB0-5581-4387-A24D-5C3A03AEF2B2}" dt="2024-09-04T00:20:31.662" v="0" actId="47"/>
        <pc:sldMasterMkLst>
          <pc:docMk/>
          <pc:sldMasterMk cId="1349376448" sldId="2147483879"/>
        </pc:sldMasterMkLst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3029524062" sldId="2147483880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3601922755" sldId="2147483881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691448977" sldId="2147483882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588176137" sldId="2147483883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2154161268" sldId="2147483884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22576106" sldId="2147483885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2427236672" sldId="2147483886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1379624266" sldId="2147483887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2348177182" sldId="2147483888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1939337451" sldId="2147483889"/>
          </pc:sldLayoutMkLst>
        </pc:sldLayoutChg>
        <pc:sldLayoutChg chg="del">
          <pc:chgData name="Gladimir Ceroni Catarino" userId="6f09877eb8633736" providerId="LiveId" clId="{DE399AB0-5581-4387-A24D-5C3A03AEF2B2}" dt="2024-09-04T00:20:31.662" v="0" actId="47"/>
          <pc:sldLayoutMkLst>
            <pc:docMk/>
            <pc:sldMasterMk cId="1349376448" sldId="2147483879"/>
            <pc:sldLayoutMk cId="1076511196" sldId="2147483890"/>
          </pc:sldLayoutMkLst>
        </pc:sldLayoutChg>
      </pc:sldMasterChg>
    </pc:docChg>
  </pc:docChgLst>
  <pc:docChgLst>
    <pc:chgData name="Gladimir Ceroni Catarino" userId="6f09877eb8633736" providerId="LiveId" clId="{26A6BEF9-01EF-40C9-B3CC-B30726EB094B}"/>
    <pc:docChg chg="undo custSel addSld delSld modSld sldOrd">
      <pc:chgData name="Gladimir Ceroni Catarino" userId="6f09877eb8633736" providerId="LiveId" clId="{26A6BEF9-01EF-40C9-B3CC-B30726EB094B}" dt="2022-04-09T01:26:38.509" v="1063" actId="47"/>
      <pc:docMkLst>
        <pc:docMk/>
      </pc:docMkLst>
      <pc:sldChg chg="modSp del mod">
        <pc:chgData name="Gladimir Ceroni Catarino" userId="6f09877eb8633736" providerId="LiveId" clId="{26A6BEF9-01EF-40C9-B3CC-B30726EB094B}" dt="2022-04-09T01:26:38.509" v="1063" actId="47"/>
        <pc:sldMkLst>
          <pc:docMk/>
          <pc:sldMk cId="1985079543" sldId="256"/>
        </pc:sldMkLst>
      </pc:sldChg>
      <pc:sldChg chg="modSp del mod">
        <pc:chgData name="Gladimir Ceroni Catarino" userId="6f09877eb8633736" providerId="LiveId" clId="{26A6BEF9-01EF-40C9-B3CC-B30726EB094B}" dt="2022-04-06T17:06:57.297" v="7" actId="47"/>
        <pc:sldMkLst>
          <pc:docMk/>
          <pc:sldMk cId="546322067" sldId="412"/>
        </pc:sldMkLst>
      </pc:sldChg>
      <pc:sldChg chg="modSp del mod">
        <pc:chgData name="Gladimir Ceroni Catarino" userId="6f09877eb8633736" providerId="LiveId" clId="{26A6BEF9-01EF-40C9-B3CC-B30726EB094B}" dt="2022-04-06T17:07:26.632" v="22" actId="47"/>
        <pc:sldMkLst>
          <pc:docMk/>
          <pc:sldMk cId="90278849" sldId="413"/>
        </pc:sldMkLst>
      </pc:sldChg>
      <pc:sldChg chg="modSp del mod">
        <pc:chgData name="Gladimir Ceroni Catarino" userId="6f09877eb8633736" providerId="LiveId" clId="{26A6BEF9-01EF-40C9-B3CC-B30726EB094B}" dt="2022-04-06T17:07:23.344" v="20" actId="47"/>
        <pc:sldMkLst>
          <pc:docMk/>
          <pc:sldMk cId="3283635518" sldId="416"/>
        </pc:sldMkLst>
      </pc:sldChg>
      <pc:sldChg chg="addSp delSp modSp mod">
        <pc:chgData name="Gladimir Ceroni Catarino" userId="6f09877eb8633736" providerId="LiveId" clId="{26A6BEF9-01EF-40C9-B3CC-B30726EB094B}" dt="2022-04-07T03:10:34.237" v="888" actId="1582"/>
        <pc:sldMkLst>
          <pc:docMk/>
          <pc:sldMk cId="2453446243" sldId="424"/>
        </pc:sldMkLst>
      </pc:sldChg>
      <pc:sldChg chg="addSp modSp mod">
        <pc:chgData name="Gladimir Ceroni Catarino" userId="6f09877eb8633736" providerId="LiveId" clId="{26A6BEF9-01EF-40C9-B3CC-B30726EB094B}" dt="2022-04-06T17:15:46.919" v="165" actId="20577"/>
        <pc:sldMkLst>
          <pc:docMk/>
          <pc:sldMk cId="3326683711" sldId="481"/>
        </pc:sldMkLst>
      </pc:sldChg>
      <pc:sldChg chg="add">
        <pc:chgData name="Gladimir Ceroni Catarino" userId="6f09877eb8633736" providerId="LiveId" clId="{26A6BEF9-01EF-40C9-B3CC-B30726EB094B}" dt="2022-04-06T17:05:06.920" v="0" actId="2890"/>
        <pc:sldMkLst>
          <pc:docMk/>
          <pc:sldMk cId="1772876391" sldId="482"/>
        </pc:sldMkLst>
      </pc:sldChg>
      <pc:sldChg chg="del">
        <pc:chgData name="Gladimir Ceroni Catarino" userId="6f09877eb8633736" providerId="LiveId" clId="{26A6BEF9-01EF-40C9-B3CC-B30726EB094B}" dt="2022-04-06T17:07:25.152" v="21" actId="47"/>
        <pc:sldMkLst>
          <pc:docMk/>
          <pc:sldMk cId="549704519" sldId="483"/>
        </pc:sldMkLst>
      </pc:sldChg>
      <pc:sldChg chg="addSp delSp modSp add mod">
        <pc:chgData name="Gladimir Ceroni Catarino" userId="6f09877eb8633736" providerId="LiveId" clId="{26A6BEF9-01EF-40C9-B3CC-B30726EB094B}" dt="2022-04-07T03:07:24.544" v="720" actId="20577"/>
        <pc:sldMkLst>
          <pc:docMk/>
          <pc:sldMk cId="1105773141" sldId="483"/>
        </pc:sldMkLst>
      </pc:sldChg>
      <pc:sldChg chg="addSp delSp modSp add mod">
        <pc:chgData name="Gladimir Ceroni Catarino" userId="6f09877eb8633736" providerId="LiveId" clId="{26A6BEF9-01EF-40C9-B3CC-B30726EB094B}" dt="2022-04-07T02:59:30.387" v="467" actId="1076"/>
        <pc:sldMkLst>
          <pc:docMk/>
          <pc:sldMk cId="773080969" sldId="484"/>
        </pc:sldMkLst>
      </pc:sldChg>
      <pc:sldChg chg="addSp delSp modSp add mod ord">
        <pc:chgData name="Gladimir Ceroni Catarino" userId="6f09877eb8633736" providerId="LiveId" clId="{26A6BEF9-01EF-40C9-B3CC-B30726EB094B}" dt="2022-04-07T03:05:14.360" v="650" actId="20577"/>
        <pc:sldMkLst>
          <pc:docMk/>
          <pc:sldMk cId="3874801995" sldId="485"/>
        </pc:sldMkLst>
      </pc:sldChg>
      <pc:sldChg chg="addSp delSp modSp add mod">
        <pc:chgData name="Gladimir Ceroni Catarino" userId="6f09877eb8633736" providerId="LiveId" clId="{26A6BEF9-01EF-40C9-B3CC-B30726EB094B}" dt="2022-04-07T03:11:23.707" v="892" actId="692"/>
        <pc:sldMkLst>
          <pc:docMk/>
          <pc:sldMk cId="2382437851" sldId="486"/>
        </pc:sldMkLst>
      </pc:sldChg>
      <pc:sldChg chg="addSp delSp modSp add mod">
        <pc:chgData name="Gladimir Ceroni Catarino" userId="6f09877eb8633736" providerId="LiveId" clId="{26A6BEF9-01EF-40C9-B3CC-B30726EB094B}" dt="2022-04-07T03:10:51.668" v="890" actId="1582"/>
        <pc:sldMkLst>
          <pc:docMk/>
          <pc:sldMk cId="1237384535" sldId="487"/>
        </pc:sldMkLst>
      </pc:sldChg>
      <pc:sldChg chg="addSp delSp modSp add mod">
        <pc:chgData name="Gladimir Ceroni Catarino" userId="6f09877eb8633736" providerId="LiveId" clId="{26A6BEF9-01EF-40C9-B3CC-B30726EB094B}" dt="2022-04-07T03:05:53.441" v="651"/>
        <pc:sldMkLst>
          <pc:docMk/>
          <pc:sldMk cId="4092986459" sldId="488"/>
        </pc:sldMkLst>
      </pc:sldChg>
      <pc:sldChg chg="addSp delSp modSp add mod">
        <pc:chgData name="Gladimir Ceroni Catarino" userId="6f09877eb8633736" providerId="LiveId" clId="{26A6BEF9-01EF-40C9-B3CC-B30726EB094B}" dt="2022-04-07T03:12:08.379" v="901" actId="14100"/>
        <pc:sldMkLst>
          <pc:docMk/>
          <pc:sldMk cId="3200056638" sldId="489"/>
        </pc:sldMkLst>
      </pc:sldChg>
      <pc:sldChg chg="addSp delSp modSp add mod setBg">
        <pc:chgData name="Gladimir Ceroni Catarino" userId="6f09877eb8633736" providerId="LiveId" clId="{26A6BEF9-01EF-40C9-B3CC-B30726EB094B}" dt="2022-04-07T03:12:41.591" v="912" actId="14100"/>
        <pc:sldMkLst>
          <pc:docMk/>
          <pc:sldMk cId="3640025803" sldId="490"/>
        </pc:sldMkLst>
      </pc:sldChg>
      <pc:sldChg chg="addSp delSp modSp add mod">
        <pc:chgData name="Gladimir Ceroni Catarino" userId="6f09877eb8633736" providerId="LiveId" clId="{26A6BEF9-01EF-40C9-B3CC-B30726EB094B}" dt="2022-04-07T03:13:17.259" v="922" actId="1076"/>
        <pc:sldMkLst>
          <pc:docMk/>
          <pc:sldMk cId="2359431543" sldId="491"/>
        </pc:sldMkLst>
      </pc:sldChg>
      <pc:sldChg chg="addSp delSp modSp add mod">
        <pc:chgData name="Gladimir Ceroni Catarino" userId="6f09877eb8633736" providerId="LiveId" clId="{26A6BEF9-01EF-40C9-B3CC-B30726EB094B}" dt="2022-04-07T03:13:28.145" v="924" actId="1076"/>
        <pc:sldMkLst>
          <pc:docMk/>
          <pc:sldMk cId="2770354648" sldId="492"/>
        </pc:sldMkLst>
      </pc:sldChg>
      <pc:sldChg chg="addSp delSp modSp add mod">
        <pc:chgData name="Gladimir Ceroni Catarino" userId="6f09877eb8633736" providerId="LiveId" clId="{26A6BEF9-01EF-40C9-B3CC-B30726EB094B}" dt="2022-04-07T03:13:43.930" v="927" actId="14100"/>
        <pc:sldMkLst>
          <pc:docMk/>
          <pc:sldMk cId="254515762" sldId="493"/>
        </pc:sldMkLst>
      </pc:sldChg>
      <pc:sldChg chg="add">
        <pc:chgData name="Gladimir Ceroni Catarino" userId="6f09877eb8633736" providerId="LiveId" clId="{26A6BEF9-01EF-40C9-B3CC-B30726EB094B}" dt="2022-04-08T21:36:53.897" v="928" actId="2890"/>
        <pc:sldMkLst>
          <pc:docMk/>
          <pc:sldMk cId="4171952304" sldId="494"/>
        </pc:sldMkLst>
      </pc:sldChg>
    </pc:docChg>
  </pc:docChgLst>
  <pc:docChgLst>
    <pc:chgData name="Gladimir Ceroni Catarino" userId="6f09877eb8633736" providerId="LiveId" clId="{61A9D8E8-FA70-47D2-8FEF-D689A67F3E6C}"/>
    <pc:docChg chg="delSld delMainMaster">
      <pc:chgData name="Gladimir Ceroni Catarino" userId="6f09877eb8633736" providerId="LiveId" clId="{61A9D8E8-FA70-47D2-8FEF-D689A67F3E6C}" dt="2024-04-10T12:09:44.931" v="0" actId="47"/>
      <pc:docMkLst>
        <pc:docMk/>
      </pc:docMkLst>
      <pc:sldChg chg="del">
        <pc:chgData name="Gladimir Ceroni Catarino" userId="6f09877eb8633736" providerId="LiveId" clId="{61A9D8E8-FA70-47D2-8FEF-D689A67F3E6C}" dt="2024-04-10T12:09:44.931" v="0" actId="47"/>
        <pc:sldMkLst>
          <pc:docMk/>
          <pc:sldMk cId="1408629692" sldId="661"/>
        </pc:sldMkLst>
      </pc:sldChg>
      <pc:sldMasterChg chg="del delSldLayout">
        <pc:chgData name="Gladimir Ceroni Catarino" userId="6f09877eb8633736" providerId="LiveId" clId="{61A9D8E8-FA70-47D2-8FEF-D689A67F3E6C}" dt="2024-04-10T12:09:44.931" v="0" actId="47"/>
        <pc:sldMasterMkLst>
          <pc:docMk/>
          <pc:sldMasterMk cId="2923018672" sldId="2147483891"/>
        </pc:sldMasterMkLst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2302495062" sldId="2147483892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441175925" sldId="2147483893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3904294486" sldId="2147483894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4169086233" sldId="2147483895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1975945389" sldId="2147483896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1090418605" sldId="2147483897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2448612027" sldId="2147483898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65624120" sldId="2147483899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731371595" sldId="2147483900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3753869215" sldId="2147483901"/>
          </pc:sldLayoutMkLst>
        </pc:sldLayoutChg>
        <pc:sldLayoutChg chg="del">
          <pc:chgData name="Gladimir Ceroni Catarino" userId="6f09877eb8633736" providerId="LiveId" clId="{61A9D8E8-FA70-47D2-8FEF-D689A67F3E6C}" dt="2024-04-10T12:09:44.931" v="0" actId="47"/>
          <pc:sldLayoutMkLst>
            <pc:docMk/>
            <pc:sldMasterMk cId="2923018672" sldId="2147483891"/>
            <pc:sldLayoutMk cId="2936662487" sldId="2147483902"/>
          </pc:sldLayoutMkLst>
        </pc:sldLayoutChg>
      </pc:sldMasterChg>
    </pc:docChg>
  </pc:docChgLst>
  <pc:docChgLst>
    <pc:chgData name="Gladimir Ceroni Catarino" userId="6f09877eb8633736" providerId="LiveId" clId="{F2307B2B-03CA-4E27-BEC8-C6EA67CF565C}"/>
    <pc:docChg chg="undo custSel addSld delSld modSld sldOrd delMainMaster">
      <pc:chgData name="Gladimir Ceroni Catarino" userId="6f09877eb8633736" providerId="LiveId" clId="{F2307B2B-03CA-4E27-BEC8-C6EA67CF565C}" dt="2024-04-04T00:35:45.422" v="285" actId="47"/>
      <pc:docMkLst>
        <pc:docMk/>
      </pc:docMkLst>
      <pc:sldChg chg="modSp mod">
        <pc:chgData name="Gladimir Ceroni Catarino" userId="6f09877eb8633736" providerId="LiveId" clId="{F2307B2B-03CA-4E27-BEC8-C6EA67CF565C}" dt="2024-04-03T14:32:24.051" v="41" actId="6549"/>
        <pc:sldMkLst>
          <pc:docMk/>
          <pc:sldMk cId="3141920322" sldId="387"/>
        </pc:sldMkLst>
      </pc:sldChg>
      <pc:sldChg chg="modSp mod">
        <pc:chgData name="Gladimir Ceroni Catarino" userId="6f09877eb8633736" providerId="LiveId" clId="{F2307B2B-03CA-4E27-BEC8-C6EA67CF565C}" dt="2024-04-03T12:56:13.872" v="38" actId="2711"/>
        <pc:sldMkLst>
          <pc:docMk/>
          <pc:sldMk cId="486125630" sldId="389"/>
        </pc:sldMkLst>
      </pc:sldChg>
      <pc:sldChg chg="modSp mod">
        <pc:chgData name="Gladimir Ceroni Catarino" userId="6f09877eb8633736" providerId="LiveId" clId="{F2307B2B-03CA-4E27-BEC8-C6EA67CF565C}" dt="2024-04-03T14:32:49.756" v="55" actId="20577"/>
        <pc:sldMkLst>
          <pc:docMk/>
          <pc:sldMk cId="1286472483" sldId="391"/>
        </pc:sldMkLst>
      </pc:sldChg>
      <pc:sldChg chg="modSp mod ord">
        <pc:chgData name="Gladimir Ceroni Catarino" userId="6f09877eb8633736" providerId="LiveId" clId="{F2307B2B-03CA-4E27-BEC8-C6EA67CF565C}" dt="2024-04-03T14:32:42.287" v="44" actId="20577"/>
        <pc:sldMkLst>
          <pc:docMk/>
          <pc:sldMk cId="2128297164" sldId="392"/>
        </pc:sldMkLst>
      </pc:sldChg>
      <pc:sldChg chg="modSp mod">
        <pc:chgData name="Gladimir Ceroni Catarino" userId="6f09877eb8633736" providerId="LiveId" clId="{F2307B2B-03CA-4E27-BEC8-C6EA67CF565C}" dt="2024-04-03T14:33:09.508" v="66" actId="20577"/>
        <pc:sldMkLst>
          <pc:docMk/>
          <pc:sldMk cId="2016394065" sldId="393"/>
        </pc:sldMkLst>
      </pc:sldChg>
      <pc:sldChg chg="modSp mod">
        <pc:chgData name="Gladimir Ceroni Catarino" userId="6f09877eb8633736" providerId="LiveId" clId="{F2307B2B-03CA-4E27-BEC8-C6EA67CF565C}" dt="2024-04-03T02:46:04.908" v="16" actId="20577"/>
        <pc:sldMkLst>
          <pc:docMk/>
          <pc:sldMk cId="3099429829" sldId="408"/>
        </pc:sldMkLst>
      </pc:sldChg>
      <pc:sldChg chg="addSp modSp mod">
        <pc:chgData name="Gladimir Ceroni Catarino" userId="6f09877eb8633736" providerId="LiveId" clId="{F2307B2B-03CA-4E27-BEC8-C6EA67CF565C}" dt="2024-04-03T14:42:37.709" v="225" actId="313"/>
        <pc:sldMkLst>
          <pc:docMk/>
          <pc:sldMk cId="1476853577" sldId="409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2453446243" sldId="424"/>
        </pc:sldMkLst>
      </pc:sldChg>
      <pc:sldChg chg="addSp delSp modSp mod">
        <pc:chgData name="Gladimir Ceroni Catarino" userId="6f09877eb8633736" providerId="LiveId" clId="{F2307B2B-03CA-4E27-BEC8-C6EA67CF565C}" dt="2024-04-03T14:37:27.004" v="124" actId="20577"/>
        <pc:sldMkLst>
          <pc:docMk/>
          <pc:sldMk cId="3344802946" sldId="469"/>
        </pc:sldMkLst>
      </pc:sldChg>
      <pc:sldChg chg="modSp add del mod">
        <pc:chgData name="Gladimir Ceroni Catarino" userId="6f09877eb8633736" providerId="LiveId" clId="{F2307B2B-03CA-4E27-BEC8-C6EA67CF565C}" dt="2024-04-03T14:36:35.732" v="108" actId="20577"/>
        <pc:sldMkLst>
          <pc:docMk/>
          <pc:sldMk cId="3326203681" sldId="471"/>
        </pc:sldMkLst>
      </pc:sldChg>
      <pc:sldChg chg="modSp mod ord">
        <pc:chgData name="Gladimir Ceroni Catarino" userId="6f09877eb8633736" providerId="LiveId" clId="{F2307B2B-03CA-4E27-BEC8-C6EA67CF565C}" dt="2024-04-03T14:38:55.300" v="148"/>
        <pc:sldMkLst>
          <pc:docMk/>
          <pc:sldMk cId="2528787338" sldId="472"/>
        </pc:sldMkLst>
      </pc:sldChg>
      <pc:sldChg chg="modSp mod">
        <pc:chgData name="Gladimir Ceroni Catarino" userId="6f09877eb8633736" providerId="LiveId" clId="{F2307B2B-03CA-4E27-BEC8-C6EA67CF565C}" dt="2024-04-03T14:38:44.502" v="146" actId="20577"/>
        <pc:sldMkLst>
          <pc:docMk/>
          <pc:sldMk cId="3214214786" sldId="473"/>
        </pc:sldMkLst>
      </pc:sldChg>
      <pc:sldChg chg="modSp mod">
        <pc:chgData name="Gladimir Ceroni Catarino" userId="6f09877eb8633736" providerId="LiveId" clId="{F2307B2B-03CA-4E27-BEC8-C6EA67CF565C}" dt="2024-04-03T14:41:20.906" v="191" actId="20577"/>
        <pc:sldMkLst>
          <pc:docMk/>
          <pc:sldMk cId="3135363229" sldId="474"/>
        </pc:sldMkLst>
      </pc:sldChg>
      <pc:sldChg chg="modSp mod ord">
        <pc:chgData name="Gladimir Ceroni Catarino" userId="6f09877eb8633736" providerId="LiveId" clId="{F2307B2B-03CA-4E27-BEC8-C6EA67CF565C}" dt="2024-04-03T14:40:56.308" v="188" actId="207"/>
        <pc:sldMkLst>
          <pc:docMk/>
          <pc:sldMk cId="2078162030" sldId="475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3326683711" sldId="481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1105773141" sldId="483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773080969" sldId="484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3874801995" sldId="485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2382437851" sldId="486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1237384535" sldId="487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4092986459" sldId="488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3200056638" sldId="489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3640025803" sldId="490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2359431543" sldId="491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2770354648" sldId="492"/>
        </pc:sldMkLst>
      </pc:sldChg>
      <pc:sldChg chg="del">
        <pc:chgData name="Gladimir Ceroni Catarino" userId="6f09877eb8633736" providerId="LiveId" clId="{F2307B2B-03CA-4E27-BEC8-C6EA67CF565C}" dt="2024-04-03T02:44:16.993" v="0" actId="2696"/>
        <pc:sldMkLst>
          <pc:docMk/>
          <pc:sldMk cId="254515762" sldId="493"/>
        </pc:sldMkLst>
      </pc:sldChg>
      <pc:sldChg chg="addSp delSp modSp add mod">
        <pc:chgData name="Gladimir Ceroni Catarino" userId="6f09877eb8633736" providerId="LiveId" clId="{F2307B2B-03CA-4E27-BEC8-C6EA67CF565C}" dt="2024-04-03T14:44:21.629" v="279" actId="20577"/>
        <pc:sldMkLst>
          <pc:docMk/>
          <pc:sldMk cId="2993038721" sldId="593"/>
        </pc:sldMkLst>
      </pc:sldChg>
      <pc:sldChg chg="addSp modSp new del mod">
        <pc:chgData name="Gladimir Ceroni Catarino" userId="6f09877eb8633736" providerId="LiveId" clId="{F2307B2B-03CA-4E27-BEC8-C6EA67CF565C}" dt="2024-04-04T00:35:45.422" v="285" actId="47"/>
        <pc:sldMkLst>
          <pc:docMk/>
          <pc:sldMk cId="4168153322" sldId="662"/>
        </pc:sldMkLst>
      </pc:sldChg>
      <pc:sldMasterChg chg="del delSldLayout">
        <pc:chgData name="Gladimir Ceroni Catarino" userId="6f09877eb8633736" providerId="LiveId" clId="{F2307B2B-03CA-4E27-BEC8-C6EA67CF565C}" dt="2024-04-03T02:44:16.993" v="0" actId="2696"/>
        <pc:sldMasterMkLst>
          <pc:docMk/>
          <pc:sldMasterMk cId="4187743784" sldId="2147483873"/>
        </pc:sldMasterMkLst>
        <pc:sldLayoutChg chg="del">
          <pc:chgData name="Gladimir Ceroni Catarino" userId="6f09877eb8633736" providerId="LiveId" clId="{F2307B2B-03CA-4E27-BEC8-C6EA67CF565C}" dt="2024-04-03T02:44:16.993" v="0" actId="2696"/>
          <pc:sldLayoutMkLst>
            <pc:docMk/>
            <pc:sldMasterMk cId="4187743784" sldId="2147483873"/>
            <pc:sldLayoutMk cId="2359352067" sldId="2147483874"/>
          </pc:sldLayoutMkLst>
        </pc:sldLayoutChg>
        <pc:sldLayoutChg chg="del">
          <pc:chgData name="Gladimir Ceroni Catarino" userId="6f09877eb8633736" providerId="LiveId" clId="{F2307B2B-03CA-4E27-BEC8-C6EA67CF565C}" dt="2024-04-03T02:44:16.993" v="0" actId="2696"/>
          <pc:sldLayoutMkLst>
            <pc:docMk/>
            <pc:sldMasterMk cId="4187743784" sldId="2147483873"/>
            <pc:sldLayoutMk cId="1234980859" sldId="2147483875"/>
          </pc:sldLayoutMkLst>
        </pc:sldLayoutChg>
        <pc:sldLayoutChg chg="del">
          <pc:chgData name="Gladimir Ceroni Catarino" userId="6f09877eb8633736" providerId="LiveId" clId="{F2307B2B-03CA-4E27-BEC8-C6EA67CF565C}" dt="2024-04-03T02:44:16.993" v="0" actId="2696"/>
          <pc:sldLayoutMkLst>
            <pc:docMk/>
            <pc:sldMasterMk cId="4187743784" sldId="2147483873"/>
            <pc:sldLayoutMk cId="1194638014" sldId="2147483876"/>
          </pc:sldLayoutMkLst>
        </pc:sldLayoutChg>
        <pc:sldLayoutChg chg="del">
          <pc:chgData name="Gladimir Ceroni Catarino" userId="6f09877eb8633736" providerId="LiveId" clId="{F2307B2B-03CA-4E27-BEC8-C6EA67CF565C}" dt="2024-04-03T02:44:16.993" v="0" actId="2696"/>
          <pc:sldLayoutMkLst>
            <pc:docMk/>
            <pc:sldMasterMk cId="4187743784" sldId="2147483873"/>
            <pc:sldLayoutMk cId="1717403586" sldId="2147483877"/>
          </pc:sldLayoutMkLst>
        </pc:sldLayoutChg>
        <pc:sldLayoutChg chg="del">
          <pc:chgData name="Gladimir Ceroni Catarino" userId="6f09877eb8633736" providerId="LiveId" clId="{F2307B2B-03CA-4E27-BEC8-C6EA67CF565C}" dt="2024-04-03T02:44:16.993" v="0" actId="2696"/>
          <pc:sldLayoutMkLst>
            <pc:docMk/>
            <pc:sldMasterMk cId="4187743784" sldId="2147483873"/>
            <pc:sldLayoutMk cId="3313967496" sldId="2147483878"/>
          </pc:sldLayoutMkLst>
        </pc:sldLayoutChg>
      </pc:sldMasterChg>
    </pc:docChg>
  </pc:docChgLst>
  <pc:docChgLst>
    <pc:chgData name="Gladimir Ceroni Catarino" userId="6f09877eb8633736" providerId="LiveId" clId="{E4867AA0-EA02-4D3E-9919-B0F722CEA444}"/>
    <pc:docChg chg="undo redo custSel addSld delSld modSld delMainMaster modMainMaster">
      <pc:chgData name="Gladimir Ceroni Catarino" userId="6f09877eb8633736" providerId="LiveId" clId="{E4867AA0-EA02-4D3E-9919-B0F722CEA444}" dt="2025-04-09T19:34:36.052" v="833" actId="207"/>
      <pc:docMkLst>
        <pc:docMk/>
      </pc:docMkLst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3141920322" sldId="387"/>
        </pc:sldMkLst>
        <pc:spChg chg="mod">
          <ac:chgData name="Gladimir Ceroni Catarino" userId="6f09877eb8633736" providerId="LiveId" clId="{E4867AA0-EA02-4D3E-9919-B0F722CEA444}" dt="2025-04-02T19:35:27.550" v="450" actId="14100"/>
          <ac:spMkLst>
            <pc:docMk/>
            <pc:sldMk cId="3141920322" sldId="387"/>
            <ac:spMk id="6" creationId="{7B7BF01B-FC48-488C-AA98-A230EF83DBF4}"/>
          </ac:spMkLst>
        </pc:spChg>
        <pc:spChg chg="mod">
          <ac:chgData name="Gladimir Ceroni Catarino" userId="6f09877eb8633736" providerId="LiveId" clId="{E4867AA0-EA02-4D3E-9919-B0F722CEA444}" dt="2025-04-02T19:35:23.821" v="449" actId="14100"/>
          <ac:spMkLst>
            <pc:docMk/>
            <pc:sldMk cId="3141920322" sldId="387"/>
            <ac:spMk id="7" creationId="{92BA6ABE-19F4-BA87-A6C6-A56AAC142BC3}"/>
          </ac:spMkLst>
        </pc:spChg>
      </pc:sldChg>
      <pc:sldChg chg="addSp delSp modSp mod setBg">
        <pc:chgData name="Gladimir Ceroni Catarino" userId="6f09877eb8633736" providerId="LiveId" clId="{E4867AA0-EA02-4D3E-9919-B0F722CEA444}" dt="2025-04-09T19:05:20.033" v="583"/>
        <pc:sldMkLst>
          <pc:docMk/>
          <pc:sldMk cId="587919781" sldId="388"/>
        </pc:sldMkLst>
        <pc:spChg chg="add mod">
          <ac:chgData name="Gladimir Ceroni Catarino" userId="6f09877eb8633736" providerId="LiveId" clId="{E4867AA0-EA02-4D3E-9919-B0F722CEA444}" dt="2025-04-02T19:00:58.179" v="3"/>
          <ac:spMkLst>
            <pc:docMk/>
            <pc:sldMk cId="587919781" sldId="388"/>
            <ac:spMk id="3" creationId="{F08DD124-8676-B2EC-C82D-EE98B11A9907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486125630" sldId="389"/>
        </pc:sldMkLst>
        <pc:spChg chg="mod">
          <ac:chgData name="Gladimir Ceroni Catarino" userId="6f09877eb8633736" providerId="LiveId" clId="{E4867AA0-EA02-4D3E-9919-B0F722CEA444}" dt="2025-04-02T19:35:17.693" v="447" actId="14100"/>
          <ac:spMkLst>
            <pc:docMk/>
            <pc:sldMk cId="486125630" sldId="389"/>
            <ac:spMk id="3" creationId="{00000000-0000-0000-0000-000000000000}"/>
          </ac:spMkLst>
        </pc:spChg>
        <pc:spChg chg="mod">
          <ac:chgData name="Gladimir Ceroni Catarino" userId="6f09877eb8633736" providerId="LiveId" clId="{E4867AA0-EA02-4D3E-9919-B0F722CEA444}" dt="2025-04-02T19:35:20.269" v="448" actId="14100"/>
          <ac:spMkLst>
            <pc:docMk/>
            <pc:sldMk cId="486125630" sldId="389"/>
            <ac:spMk id="6" creationId="{C3D2766D-8EE6-EA63-FE3F-B185DDE9CA5F}"/>
          </ac:spMkLst>
        </pc:spChg>
      </pc:sldChg>
      <pc:sldChg chg="setBg">
        <pc:chgData name="Gladimir Ceroni Catarino" userId="6f09877eb8633736" providerId="LiveId" clId="{E4867AA0-EA02-4D3E-9919-B0F722CEA444}" dt="2025-04-09T19:05:20.033" v="583"/>
        <pc:sldMkLst>
          <pc:docMk/>
          <pc:sldMk cId="953259868" sldId="390"/>
        </pc:sldMkLst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1286472483" sldId="391"/>
        </pc:sldMkLst>
        <pc:spChg chg="mod">
          <ac:chgData name="Gladimir Ceroni Catarino" userId="6f09877eb8633736" providerId="LiveId" clId="{E4867AA0-EA02-4D3E-9919-B0F722CEA444}" dt="2025-04-02T19:35:04.449" v="444" actId="14100"/>
          <ac:spMkLst>
            <pc:docMk/>
            <pc:sldMk cId="1286472483" sldId="391"/>
            <ac:spMk id="3" creationId="{00000000-0000-0000-0000-000000000000}"/>
          </ac:spMkLst>
        </pc:spChg>
        <pc:spChg chg="mod">
          <ac:chgData name="Gladimir Ceroni Catarino" userId="6f09877eb8633736" providerId="LiveId" clId="{E4867AA0-EA02-4D3E-9919-B0F722CEA444}" dt="2025-04-02T19:35:00.331" v="443" actId="14100"/>
          <ac:spMkLst>
            <pc:docMk/>
            <pc:sldMk cId="1286472483" sldId="391"/>
            <ac:spMk id="6" creationId="{B2DEE981-EBDB-2015-4A10-FE91605BBE06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2128297164" sldId="392"/>
        </pc:sldMkLst>
        <pc:spChg chg="mod">
          <ac:chgData name="Gladimir Ceroni Catarino" userId="6f09877eb8633736" providerId="LiveId" clId="{E4867AA0-EA02-4D3E-9919-B0F722CEA444}" dt="2025-04-02T19:35:12.984" v="446" actId="14100"/>
          <ac:spMkLst>
            <pc:docMk/>
            <pc:sldMk cId="2128297164" sldId="392"/>
            <ac:spMk id="6" creationId="{B9D0F986-02E4-0A03-5419-0F4E95DCBB40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2016394065" sldId="393"/>
        </pc:sldMkLst>
        <pc:spChg chg="mod">
          <ac:chgData name="Gladimir Ceroni Catarino" userId="6f09877eb8633736" providerId="LiveId" clId="{E4867AA0-EA02-4D3E-9919-B0F722CEA444}" dt="2025-04-02T19:35:09.757" v="445" actId="14100"/>
          <ac:spMkLst>
            <pc:docMk/>
            <pc:sldMk cId="2016394065" sldId="393"/>
            <ac:spMk id="3" creationId="{00000000-0000-0000-0000-000000000000}"/>
          </ac:spMkLst>
        </pc:spChg>
        <pc:spChg chg="mod">
          <ac:chgData name="Gladimir Ceroni Catarino" userId="6f09877eb8633736" providerId="LiveId" clId="{E4867AA0-EA02-4D3E-9919-B0F722CEA444}" dt="2025-04-02T19:34:52.469" v="442" actId="14100"/>
          <ac:spMkLst>
            <pc:docMk/>
            <pc:sldMk cId="2016394065" sldId="393"/>
            <ac:spMk id="6" creationId="{FF0F031A-3272-CE48-F16D-897F052D7312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3568302856" sldId="394"/>
        </pc:sldMkLst>
        <pc:spChg chg="mod">
          <ac:chgData name="Gladimir Ceroni Catarino" userId="6f09877eb8633736" providerId="LiveId" clId="{E4867AA0-EA02-4D3E-9919-B0F722CEA444}" dt="2025-04-02T19:34:47.916" v="441" actId="1076"/>
          <ac:spMkLst>
            <pc:docMk/>
            <pc:sldMk cId="3568302856" sldId="394"/>
            <ac:spMk id="3" creationId="{00000000-0000-0000-0000-000000000000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863674351" sldId="395"/>
        </pc:sldMkLst>
        <pc:spChg chg="mod">
          <ac:chgData name="Gladimir Ceroni Catarino" userId="6f09877eb8633736" providerId="LiveId" clId="{E4867AA0-EA02-4D3E-9919-B0F722CEA444}" dt="2025-04-02T19:22:55.403" v="287" actId="6549"/>
          <ac:spMkLst>
            <pc:docMk/>
            <pc:sldMk cId="863674351" sldId="395"/>
            <ac:spMk id="3" creationId="{00000000-0000-0000-0000-000000000000}"/>
          </ac:spMkLst>
        </pc:spChg>
      </pc:sldChg>
      <pc:sldChg chg="addSp delSp modSp mod setBg">
        <pc:chgData name="Gladimir Ceroni Catarino" userId="6f09877eb8633736" providerId="LiveId" clId="{E4867AA0-EA02-4D3E-9919-B0F722CEA444}" dt="2025-04-09T19:31:40.179" v="817" actId="207"/>
        <pc:sldMkLst>
          <pc:docMk/>
          <pc:sldMk cId="3777849880" sldId="396"/>
        </pc:sldMkLst>
        <pc:spChg chg="add mod">
          <ac:chgData name="Gladimir Ceroni Catarino" userId="6f09877eb8633736" providerId="LiveId" clId="{E4867AA0-EA02-4D3E-9919-B0F722CEA444}" dt="2025-04-09T19:31:40.179" v="817" actId="207"/>
          <ac:spMkLst>
            <pc:docMk/>
            <pc:sldMk cId="3777849880" sldId="396"/>
            <ac:spMk id="4" creationId="{2E931AE9-B770-346A-27C2-6BA7E6373DDE}"/>
          </ac:spMkLst>
        </pc:spChg>
        <pc:spChg chg="add mod">
          <ac:chgData name="Gladimir Ceroni Catarino" userId="6f09877eb8633736" providerId="LiveId" clId="{E4867AA0-EA02-4D3E-9919-B0F722CEA444}" dt="2025-04-09T19:30:14.555" v="813" actId="1076"/>
          <ac:spMkLst>
            <pc:docMk/>
            <pc:sldMk cId="3777849880" sldId="396"/>
            <ac:spMk id="5" creationId="{CD23CE8C-CC6A-6B6D-3A6B-9414EA570D0C}"/>
          </ac:spMkLst>
        </pc:spChg>
        <pc:spChg chg="add del mod">
          <ac:chgData name="Gladimir Ceroni Catarino" userId="6f09877eb8633736" providerId="LiveId" clId="{E4867AA0-EA02-4D3E-9919-B0F722CEA444}" dt="2025-04-09T19:28:52.232" v="786" actId="1076"/>
          <ac:spMkLst>
            <pc:docMk/>
            <pc:sldMk cId="3777849880" sldId="396"/>
            <ac:spMk id="9" creationId="{E5A4636D-6E6B-35D5-82A1-05CF76704F1F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2531846129" sldId="397"/>
        </pc:sldMkLst>
        <pc:spChg chg="mod">
          <ac:chgData name="Gladimir Ceroni Catarino" userId="6f09877eb8633736" providerId="LiveId" clId="{E4867AA0-EA02-4D3E-9919-B0F722CEA444}" dt="2025-04-02T19:34:32.340" v="439" actId="14100"/>
          <ac:spMkLst>
            <pc:docMk/>
            <pc:sldMk cId="2531846129" sldId="397"/>
            <ac:spMk id="3" creationId="{00000000-0000-0000-0000-000000000000}"/>
          </ac:spMkLst>
        </pc:spChg>
      </pc:sldChg>
      <pc:sldChg chg="setBg">
        <pc:chgData name="Gladimir Ceroni Catarino" userId="6f09877eb8633736" providerId="LiveId" clId="{E4867AA0-EA02-4D3E-9919-B0F722CEA444}" dt="2025-04-09T19:05:20.033" v="583"/>
        <pc:sldMkLst>
          <pc:docMk/>
          <pc:sldMk cId="3606005700" sldId="398"/>
        </pc:sldMkLst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3099429829" sldId="408"/>
        </pc:sldMkLst>
        <pc:spChg chg="mod">
          <ac:chgData name="Gladimir Ceroni Catarino" userId="6f09877eb8633736" providerId="LiveId" clId="{E4867AA0-EA02-4D3E-9919-B0F722CEA444}" dt="2025-04-02T19:29:50.567" v="367" actId="14100"/>
          <ac:spMkLst>
            <pc:docMk/>
            <pc:sldMk cId="3099429829" sldId="408"/>
            <ac:spMk id="3" creationId="{00000000-0000-0000-0000-000000000000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1476853577" sldId="409"/>
        </pc:sldMkLst>
        <pc:spChg chg="mod">
          <ac:chgData name="Gladimir Ceroni Catarino" userId="6f09877eb8633736" providerId="LiveId" clId="{E4867AA0-EA02-4D3E-9919-B0F722CEA444}" dt="2025-04-02T19:29:45.933" v="366" actId="14100"/>
          <ac:spMkLst>
            <pc:docMk/>
            <pc:sldMk cId="1476853577" sldId="409"/>
            <ac:spMk id="3" creationId="{00000000-0000-0000-0000-000000000000}"/>
          </ac:spMkLst>
        </pc:spChg>
      </pc:sldChg>
      <pc:sldChg chg="del">
        <pc:chgData name="Gladimir Ceroni Catarino" userId="6f09877eb8633736" providerId="LiveId" clId="{E4867AA0-EA02-4D3E-9919-B0F722CEA444}" dt="2025-04-02T19:01:18.513" v="5" actId="47"/>
        <pc:sldMkLst>
          <pc:docMk/>
          <pc:sldMk cId="3220917433" sldId="424"/>
        </pc:sldMkLst>
      </pc:sldChg>
      <pc:sldChg chg="modSp mod">
        <pc:chgData name="Gladimir Ceroni Catarino" userId="6f09877eb8633736" providerId="LiveId" clId="{E4867AA0-EA02-4D3E-9919-B0F722CEA444}" dt="2025-04-09T19:05:45.461" v="587" actId="207"/>
        <pc:sldMkLst>
          <pc:docMk/>
          <pc:sldMk cId="197588620" sldId="441"/>
        </pc:sldMkLst>
        <pc:spChg chg="mod">
          <ac:chgData name="Gladimir Ceroni Catarino" userId="6f09877eb8633736" providerId="LiveId" clId="{E4867AA0-EA02-4D3E-9919-B0F722CEA444}" dt="2025-04-09T19:05:45.461" v="587" actId="207"/>
          <ac:spMkLst>
            <pc:docMk/>
            <pc:sldMk cId="197588620" sldId="441"/>
            <ac:spMk id="4" creationId="{A8F121B2-932E-4B54-A096-E1E567D6E3E8}"/>
          </ac:spMkLst>
        </pc:spChg>
      </pc:sldChg>
      <pc:sldChg chg="setBg">
        <pc:chgData name="Gladimir Ceroni Catarino" userId="6f09877eb8633736" providerId="LiveId" clId="{E4867AA0-EA02-4D3E-9919-B0F722CEA444}" dt="2025-04-09T19:05:20.033" v="583"/>
        <pc:sldMkLst>
          <pc:docMk/>
          <pc:sldMk cId="1859713468" sldId="446"/>
        </pc:sldMkLst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2101478209" sldId="448"/>
        </pc:sldMkLst>
        <pc:spChg chg="mod">
          <ac:chgData name="Gladimir Ceroni Catarino" userId="6f09877eb8633736" providerId="LiveId" clId="{E4867AA0-EA02-4D3E-9919-B0F722CEA444}" dt="2025-04-02T19:34:04.764" v="438" actId="14100"/>
          <ac:spMkLst>
            <pc:docMk/>
            <pc:sldMk cId="2101478209" sldId="448"/>
            <ac:spMk id="5" creationId="{D2F7F5D9-0F18-6AFA-6514-2F1CBAE576E1}"/>
          </ac:spMkLst>
        </pc:spChg>
      </pc:sldChg>
      <pc:sldChg chg="modSp">
        <pc:chgData name="Gladimir Ceroni Catarino" userId="6f09877eb8633736" providerId="LiveId" clId="{E4867AA0-EA02-4D3E-9919-B0F722CEA444}" dt="2025-04-02T19:37:06.114" v="466" actId="14100"/>
        <pc:sldMkLst>
          <pc:docMk/>
          <pc:sldMk cId="3870320814" sldId="456"/>
        </pc:sldMkLst>
      </pc:sldChg>
      <pc:sldChg chg="delSp modSp mod setBg">
        <pc:chgData name="Gladimir Ceroni Catarino" userId="6f09877eb8633736" providerId="LiveId" clId="{E4867AA0-EA02-4D3E-9919-B0F722CEA444}" dt="2025-04-09T19:33:14.844" v="818" actId="207"/>
        <pc:sldMkLst>
          <pc:docMk/>
          <pc:sldMk cId="3344802946" sldId="469"/>
        </pc:sldMkLst>
        <pc:spChg chg="mod">
          <ac:chgData name="Gladimir Ceroni Catarino" userId="6f09877eb8633736" providerId="LiveId" clId="{E4867AA0-EA02-4D3E-9919-B0F722CEA444}" dt="2025-04-09T19:33:14.844" v="818" actId="207"/>
          <ac:spMkLst>
            <pc:docMk/>
            <pc:sldMk cId="3344802946" sldId="469"/>
            <ac:spMk id="6" creationId="{BC898227-A46E-63CB-F9C2-407577DFCD06}"/>
          </ac:spMkLst>
        </pc:spChg>
      </pc:sldChg>
      <pc:sldChg chg="delSp modSp mod setBg">
        <pc:chgData name="Gladimir Ceroni Catarino" userId="6f09877eb8633736" providerId="LiveId" clId="{E4867AA0-EA02-4D3E-9919-B0F722CEA444}" dt="2025-04-09T19:33:49.329" v="825" actId="113"/>
        <pc:sldMkLst>
          <pc:docMk/>
          <pc:sldMk cId="3326203681" sldId="471"/>
        </pc:sldMkLst>
        <pc:spChg chg="mod">
          <ac:chgData name="Gladimir Ceroni Catarino" userId="6f09877eb8633736" providerId="LiveId" clId="{E4867AA0-EA02-4D3E-9919-B0F722CEA444}" dt="2025-04-09T19:33:49.329" v="825" actId="113"/>
          <ac:spMkLst>
            <pc:docMk/>
            <pc:sldMk cId="3326203681" sldId="471"/>
            <ac:spMk id="6" creationId="{C100E82D-27E6-3270-AEA3-091ED82CDFCA}"/>
          </ac:spMkLst>
        </pc:spChg>
      </pc:sldChg>
      <pc:sldChg chg="delSp modSp mod setBg">
        <pc:chgData name="Gladimir Ceroni Catarino" userId="6f09877eb8633736" providerId="LiveId" clId="{E4867AA0-EA02-4D3E-9919-B0F722CEA444}" dt="2025-04-09T19:33:52.920" v="826" actId="207"/>
        <pc:sldMkLst>
          <pc:docMk/>
          <pc:sldMk cId="2528787338" sldId="472"/>
        </pc:sldMkLst>
        <pc:spChg chg="mod">
          <ac:chgData name="Gladimir Ceroni Catarino" userId="6f09877eb8633736" providerId="LiveId" clId="{E4867AA0-EA02-4D3E-9919-B0F722CEA444}" dt="2025-04-09T19:33:52.920" v="826" actId="207"/>
          <ac:spMkLst>
            <pc:docMk/>
            <pc:sldMk cId="2528787338" sldId="472"/>
            <ac:spMk id="6" creationId="{C07045E2-57EF-4F20-FFE2-71FECD0594AE}"/>
          </ac:spMkLst>
        </pc:spChg>
      </pc:sldChg>
      <pc:sldChg chg="delSp modSp mod setBg">
        <pc:chgData name="Gladimir Ceroni Catarino" userId="6f09877eb8633736" providerId="LiveId" clId="{E4867AA0-EA02-4D3E-9919-B0F722CEA444}" dt="2025-04-09T19:34:08.601" v="828" actId="207"/>
        <pc:sldMkLst>
          <pc:docMk/>
          <pc:sldMk cId="3214214786" sldId="473"/>
        </pc:sldMkLst>
        <pc:spChg chg="mod">
          <ac:chgData name="Gladimir Ceroni Catarino" userId="6f09877eb8633736" providerId="LiveId" clId="{E4867AA0-EA02-4D3E-9919-B0F722CEA444}" dt="2025-04-09T19:34:08.601" v="828" actId="207"/>
          <ac:spMkLst>
            <pc:docMk/>
            <pc:sldMk cId="3214214786" sldId="473"/>
            <ac:spMk id="6" creationId="{91452F0E-11AB-63A4-CC65-A30F840DDB1E}"/>
          </ac:spMkLst>
        </pc:spChg>
      </pc:sldChg>
      <pc:sldChg chg="delSp modSp mod setBg">
        <pc:chgData name="Gladimir Ceroni Catarino" userId="6f09877eb8633736" providerId="LiveId" clId="{E4867AA0-EA02-4D3E-9919-B0F722CEA444}" dt="2025-04-09T19:34:36.052" v="833" actId="207"/>
        <pc:sldMkLst>
          <pc:docMk/>
          <pc:sldMk cId="3135363229" sldId="474"/>
        </pc:sldMkLst>
        <pc:spChg chg="mod">
          <ac:chgData name="Gladimir Ceroni Catarino" userId="6f09877eb8633736" providerId="LiveId" clId="{E4867AA0-EA02-4D3E-9919-B0F722CEA444}" dt="2025-04-09T19:34:36.052" v="833" actId="207"/>
          <ac:spMkLst>
            <pc:docMk/>
            <pc:sldMk cId="3135363229" sldId="474"/>
            <ac:spMk id="8" creationId="{9202230D-C968-1C42-532F-3A90689D75A0}"/>
          </ac:spMkLst>
        </pc:spChg>
      </pc:sldChg>
      <pc:sldChg chg="delSp modSp mod setBg">
        <pc:chgData name="Gladimir Ceroni Catarino" userId="6f09877eb8633736" providerId="LiveId" clId="{E4867AA0-EA02-4D3E-9919-B0F722CEA444}" dt="2025-04-09T19:34:17.504" v="829" actId="207"/>
        <pc:sldMkLst>
          <pc:docMk/>
          <pc:sldMk cId="2078162030" sldId="475"/>
        </pc:sldMkLst>
        <pc:spChg chg="mod">
          <ac:chgData name="Gladimir Ceroni Catarino" userId="6f09877eb8633736" providerId="LiveId" clId="{E4867AA0-EA02-4D3E-9919-B0F722CEA444}" dt="2025-04-09T19:34:17.504" v="829" actId="207"/>
          <ac:spMkLst>
            <pc:docMk/>
            <pc:sldMk cId="2078162030" sldId="475"/>
            <ac:spMk id="6" creationId="{0EE049FB-E2F7-A324-5C8C-6E85069CB568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3063890377" sldId="478"/>
        </pc:sldMkLst>
        <pc:spChg chg="mod">
          <ac:chgData name="Gladimir Ceroni Catarino" userId="6f09877eb8633736" providerId="LiveId" clId="{E4867AA0-EA02-4D3E-9919-B0F722CEA444}" dt="2025-04-02T19:11:34.930" v="258"/>
          <ac:spMkLst>
            <pc:docMk/>
            <pc:sldMk cId="3063890377" sldId="478"/>
            <ac:spMk id="2" creationId="{445A0C6D-175E-43C3-9FB8-E54089EB687C}"/>
          </ac:spMkLst>
        </pc:spChg>
        <pc:spChg chg="mod">
          <ac:chgData name="Gladimir Ceroni Catarino" userId="6f09877eb8633736" providerId="LiveId" clId="{E4867AA0-EA02-4D3E-9919-B0F722CEA444}" dt="2025-04-02T19:35:32.792" v="451" actId="14100"/>
          <ac:spMkLst>
            <pc:docMk/>
            <pc:sldMk cId="3063890377" sldId="478"/>
            <ac:spMk id="3" creationId="{AB12D0B4-E895-497E-8D45-50C8E2897812}"/>
          </ac:spMkLst>
        </pc:spChg>
      </pc:sldChg>
      <pc:sldChg chg="del">
        <pc:chgData name="Gladimir Ceroni Catarino" userId="6f09877eb8633736" providerId="LiveId" clId="{E4867AA0-EA02-4D3E-9919-B0F722CEA444}" dt="2025-04-02T19:01:16.861" v="4" actId="47"/>
        <pc:sldMkLst>
          <pc:docMk/>
          <pc:sldMk cId="2125644017" sldId="481"/>
        </pc:sldMkLst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1772876391" sldId="482"/>
        </pc:sldMkLst>
        <pc:spChg chg="mod">
          <ac:chgData name="Gladimir Ceroni Catarino" userId="6f09877eb8633736" providerId="LiveId" clId="{E4867AA0-EA02-4D3E-9919-B0F722CEA444}" dt="2025-04-02T19:05:55.882" v="107" actId="20577"/>
          <ac:spMkLst>
            <pc:docMk/>
            <pc:sldMk cId="1772876391" sldId="482"/>
            <ac:spMk id="5" creationId="{E7A4D452-51C1-4E50-A896-D3FA69A0D799}"/>
          </ac:spMkLst>
        </pc:spChg>
      </pc:sldChg>
      <pc:sldChg chg="del">
        <pc:chgData name="Gladimir Ceroni Catarino" userId="6f09877eb8633736" providerId="LiveId" clId="{E4867AA0-EA02-4D3E-9919-B0F722CEA444}" dt="2025-04-02T19:01:27.280" v="12" actId="47"/>
        <pc:sldMkLst>
          <pc:docMk/>
          <pc:sldMk cId="625947685" sldId="483"/>
        </pc:sldMkLst>
      </pc:sldChg>
      <pc:sldChg chg="del">
        <pc:chgData name="Gladimir Ceroni Catarino" userId="6f09877eb8633736" providerId="LiveId" clId="{E4867AA0-EA02-4D3E-9919-B0F722CEA444}" dt="2025-04-02T19:01:19.172" v="6" actId="47"/>
        <pc:sldMkLst>
          <pc:docMk/>
          <pc:sldMk cId="2996934321" sldId="484"/>
        </pc:sldMkLst>
      </pc:sldChg>
      <pc:sldChg chg="del">
        <pc:chgData name="Gladimir Ceroni Catarino" userId="6f09877eb8633736" providerId="LiveId" clId="{E4867AA0-EA02-4D3E-9919-B0F722CEA444}" dt="2025-04-02T19:01:21.172" v="9" actId="47"/>
        <pc:sldMkLst>
          <pc:docMk/>
          <pc:sldMk cId="3685878930" sldId="485"/>
        </pc:sldMkLst>
      </pc:sldChg>
      <pc:sldChg chg="addSp delSp modSp mod setBg">
        <pc:chgData name="Gladimir Ceroni Catarino" userId="6f09877eb8633736" providerId="LiveId" clId="{E4867AA0-EA02-4D3E-9919-B0F722CEA444}" dt="2025-04-09T19:26:46.908" v="777" actId="255"/>
        <pc:sldMkLst>
          <pc:docMk/>
          <pc:sldMk cId="4012746185" sldId="485"/>
        </pc:sldMkLst>
        <pc:spChg chg="mod">
          <ac:chgData name="Gladimir Ceroni Catarino" userId="6f09877eb8633736" providerId="LiveId" clId="{E4867AA0-EA02-4D3E-9919-B0F722CEA444}" dt="2025-04-09T19:03:23.608" v="574" actId="1076"/>
          <ac:spMkLst>
            <pc:docMk/>
            <pc:sldMk cId="4012746185" sldId="485"/>
            <ac:spMk id="3" creationId="{AB12D0B4-E895-497E-8D45-50C8E2897812}"/>
          </ac:spMkLst>
        </pc:spChg>
        <pc:spChg chg="del mod">
          <ac:chgData name="Gladimir Ceroni Catarino" userId="6f09877eb8633736" providerId="LiveId" clId="{E4867AA0-EA02-4D3E-9919-B0F722CEA444}" dt="2025-04-09T19:02:11.448" v="567" actId="478"/>
          <ac:spMkLst>
            <pc:docMk/>
            <pc:sldMk cId="4012746185" sldId="485"/>
            <ac:spMk id="4" creationId="{C706850C-DA31-3E10-9580-374F24868DB2}"/>
          </ac:spMkLst>
        </pc:spChg>
        <pc:spChg chg="mod">
          <ac:chgData name="Gladimir Ceroni Catarino" userId="6f09877eb8633736" providerId="LiveId" clId="{E4867AA0-EA02-4D3E-9919-B0F722CEA444}" dt="2025-04-09T19:03:58.271" v="580" actId="207"/>
          <ac:spMkLst>
            <pc:docMk/>
            <pc:sldMk cId="4012746185" sldId="485"/>
            <ac:spMk id="5" creationId="{BCEF786D-0C9E-4983-954F-1FB0D548B3AB}"/>
          </ac:spMkLst>
        </pc:spChg>
        <pc:spChg chg="add mod">
          <ac:chgData name="Gladimir Ceroni Catarino" userId="6f09877eb8633736" providerId="LiveId" clId="{E4867AA0-EA02-4D3E-9919-B0F722CEA444}" dt="2025-04-09T19:26:46.908" v="777" actId="255"/>
          <ac:spMkLst>
            <pc:docMk/>
            <pc:sldMk cId="4012746185" sldId="485"/>
            <ac:spMk id="6" creationId="{B7BCBACF-C7F2-EFA0-E019-4F75C19A44EF}"/>
          </ac:spMkLst>
        </pc:spChg>
      </pc:sldChg>
      <pc:sldChg chg="del">
        <pc:chgData name="Gladimir Ceroni Catarino" userId="6f09877eb8633736" providerId="LiveId" clId="{E4867AA0-EA02-4D3E-9919-B0F722CEA444}" dt="2025-04-02T19:01:19.892" v="7" actId="47"/>
        <pc:sldMkLst>
          <pc:docMk/>
          <pc:sldMk cId="164686547" sldId="486"/>
        </pc:sldMkLst>
      </pc:sldChg>
      <pc:sldChg chg="modSp">
        <pc:chgData name="Gladimir Ceroni Catarino" userId="6f09877eb8633736" providerId="LiveId" clId="{E4867AA0-EA02-4D3E-9919-B0F722CEA444}" dt="2025-04-09T19:06:03.932" v="589" actId="207"/>
        <pc:sldMkLst>
          <pc:docMk/>
          <pc:sldMk cId="588882980" sldId="486"/>
        </pc:sldMkLst>
        <pc:spChg chg="mod">
          <ac:chgData name="Gladimir Ceroni Catarino" userId="6f09877eb8633736" providerId="LiveId" clId="{E4867AA0-EA02-4D3E-9919-B0F722CEA444}" dt="2025-04-09T19:06:03.932" v="589" actId="207"/>
          <ac:spMkLst>
            <pc:docMk/>
            <pc:sldMk cId="588882980" sldId="486"/>
            <ac:spMk id="3" creationId="{AB12D0B4-E895-497E-8D45-50C8E2897812}"/>
          </ac:spMkLst>
        </pc:spChg>
      </pc:sldChg>
      <pc:sldChg chg="addSp delSp modSp mod">
        <pc:chgData name="Gladimir Ceroni Catarino" userId="6f09877eb8633736" providerId="LiveId" clId="{E4867AA0-EA02-4D3E-9919-B0F722CEA444}" dt="2025-04-09T19:26:12.892" v="770" actId="14100"/>
        <pc:sldMkLst>
          <pc:docMk/>
          <pc:sldMk cId="291453876" sldId="487"/>
        </pc:sldMkLst>
        <pc:spChg chg="mod">
          <ac:chgData name="Gladimir Ceroni Catarino" userId="6f09877eb8633736" providerId="LiveId" clId="{E4867AA0-EA02-4D3E-9919-B0F722CEA444}" dt="2025-04-09T19:06:08.607" v="590" actId="207"/>
          <ac:spMkLst>
            <pc:docMk/>
            <pc:sldMk cId="291453876" sldId="487"/>
            <ac:spMk id="3" creationId="{AB12D0B4-E895-497E-8D45-50C8E2897812}"/>
          </ac:spMkLst>
        </pc:spChg>
        <pc:spChg chg="del mod">
          <ac:chgData name="Gladimir Ceroni Catarino" userId="6f09877eb8633736" providerId="LiveId" clId="{E4867AA0-EA02-4D3E-9919-B0F722CEA444}" dt="2025-04-09T18:58:32.779" v="562" actId="478"/>
          <ac:spMkLst>
            <pc:docMk/>
            <pc:sldMk cId="291453876" sldId="487"/>
            <ac:spMk id="4" creationId="{0FC0C3E5-C65C-D006-A8DF-2C1C23D235DE}"/>
          </ac:spMkLst>
        </pc:spChg>
        <pc:spChg chg="add mod">
          <ac:chgData name="Gladimir Ceroni Catarino" userId="6f09877eb8633736" providerId="LiveId" clId="{E4867AA0-EA02-4D3E-9919-B0F722CEA444}" dt="2025-04-09T19:26:12.892" v="770" actId="14100"/>
          <ac:spMkLst>
            <pc:docMk/>
            <pc:sldMk cId="291453876" sldId="487"/>
            <ac:spMk id="6" creationId="{FA5510B3-2F9B-443A-34AD-57FC0720B18C}"/>
          </ac:spMkLst>
        </pc:spChg>
      </pc:sldChg>
      <pc:sldChg chg="del">
        <pc:chgData name="Gladimir Ceroni Catarino" userId="6f09877eb8633736" providerId="LiveId" clId="{E4867AA0-EA02-4D3E-9919-B0F722CEA444}" dt="2025-04-02T19:01:20.527" v="8" actId="47"/>
        <pc:sldMkLst>
          <pc:docMk/>
          <pc:sldMk cId="3151811669" sldId="487"/>
        </pc:sldMkLst>
      </pc:sldChg>
      <pc:sldChg chg="addSp delSp modSp mod">
        <pc:chgData name="Gladimir Ceroni Catarino" userId="6f09877eb8633736" providerId="LiveId" clId="{E4867AA0-EA02-4D3E-9919-B0F722CEA444}" dt="2025-04-09T19:26:35.150" v="776" actId="1076"/>
        <pc:sldMkLst>
          <pc:docMk/>
          <pc:sldMk cId="1351757248" sldId="488"/>
        </pc:sldMkLst>
        <pc:spChg chg="mod">
          <ac:chgData name="Gladimir Ceroni Catarino" userId="6f09877eb8633736" providerId="LiveId" clId="{E4867AA0-EA02-4D3E-9919-B0F722CEA444}" dt="2025-04-09T19:06:12.208" v="591" actId="207"/>
          <ac:spMkLst>
            <pc:docMk/>
            <pc:sldMk cId="1351757248" sldId="488"/>
            <ac:spMk id="3" creationId="{AB12D0B4-E895-497E-8D45-50C8E2897812}"/>
          </ac:spMkLst>
        </pc:spChg>
        <pc:spChg chg="del mod">
          <ac:chgData name="Gladimir Ceroni Catarino" userId="6f09877eb8633736" providerId="LiveId" clId="{E4867AA0-EA02-4D3E-9919-B0F722CEA444}" dt="2025-04-09T19:00:37.427" v="563" actId="478"/>
          <ac:spMkLst>
            <pc:docMk/>
            <pc:sldMk cId="1351757248" sldId="488"/>
            <ac:spMk id="4" creationId="{8278B159-7718-53F3-BE35-F76279642358}"/>
          </ac:spMkLst>
        </pc:spChg>
        <pc:spChg chg="add del">
          <ac:chgData name="Gladimir Ceroni Catarino" userId="6f09877eb8633736" providerId="LiveId" clId="{E4867AA0-EA02-4D3E-9919-B0F722CEA444}" dt="2025-04-09T19:00:39.220" v="565" actId="22"/>
          <ac:spMkLst>
            <pc:docMk/>
            <pc:sldMk cId="1351757248" sldId="488"/>
            <ac:spMk id="6" creationId="{EB753D04-4069-74CD-C222-E368724806E7}"/>
          </ac:spMkLst>
        </pc:spChg>
        <pc:spChg chg="add mod">
          <ac:chgData name="Gladimir Ceroni Catarino" userId="6f09877eb8633736" providerId="LiveId" clId="{E4867AA0-EA02-4D3E-9919-B0F722CEA444}" dt="2025-04-09T19:26:35.150" v="776" actId="1076"/>
          <ac:spMkLst>
            <pc:docMk/>
            <pc:sldMk cId="1351757248" sldId="488"/>
            <ac:spMk id="8" creationId="{97E743C2-D7BA-EB27-51DA-9D9B1A771C44}"/>
          </ac:spMkLst>
        </pc:spChg>
      </pc:sldChg>
      <pc:sldChg chg="del">
        <pc:chgData name="Gladimir Ceroni Catarino" userId="6f09877eb8633736" providerId="LiveId" clId="{E4867AA0-EA02-4D3E-9919-B0F722CEA444}" dt="2025-04-02T19:01:21.789" v="10" actId="47"/>
        <pc:sldMkLst>
          <pc:docMk/>
          <pc:sldMk cId="1891571838" sldId="488"/>
        </pc:sldMkLst>
      </pc:sldChg>
      <pc:sldChg chg="modSp">
        <pc:chgData name="Gladimir Ceroni Catarino" userId="6f09877eb8633736" providerId="LiveId" clId="{E4867AA0-EA02-4D3E-9919-B0F722CEA444}" dt="2025-04-09T19:06:19.592" v="592" actId="207"/>
        <pc:sldMkLst>
          <pc:docMk/>
          <pc:sldMk cId="578777922" sldId="489"/>
        </pc:sldMkLst>
        <pc:spChg chg="mod">
          <ac:chgData name="Gladimir Ceroni Catarino" userId="6f09877eb8633736" providerId="LiveId" clId="{E4867AA0-EA02-4D3E-9919-B0F722CEA444}" dt="2025-04-09T19:06:19.592" v="592" actId="207"/>
          <ac:spMkLst>
            <pc:docMk/>
            <pc:sldMk cId="578777922" sldId="489"/>
            <ac:spMk id="3" creationId="{AB12D0B4-E895-497E-8D45-50C8E2897812}"/>
          </ac:spMkLst>
        </pc:spChg>
      </pc:sldChg>
      <pc:sldChg chg="del">
        <pc:chgData name="Gladimir Ceroni Catarino" userId="6f09877eb8633736" providerId="LiveId" clId="{E4867AA0-EA02-4D3E-9919-B0F722CEA444}" dt="2025-04-02T19:01:22.814" v="11" actId="47"/>
        <pc:sldMkLst>
          <pc:docMk/>
          <pc:sldMk cId="1890035455" sldId="489"/>
        </pc:sldMkLst>
      </pc:sldChg>
      <pc:sldChg chg="del">
        <pc:chgData name="Gladimir Ceroni Catarino" userId="6f09877eb8633736" providerId="LiveId" clId="{E4867AA0-EA02-4D3E-9919-B0F722CEA444}" dt="2025-04-02T19:01:28.540" v="13" actId="47"/>
        <pc:sldMkLst>
          <pc:docMk/>
          <pc:sldMk cId="1624188387" sldId="490"/>
        </pc:sldMkLst>
      </pc:sldChg>
      <pc:sldChg chg="delSp modSp mod">
        <pc:chgData name="Gladimir Ceroni Catarino" userId="6f09877eb8633736" providerId="LiveId" clId="{E4867AA0-EA02-4D3E-9919-B0F722CEA444}" dt="2025-04-02T19:09:13.505" v="214" actId="478"/>
        <pc:sldMkLst>
          <pc:docMk/>
          <pc:sldMk cId="4057593140" sldId="490"/>
        </pc:sldMkLst>
        <pc:spChg chg="mod">
          <ac:chgData name="Gladimir Ceroni Catarino" userId="6f09877eb8633736" providerId="LiveId" clId="{E4867AA0-EA02-4D3E-9919-B0F722CEA444}" dt="2025-04-02T19:08:00.487" v="166" actId="1076"/>
          <ac:spMkLst>
            <pc:docMk/>
            <pc:sldMk cId="4057593140" sldId="490"/>
            <ac:spMk id="3" creationId="{AB12D0B4-E895-497E-8D45-50C8E2897812}"/>
          </ac:spMkLst>
        </pc:spChg>
        <pc:spChg chg="mod">
          <ac:chgData name="Gladimir Ceroni Catarino" userId="6f09877eb8633736" providerId="LiveId" clId="{E4867AA0-EA02-4D3E-9919-B0F722CEA444}" dt="2025-04-02T19:08:11.293" v="175" actId="1076"/>
          <ac:spMkLst>
            <pc:docMk/>
            <pc:sldMk cId="4057593140" sldId="490"/>
            <ac:spMk id="7" creationId="{BC843B4B-BD3E-E660-D7C8-500A92C213C8}"/>
          </ac:spMkLst>
        </pc:spChg>
        <pc:spChg chg="mod">
          <ac:chgData name="Gladimir Ceroni Catarino" userId="6f09877eb8633736" providerId="LiveId" clId="{E4867AA0-EA02-4D3E-9919-B0F722CEA444}" dt="2025-04-02T19:08:16.792" v="176" actId="1076"/>
          <ac:spMkLst>
            <pc:docMk/>
            <pc:sldMk cId="4057593140" sldId="490"/>
            <ac:spMk id="21" creationId="{D6DC1F76-E960-7126-FD9C-6389879ADAF3}"/>
          </ac:spMkLst>
        </pc:spChg>
      </pc:sldChg>
      <pc:sldChg chg="del">
        <pc:chgData name="Gladimir Ceroni Catarino" userId="6f09877eb8633736" providerId="LiveId" clId="{E4867AA0-EA02-4D3E-9919-B0F722CEA444}" dt="2025-04-02T19:01:29.789" v="14" actId="47"/>
        <pc:sldMkLst>
          <pc:docMk/>
          <pc:sldMk cId="2212445529" sldId="491"/>
        </pc:sldMkLst>
      </pc:sldChg>
      <pc:sldChg chg="delSp modSp mod">
        <pc:chgData name="Gladimir Ceroni Catarino" userId="6f09877eb8633736" providerId="LiveId" clId="{E4867AA0-EA02-4D3E-9919-B0F722CEA444}" dt="2025-04-02T19:09:08.129" v="213" actId="478"/>
        <pc:sldMkLst>
          <pc:docMk/>
          <pc:sldMk cId="3279267872" sldId="491"/>
        </pc:sldMkLst>
        <pc:spChg chg="mod">
          <ac:chgData name="Gladimir Ceroni Catarino" userId="6f09877eb8633736" providerId="LiveId" clId="{E4867AA0-EA02-4D3E-9919-B0F722CEA444}" dt="2025-04-02T19:09:01.955" v="212" actId="6549"/>
          <ac:spMkLst>
            <pc:docMk/>
            <pc:sldMk cId="3279267872" sldId="491"/>
            <ac:spMk id="16" creationId="{F6C43A22-75D5-B602-D992-80CE5EDD8DF2}"/>
          </ac:spMkLst>
        </pc:spChg>
        <pc:spChg chg="mod">
          <ac:chgData name="Gladimir Ceroni Catarino" userId="6f09877eb8633736" providerId="LiveId" clId="{E4867AA0-EA02-4D3E-9919-B0F722CEA444}" dt="2025-04-02T19:08:50.095" v="202" actId="20577"/>
          <ac:spMkLst>
            <pc:docMk/>
            <pc:sldMk cId="3279267872" sldId="491"/>
            <ac:spMk id="17" creationId="{5D0152F3-41E7-77C4-9A8A-91A7DFFB021C}"/>
          </ac:spMkLst>
        </pc:spChg>
      </pc:sldChg>
      <pc:sldChg chg="del">
        <pc:chgData name="Gladimir Ceroni Catarino" userId="6f09877eb8633736" providerId="LiveId" clId="{E4867AA0-EA02-4D3E-9919-B0F722CEA444}" dt="2025-04-02T19:01:31.130" v="15" actId="47"/>
        <pc:sldMkLst>
          <pc:docMk/>
          <pc:sldMk cId="1046202883" sldId="492"/>
        </pc:sldMkLst>
      </pc:sldChg>
      <pc:sldChg chg="del">
        <pc:chgData name="Gladimir Ceroni Catarino" userId="6f09877eb8633736" providerId="LiveId" clId="{E4867AA0-EA02-4D3E-9919-B0F722CEA444}" dt="2025-04-02T19:01:32.146" v="16" actId="47"/>
        <pc:sldMkLst>
          <pc:docMk/>
          <pc:sldMk cId="3546590562" sldId="493"/>
        </pc:sldMkLst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4171952304" sldId="494"/>
        </pc:sldMkLst>
        <pc:spChg chg="mod">
          <ac:chgData name="Gladimir Ceroni Catarino" userId="6f09877eb8633736" providerId="LiveId" clId="{E4867AA0-EA02-4D3E-9919-B0F722CEA444}" dt="2025-04-02T19:00:52.441" v="1" actId="1076"/>
          <ac:spMkLst>
            <pc:docMk/>
            <pc:sldMk cId="4171952304" sldId="494"/>
            <ac:spMk id="5" creationId="{E7A4D452-51C1-4E50-A896-D3FA69A0D799}"/>
          </ac:spMkLst>
        </pc:spChg>
      </pc:sldChg>
      <pc:sldChg chg="addSp delSp modSp mod">
        <pc:chgData name="Gladimir Ceroni Catarino" userId="6f09877eb8633736" providerId="LiveId" clId="{E4867AA0-EA02-4D3E-9919-B0F722CEA444}" dt="2025-04-09T19:14:32.092" v="697" actId="255"/>
        <pc:sldMkLst>
          <pc:docMk/>
          <pc:sldMk cId="580933436" sldId="495"/>
        </pc:sldMkLst>
        <pc:spChg chg="add del mod">
          <ac:chgData name="Gladimir Ceroni Catarino" userId="6f09877eb8633736" providerId="LiveId" clId="{E4867AA0-EA02-4D3E-9919-B0F722CEA444}" dt="2025-04-09T19:12:28.941" v="670" actId="478"/>
          <ac:spMkLst>
            <pc:docMk/>
            <pc:sldMk cId="580933436" sldId="495"/>
            <ac:spMk id="3" creationId="{B96B6206-2D68-5A9C-D4E6-3D640F9CDBBD}"/>
          </ac:spMkLst>
        </pc:spChg>
        <pc:spChg chg="del">
          <ac:chgData name="Gladimir Ceroni Catarino" userId="6f09877eb8633736" providerId="LiveId" clId="{E4867AA0-EA02-4D3E-9919-B0F722CEA444}" dt="2025-04-09T18:38:45.741" v="482" actId="478"/>
          <ac:spMkLst>
            <pc:docMk/>
            <pc:sldMk cId="580933436" sldId="495"/>
            <ac:spMk id="5" creationId="{BCEF786D-0C9E-4983-954F-1FB0D548B3AB}"/>
          </ac:spMkLst>
        </pc:spChg>
        <pc:spChg chg="add mod">
          <ac:chgData name="Gladimir Ceroni Catarino" userId="6f09877eb8633736" providerId="LiveId" clId="{E4867AA0-EA02-4D3E-9919-B0F722CEA444}" dt="2025-04-09T19:14:32.092" v="697" actId="255"/>
          <ac:spMkLst>
            <pc:docMk/>
            <pc:sldMk cId="580933436" sldId="495"/>
            <ac:spMk id="7" creationId="{F83EE11D-6559-E100-72D7-F6EA863453DC}"/>
          </ac:spMkLst>
        </pc:spChg>
        <pc:spChg chg="add mod">
          <ac:chgData name="Gladimir Ceroni Catarino" userId="6f09877eb8633736" providerId="LiveId" clId="{E4867AA0-EA02-4D3E-9919-B0F722CEA444}" dt="2025-04-09T19:14:03.990" v="695" actId="1076"/>
          <ac:spMkLst>
            <pc:docMk/>
            <pc:sldMk cId="580933436" sldId="495"/>
            <ac:spMk id="8" creationId="{8F49359F-E42B-FF35-264E-35E671EDB38A}"/>
          </ac:spMkLst>
        </pc:spChg>
        <pc:graphicFrameChg chg="del">
          <ac:chgData name="Gladimir Ceroni Catarino" userId="6f09877eb8633736" providerId="LiveId" clId="{E4867AA0-EA02-4D3E-9919-B0F722CEA444}" dt="2025-04-09T18:38:43.232" v="480" actId="478"/>
          <ac:graphicFrameMkLst>
            <pc:docMk/>
            <pc:sldMk cId="580933436" sldId="495"/>
            <ac:graphicFrameMk id="4" creationId="{B61A24E6-9AB7-4674-AA1A-2B166965ECE5}"/>
          </ac:graphicFrameMkLst>
        </pc:graphicFrameChg>
      </pc:sldChg>
      <pc:sldChg chg="addSp delSp modSp mod">
        <pc:chgData name="Gladimir Ceroni Catarino" userId="6f09877eb8633736" providerId="LiveId" clId="{E4867AA0-EA02-4D3E-9919-B0F722CEA444}" dt="2025-04-09T19:23:31.058" v="758" actId="255"/>
        <pc:sldMkLst>
          <pc:docMk/>
          <pc:sldMk cId="4240960059" sldId="496"/>
        </pc:sldMkLst>
        <pc:spChg chg="add mod">
          <ac:chgData name="Gladimir Ceroni Catarino" userId="6f09877eb8633736" providerId="LiveId" clId="{E4867AA0-EA02-4D3E-9919-B0F722CEA444}" dt="2025-04-09T19:23:31.058" v="758" actId="255"/>
          <ac:spMkLst>
            <pc:docMk/>
            <pc:sldMk cId="4240960059" sldId="496"/>
            <ac:spMk id="3" creationId="{4325CAC6-8606-8CC9-9B26-A7DF62F6AF1B}"/>
          </ac:spMkLst>
        </pc:spChg>
        <pc:spChg chg="add del">
          <ac:chgData name="Gladimir Ceroni Catarino" userId="6f09877eb8633736" providerId="LiveId" clId="{E4867AA0-EA02-4D3E-9919-B0F722CEA444}" dt="2025-04-09T18:42:10.756" v="492" actId="478"/>
          <ac:spMkLst>
            <pc:docMk/>
            <pc:sldMk cId="4240960059" sldId="496"/>
            <ac:spMk id="5" creationId="{BCEF786D-0C9E-4983-954F-1FB0D548B3AB}"/>
          </ac:spMkLst>
        </pc:spChg>
        <pc:graphicFrameChg chg="del">
          <ac:chgData name="Gladimir Ceroni Catarino" userId="6f09877eb8633736" providerId="LiveId" clId="{E4867AA0-EA02-4D3E-9919-B0F722CEA444}" dt="2025-04-09T18:40:56.622" v="483" actId="478"/>
          <ac:graphicFrameMkLst>
            <pc:docMk/>
            <pc:sldMk cId="4240960059" sldId="496"/>
            <ac:graphicFrameMk id="4" creationId="{B61A24E6-9AB7-4674-AA1A-2B166965ECE5}"/>
          </ac:graphicFrameMkLst>
        </pc:graphicFrameChg>
      </pc:sldChg>
      <pc:sldChg chg="modSp">
        <pc:chgData name="Gladimir Ceroni Catarino" userId="6f09877eb8633736" providerId="LiveId" clId="{E4867AA0-EA02-4D3E-9919-B0F722CEA444}" dt="2025-04-09T19:05:31.782" v="584" actId="207"/>
        <pc:sldMkLst>
          <pc:docMk/>
          <pc:sldMk cId="1500047666" sldId="576"/>
        </pc:sldMkLst>
        <pc:spChg chg="mod">
          <ac:chgData name="Gladimir Ceroni Catarino" userId="6f09877eb8633736" providerId="LiveId" clId="{E4867AA0-EA02-4D3E-9919-B0F722CEA444}" dt="2025-04-09T19:05:31.782" v="584" actId="207"/>
          <ac:spMkLst>
            <pc:docMk/>
            <pc:sldMk cId="1500047666" sldId="576"/>
            <ac:spMk id="3" creationId="{AB12D0B4-E895-497E-8D45-50C8E2897812}"/>
          </ac:spMkLst>
        </pc:spChg>
      </pc:sldChg>
      <pc:sldChg chg="modSp">
        <pc:chgData name="Gladimir Ceroni Catarino" userId="6f09877eb8633736" providerId="LiveId" clId="{E4867AA0-EA02-4D3E-9919-B0F722CEA444}" dt="2025-04-09T19:05:35.588" v="585" actId="207"/>
        <pc:sldMkLst>
          <pc:docMk/>
          <pc:sldMk cId="3011578777" sldId="577"/>
        </pc:sldMkLst>
        <pc:spChg chg="mod">
          <ac:chgData name="Gladimir Ceroni Catarino" userId="6f09877eb8633736" providerId="LiveId" clId="{E4867AA0-EA02-4D3E-9919-B0F722CEA444}" dt="2025-04-09T19:05:35.588" v="585" actId="207"/>
          <ac:spMkLst>
            <pc:docMk/>
            <pc:sldMk cId="3011578777" sldId="577"/>
            <ac:spMk id="3" creationId="{AB12D0B4-E895-497E-8D45-50C8E2897812}"/>
          </ac:spMkLst>
        </pc:spChg>
      </pc:sldChg>
      <pc:sldChg chg="addSp delSp modSp mod setBg">
        <pc:chgData name="Gladimir Ceroni Catarino" userId="6f09877eb8633736" providerId="LiveId" clId="{E4867AA0-EA02-4D3E-9919-B0F722CEA444}" dt="2025-04-09T19:05:20.033" v="583"/>
        <pc:sldMkLst>
          <pc:docMk/>
          <pc:sldMk cId="906344913" sldId="579"/>
        </pc:sldMkLst>
        <pc:spChg chg="add del mod">
          <ac:chgData name="Gladimir Ceroni Catarino" userId="6f09877eb8633736" providerId="LiveId" clId="{E4867AA0-EA02-4D3E-9919-B0F722CEA444}" dt="2025-04-09T18:49:06.582" v="545" actId="22"/>
          <ac:spMkLst>
            <pc:docMk/>
            <pc:sldMk cId="906344913" sldId="579"/>
            <ac:spMk id="3" creationId="{C0D24712-5964-7AB3-9D97-57EDD1BE9316}"/>
          </ac:spMkLst>
        </pc:spChg>
        <pc:spChg chg="add del mod">
          <ac:chgData name="Gladimir Ceroni Catarino" userId="6f09877eb8633736" providerId="LiveId" clId="{E4867AA0-EA02-4D3E-9919-B0F722CEA444}" dt="2025-04-09T18:49:25.478" v="549" actId="478"/>
          <ac:spMkLst>
            <pc:docMk/>
            <pc:sldMk cId="906344913" sldId="579"/>
            <ac:spMk id="4" creationId="{87C1F1E4-0967-C61D-B2EA-0774BDE62015}"/>
          </ac:spMkLst>
        </pc:spChg>
        <pc:spChg chg="del">
          <ac:chgData name="Gladimir Ceroni Catarino" userId="6f09877eb8633736" providerId="LiveId" clId="{E4867AA0-EA02-4D3E-9919-B0F722CEA444}" dt="2025-04-09T18:49:36.372" v="552" actId="478"/>
          <ac:spMkLst>
            <pc:docMk/>
            <pc:sldMk cId="906344913" sldId="579"/>
            <ac:spMk id="5" creationId="{65206588-36B7-43AD-8380-85688407EA06}"/>
          </ac:spMkLst>
        </pc:spChg>
        <pc:spChg chg="add del mod">
          <ac:chgData name="Gladimir Ceroni Catarino" userId="6f09877eb8633736" providerId="LiveId" clId="{E4867AA0-EA02-4D3E-9919-B0F722CEA444}" dt="2025-04-09T18:49:20.281" v="548" actId="478"/>
          <ac:spMkLst>
            <pc:docMk/>
            <pc:sldMk cId="906344913" sldId="579"/>
            <ac:spMk id="6" creationId="{C0D24712-5964-7AB3-9D97-57EDD1BE9316}"/>
          </ac:spMkLst>
        </pc:spChg>
        <pc:spChg chg="add mod">
          <ac:chgData name="Gladimir Ceroni Catarino" userId="6f09877eb8633736" providerId="LiveId" clId="{E4867AA0-EA02-4D3E-9919-B0F722CEA444}" dt="2025-04-09T18:49:44.371" v="555" actId="6549"/>
          <ac:spMkLst>
            <pc:docMk/>
            <pc:sldMk cId="906344913" sldId="579"/>
            <ac:spMk id="7" creationId="{565D5D77-42CD-DC73-34F9-667372609A6A}"/>
          </ac:spMkLst>
        </pc:spChg>
        <pc:picChg chg="mod">
          <ac:chgData name="Gladimir Ceroni Catarino" userId="6f09877eb8633736" providerId="LiveId" clId="{E4867AA0-EA02-4D3E-9919-B0F722CEA444}" dt="2025-04-09T18:50:12.496" v="557" actId="14100"/>
          <ac:picMkLst>
            <pc:docMk/>
            <pc:sldMk cId="906344913" sldId="579"/>
            <ac:picMk id="8" creationId="{7A7D4CF4-02A1-2C89-9A7D-CA01C2EE619F}"/>
          </ac:picMkLst>
        </pc:picChg>
      </pc:sldChg>
      <pc:sldChg chg="addSp delSp modSp mod setBg">
        <pc:chgData name="Gladimir Ceroni Catarino" userId="6f09877eb8633736" providerId="LiveId" clId="{E4867AA0-EA02-4D3E-9919-B0F722CEA444}" dt="2025-04-09T19:25:28.564" v="766" actId="255"/>
        <pc:sldMkLst>
          <pc:docMk/>
          <pc:sldMk cId="3017870513" sldId="580"/>
        </pc:sldMkLst>
        <pc:spChg chg="del mod">
          <ac:chgData name="Gladimir Ceroni Catarino" userId="6f09877eb8633736" providerId="LiveId" clId="{E4867AA0-EA02-4D3E-9919-B0F722CEA444}" dt="2025-04-09T18:52:29.224" v="558" actId="478"/>
          <ac:spMkLst>
            <pc:docMk/>
            <pc:sldMk cId="3017870513" sldId="580"/>
            <ac:spMk id="3" creationId="{3221B581-1112-21CC-188C-FE5FBF5AE34B}"/>
          </ac:spMkLst>
        </pc:spChg>
        <pc:spChg chg="add mod">
          <ac:chgData name="Gladimir Ceroni Catarino" userId="6f09877eb8633736" providerId="LiveId" clId="{E4867AA0-EA02-4D3E-9919-B0F722CEA444}" dt="2025-04-09T19:25:28.564" v="766" actId="255"/>
          <ac:spMkLst>
            <pc:docMk/>
            <pc:sldMk cId="3017870513" sldId="580"/>
            <ac:spMk id="4" creationId="{C4D152F5-3642-C47A-CD27-6E30F092316C}"/>
          </ac:spMkLst>
        </pc:spChg>
      </pc:sldChg>
      <pc:sldChg chg="modSp">
        <pc:chgData name="Gladimir Ceroni Catarino" userId="6f09877eb8633736" providerId="LiveId" clId="{E4867AA0-EA02-4D3E-9919-B0F722CEA444}" dt="2025-04-09T19:05:54.871" v="588" actId="207"/>
        <pc:sldMkLst>
          <pc:docMk/>
          <pc:sldMk cId="1247984318" sldId="581"/>
        </pc:sldMkLst>
        <pc:spChg chg="mod">
          <ac:chgData name="Gladimir Ceroni Catarino" userId="6f09877eb8633736" providerId="LiveId" clId="{E4867AA0-EA02-4D3E-9919-B0F722CEA444}" dt="2025-04-09T19:05:54.871" v="588" actId="207"/>
          <ac:spMkLst>
            <pc:docMk/>
            <pc:sldMk cId="1247984318" sldId="581"/>
            <ac:spMk id="3" creationId="{AB12D0B4-E895-497E-8D45-50C8E2897812}"/>
          </ac:spMkLst>
        </pc:spChg>
      </pc:sldChg>
      <pc:sldChg chg="modSp del mod">
        <pc:chgData name="Gladimir Ceroni Catarino" userId="6f09877eb8633736" providerId="LiveId" clId="{E4867AA0-EA02-4D3E-9919-B0F722CEA444}" dt="2025-04-02T19:09:43.882" v="223" actId="47"/>
        <pc:sldMkLst>
          <pc:docMk/>
          <pc:sldMk cId="274759662" sldId="582"/>
        </pc:sldMkLst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2993038721" sldId="593"/>
        </pc:sldMkLst>
        <pc:spChg chg="mod">
          <ac:chgData name="Gladimir Ceroni Catarino" userId="6f09877eb8633736" providerId="LiveId" clId="{E4867AA0-EA02-4D3E-9919-B0F722CEA444}" dt="2025-04-02T19:29:41.988" v="365" actId="1076"/>
          <ac:spMkLst>
            <pc:docMk/>
            <pc:sldMk cId="2993038721" sldId="593"/>
            <ac:spMk id="7" creationId="{2F097E55-54E7-6B1C-4A82-5BF15537DAB8}"/>
          </ac:spMkLst>
        </pc:spChg>
      </pc:sldChg>
      <pc:sldChg chg="modSp mod setBg">
        <pc:chgData name="Gladimir Ceroni Catarino" userId="6f09877eb8633736" providerId="LiveId" clId="{E4867AA0-EA02-4D3E-9919-B0F722CEA444}" dt="2025-04-09T19:05:20.033" v="583"/>
        <pc:sldMkLst>
          <pc:docMk/>
          <pc:sldMk cId="3413757906" sldId="594"/>
        </pc:sldMkLst>
        <pc:spChg chg="mod">
          <ac:chgData name="Gladimir Ceroni Catarino" userId="6f09877eb8633736" providerId="LiveId" clId="{E4867AA0-EA02-4D3E-9919-B0F722CEA444}" dt="2025-04-02T19:02:26.930" v="31" actId="1076"/>
          <ac:spMkLst>
            <pc:docMk/>
            <pc:sldMk cId="3413757906" sldId="594"/>
            <ac:spMk id="5" creationId="{E7A4D452-51C1-4E50-A896-D3FA69A0D799}"/>
          </ac:spMkLst>
        </pc:spChg>
      </pc:sldChg>
      <pc:sldChg chg="addSp delSp modSp mod setBg">
        <pc:chgData name="Gladimir Ceroni Catarino" userId="6f09877eb8633736" providerId="LiveId" clId="{E4867AA0-EA02-4D3E-9919-B0F722CEA444}" dt="2025-04-09T19:06:59.350" v="600" actId="207"/>
        <pc:sldMkLst>
          <pc:docMk/>
          <pc:sldMk cId="293941773" sldId="595"/>
        </pc:sldMkLst>
        <pc:spChg chg="add mod">
          <ac:chgData name="Gladimir Ceroni Catarino" userId="6f09877eb8633736" providerId="LiveId" clId="{E4867AA0-EA02-4D3E-9919-B0F722CEA444}" dt="2025-04-09T19:06:59.350" v="600" actId="207"/>
          <ac:spMkLst>
            <pc:docMk/>
            <pc:sldMk cId="293941773" sldId="595"/>
            <ac:spMk id="3" creationId="{60DA12E9-BFCE-2302-97B5-70EFEF44885E}"/>
          </ac:spMkLst>
        </pc:spChg>
        <pc:spChg chg="del">
          <ac:chgData name="Gladimir Ceroni Catarino" userId="6f09877eb8633736" providerId="LiveId" clId="{E4867AA0-EA02-4D3E-9919-B0F722CEA444}" dt="2025-04-09T18:37:15.576" v="479" actId="478"/>
          <ac:spMkLst>
            <pc:docMk/>
            <pc:sldMk cId="293941773" sldId="595"/>
            <ac:spMk id="5" creationId="{BCEF786D-0C9E-4983-954F-1FB0D548B3AB}"/>
          </ac:spMkLst>
        </pc:spChg>
        <pc:graphicFrameChg chg="del mod">
          <ac:chgData name="Gladimir Ceroni Catarino" userId="6f09877eb8633736" providerId="LiveId" clId="{E4867AA0-EA02-4D3E-9919-B0F722CEA444}" dt="2025-04-09T18:25:06.247" v="470" actId="478"/>
          <ac:graphicFrameMkLst>
            <pc:docMk/>
            <pc:sldMk cId="293941773" sldId="595"/>
            <ac:graphicFrameMk id="4" creationId="{B61A24E6-9AB7-4674-AA1A-2B166965ECE5}"/>
          </ac:graphicFrameMkLst>
        </pc:graphicFrameChg>
      </pc:sldChg>
      <pc:sldChg chg="addSp delSp modSp mod">
        <pc:chgData name="Gladimir Ceroni Catarino" userId="6f09877eb8633736" providerId="LiveId" clId="{E4867AA0-EA02-4D3E-9919-B0F722CEA444}" dt="2025-04-09T19:09:09.109" v="640" actId="20577"/>
        <pc:sldMkLst>
          <pc:docMk/>
          <pc:sldMk cId="1037943327" sldId="596"/>
        </pc:sldMkLst>
        <pc:spChg chg="add del">
          <ac:chgData name="Gladimir Ceroni Catarino" userId="6f09877eb8633736" providerId="LiveId" clId="{E4867AA0-EA02-4D3E-9919-B0F722CEA444}" dt="2025-04-09T18:36:18.135" v="473" actId="478"/>
          <ac:spMkLst>
            <pc:docMk/>
            <pc:sldMk cId="1037943327" sldId="596"/>
            <ac:spMk id="3" creationId="{199498BA-E2C5-D2A4-885A-15FD9F4249C5}"/>
          </ac:spMkLst>
        </pc:spChg>
        <pc:spChg chg="del">
          <ac:chgData name="Gladimir Ceroni Catarino" userId="6f09877eb8633736" providerId="LiveId" clId="{E4867AA0-EA02-4D3E-9919-B0F722CEA444}" dt="2025-04-09T18:36:20.609" v="474" actId="478"/>
          <ac:spMkLst>
            <pc:docMk/>
            <pc:sldMk cId="1037943327" sldId="596"/>
            <ac:spMk id="5" creationId="{BCEF786D-0C9E-4983-954F-1FB0D548B3AB}"/>
          </ac:spMkLst>
        </pc:spChg>
        <pc:spChg chg="add del mod">
          <ac:chgData name="Gladimir Ceroni Catarino" userId="6f09877eb8633736" providerId="LiveId" clId="{E4867AA0-EA02-4D3E-9919-B0F722CEA444}" dt="2025-04-09T18:36:51.254" v="478" actId="21"/>
          <ac:spMkLst>
            <pc:docMk/>
            <pc:sldMk cId="1037943327" sldId="596"/>
            <ac:spMk id="7" creationId="{3ADEDA05-0A8C-1C20-C325-3D84773F4C35}"/>
          </ac:spMkLst>
        </pc:spChg>
        <pc:spChg chg="add mod">
          <ac:chgData name="Gladimir Ceroni Catarino" userId="6f09877eb8633736" providerId="LiveId" clId="{E4867AA0-EA02-4D3E-9919-B0F722CEA444}" dt="2025-04-09T19:09:09.109" v="640" actId="20577"/>
          <ac:spMkLst>
            <pc:docMk/>
            <pc:sldMk cId="1037943327" sldId="596"/>
            <ac:spMk id="9" creationId="{6441E156-E9DF-FE76-72E7-EBE77F973640}"/>
          </ac:spMkLst>
        </pc:spChg>
        <pc:graphicFrameChg chg="del">
          <ac:chgData name="Gladimir Ceroni Catarino" userId="6f09877eb8633736" providerId="LiveId" clId="{E4867AA0-EA02-4D3E-9919-B0F722CEA444}" dt="2025-04-09T18:27:18.560" v="471" actId="478"/>
          <ac:graphicFrameMkLst>
            <pc:docMk/>
            <pc:sldMk cId="1037943327" sldId="596"/>
            <ac:graphicFrameMk id="4" creationId="{B61A24E6-9AB7-4674-AA1A-2B166965ECE5}"/>
          </ac:graphicFrameMkLst>
        </pc:graphicFrameChg>
      </pc:sldChg>
      <pc:sldChg chg="add setBg">
        <pc:chgData name="Gladimir Ceroni Catarino" userId="6f09877eb8633736" providerId="LiveId" clId="{E4867AA0-EA02-4D3E-9919-B0F722CEA444}" dt="2025-04-09T19:05:20.033" v="583"/>
        <pc:sldMkLst>
          <pc:docMk/>
          <pc:sldMk cId="1257213947" sldId="597"/>
        </pc:sldMkLst>
      </pc:sldChg>
      <pc:sldChg chg="setBg">
        <pc:chgData name="Gladimir Ceroni Catarino" userId="6f09877eb8633736" providerId="LiveId" clId="{E4867AA0-EA02-4D3E-9919-B0F722CEA444}" dt="2025-04-09T19:05:20.033" v="583"/>
        <pc:sldMkLst>
          <pc:docMk/>
          <pc:sldMk cId="1873243442" sldId="599"/>
        </pc:sldMkLst>
      </pc:sldChg>
      <pc:sldChg chg="setBg">
        <pc:chgData name="Gladimir Ceroni Catarino" userId="6f09877eb8633736" providerId="LiveId" clId="{E4867AA0-EA02-4D3E-9919-B0F722CEA444}" dt="2025-04-09T19:05:20.033" v="583"/>
        <pc:sldMkLst>
          <pc:docMk/>
          <pc:sldMk cId="895012666" sldId="600"/>
        </pc:sldMkLst>
      </pc:sldChg>
      <pc:sldChg chg="setBg">
        <pc:chgData name="Gladimir Ceroni Catarino" userId="6f09877eb8633736" providerId="LiveId" clId="{E4867AA0-EA02-4D3E-9919-B0F722CEA444}" dt="2025-04-09T19:05:20.033" v="583"/>
        <pc:sldMkLst>
          <pc:docMk/>
          <pc:sldMk cId="2340365162" sldId="601"/>
        </pc:sldMkLst>
      </pc:sldChg>
      <pc:sldChg chg="addSp delSp modSp add del mod">
        <pc:chgData name="Gladimir Ceroni Catarino" userId="6f09877eb8633736" providerId="LiveId" clId="{E4867AA0-EA02-4D3E-9919-B0F722CEA444}" dt="2025-04-09T18:45:40.082" v="529" actId="120"/>
        <pc:sldMkLst>
          <pc:docMk/>
          <pc:sldMk cId="2417703009" sldId="602"/>
        </pc:sldMkLst>
        <pc:spChg chg="add del">
          <ac:chgData name="Gladimir Ceroni Catarino" userId="6f09877eb8633736" providerId="LiveId" clId="{E4867AA0-EA02-4D3E-9919-B0F722CEA444}" dt="2025-04-09T18:42:16.756" v="494" actId="478"/>
          <ac:spMkLst>
            <pc:docMk/>
            <pc:sldMk cId="2417703009" sldId="602"/>
            <ac:spMk id="3" creationId="{FCBB7DA6-C6C0-DA61-282A-D16DC8D1C66E}"/>
          </ac:spMkLst>
        </pc:spChg>
        <pc:spChg chg="add mod">
          <ac:chgData name="Gladimir Ceroni Catarino" userId="6f09877eb8633736" providerId="LiveId" clId="{E4867AA0-EA02-4D3E-9919-B0F722CEA444}" dt="2025-04-09T18:43:27.212" v="507" actId="122"/>
          <ac:spMkLst>
            <pc:docMk/>
            <pc:sldMk cId="2417703009" sldId="602"/>
            <ac:spMk id="4" creationId="{19C19647-74A6-7CC2-F226-339FD4DDE7A6}"/>
          </ac:spMkLst>
        </pc:spChg>
        <pc:graphicFrameChg chg="add mod modGraphic">
          <ac:chgData name="Gladimir Ceroni Catarino" userId="6f09877eb8633736" providerId="LiveId" clId="{E4867AA0-EA02-4D3E-9919-B0F722CEA444}" dt="2025-04-09T18:45:40.082" v="529" actId="120"/>
          <ac:graphicFrameMkLst>
            <pc:docMk/>
            <pc:sldMk cId="2417703009" sldId="602"/>
            <ac:graphicFrameMk id="2" creationId="{055EC493-59AE-562C-9214-E9AAA8C890A4}"/>
          </ac:graphicFrameMkLst>
        </pc:graphicFrameChg>
      </pc:sldChg>
      <pc:sldChg chg="modSp add mod">
        <pc:chgData name="Gladimir Ceroni Catarino" userId="6f09877eb8633736" providerId="LiveId" clId="{E4867AA0-EA02-4D3E-9919-B0F722CEA444}" dt="2025-04-09T19:23:41.147" v="760" actId="255"/>
        <pc:sldMkLst>
          <pc:docMk/>
          <pc:sldMk cId="172440997" sldId="603"/>
        </pc:sldMkLst>
        <pc:spChg chg="mod">
          <ac:chgData name="Gladimir Ceroni Catarino" userId="6f09877eb8633736" providerId="LiveId" clId="{E4867AA0-EA02-4D3E-9919-B0F722CEA444}" dt="2025-04-09T19:23:41.147" v="760" actId="255"/>
          <ac:spMkLst>
            <pc:docMk/>
            <pc:sldMk cId="172440997" sldId="603"/>
            <ac:spMk id="3" creationId="{D3218919-F122-3922-536E-9511077BD01A}"/>
          </ac:spMkLst>
        </pc:spChg>
      </pc:sldChg>
      <pc:sldMasterChg chg="setBg modSldLayout">
        <pc:chgData name="Gladimir Ceroni Catarino" userId="6f09877eb8633736" providerId="LiveId" clId="{E4867AA0-EA02-4D3E-9919-B0F722CEA444}" dt="2025-04-09T19:05:20.033" v="583"/>
        <pc:sldMasterMkLst>
          <pc:docMk/>
          <pc:sldMasterMk cId="0" sldId="2147483649"/>
        </pc:sldMasterMkLst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0" sldId="2147483649"/>
            <pc:sldLayoutMk cId="913132287" sldId="2147483859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0" sldId="2147483649"/>
            <pc:sldLayoutMk cId="2868850013" sldId="2147483866"/>
          </pc:sldLayoutMkLst>
        </pc:sldLayoutChg>
      </pc:sldMasterChg>
      <pc:sldMasterChg chg="setBg modSldLayout">
        <pc:chgData name="Gladimir Ceroni Catarino" userId="6f09877eb8633736" providerId="LiveId" clId="{E4867AA0-EA02-4D3E-9919-B0F722CEA444}" dt="2025-04-09T19:05:20.033" v="583"/>
        <pc:sldMasterMkLst>
          <pc:docMk/>
          <pc:sldMasterMk cId="103310288" sldId="2147483867"/>
        </pc:sldMasterMkLst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03310288" sldId="2147483867"/>
            <pc:sldLayoutMk cId="2058726023" sldId="2147483868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03310288" sldId="2147483867"/>
            <pc:sldLayoutMk cId="3442836730" sldId="2147483869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03310288" sldId="2147483867"/>
            <pc:sldLayoutMk cId="3320192564" sldId="2147483870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03310288" sldId="2147483867"/>
            <pc:sldLayoutMk cId="655778234" sldId="2147483871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03310288" sldId="2147483867"/>
            <pc:sldLayoutMk cId="1750437366" sldId="2147483872"/>
          </pc:sldLayoutMkLst>
        </pc:sldLayoutChg>
      </pc:sldMasterChg>
      <pc:sldMasterChg chg="del delSldLayout">
        <pc:chgData name="Gladimir Ceroni Catarino" userId="6f09877eb8633736" providerId="LiveId" clId="{E4867AA0-EA02-4D3E-9919-B0F722CEA444}" dt="2025-04-02T19:01:32.146" v="16" actId="47"/>
        <pc:sldMasterMkLst>
          <pc:docMk/>
          <pc:sldMasterMk cId="3088810570" sldId="2147483873"/>
        </pc:sldMasterMkLst>
        <pc:sldLayoutChg chg="del">
          <pc:chgData name="Gladimir Ceroni Catarino" userId="6f09877eb8633736" providerId="LiveId" clId="{E4867AA0-EA02-4D3E-9919-B0F722CEA444}" dt="2025-04-02T19:01:32.146" v="16" actId="47"/>
          <pc:sldLayoutMkLst>
            <pc:docMk/>
            <pc:sldMasterMk cId="3088810570" sldId="2147483873"/>
            <pc:sldLayoutMk cId="3120896897" sldId="2147483874"/>
          </pc:sldLayoutMkLst>
        </pc:sldLayoutChg>
        <pc:sldLayoutChg chg="del">
          <pc:chgData name="Gladimir Ceroni Catarino" userId="6f09877eb8633736" providerId="LiveId" clId="{E4867AA0-EA02-4D3E-9919-B0F722CEA444}" dt="2025-04-02T19:01:32.146" v="16" actId="47"/>
          <pc:sldLayoutMkLst>
            <pc:docMk/>
            <pc:sldMasterMk cId="3088810570" sldId="2147483873"/>
            <pc:sldLayoutMk cId="1304279106" sldId="2147483875"/>
          </pc:sldLayoutMkLst>
        </pc:sldLayoutChg>
        <pc:sldLayoutChg chg="del">
          <pc:chgData name="Gladimir Ceroni Catarino" userId="6f09877eb8633736" providerId="LiveId" clId="{E4867AA0-EA02-4D3E-9919-B0F722CEA444}" dt="2025-04-02T19:01:32.146" v="16" actId="47"/>
          <pc:sldLayoutMkLst>
            <pc:docMk/>
            <pc:sldMasterMk cId="3088810570" sldId="2147483873"/>
            <pc:sldLayoutMk cId="3130718911" sldId="2147483876"/>
          </pc:sldLayoutMkLst>
        </pc:sldLayoutChg>
        <pc:sldLayoutChg chg="del">
          <pc:chgData name="Gladimir Ceroni Catarino" userId="6f09877eb8633736" providerId="LiveId" clId="{E4867AA0-EA02-4D3E-9919-B0F722CEA444}" dt="2025-04-02T19:01:32.146" v="16" actId="47"/>
          <pc:sldLayoutMkLst>
            <pc:docMk/>
            <pc:sldMasterMk cId="3088810570" sldId="2147483873"/>
            <pc:sldLayoutMk cId="4114336527" sldId="2147483877"/>
          </pc:sldLayoutMkLst>
        </pc:sldLayoutChg>
        <pc:sldLayoutChg chg="del">
          <pc:chgData name="Gladimir Ceroni Catarino" userId="6f09877eb8633736" providerId="LiveId" clId="{E4867AA0-EA02-4D3E-9919-B0F722CEA444}" dt="2025-04-02T19:01:32.146" v="16" actId="47"/>
          <pc:sldLayoutMkLst>
            <pc:docMk/>
            <pc:sldMasterMk cId="3088810570" sldId="2147483873"/>
            <pc:sldLayoutMk cId="535701711" sldId="2147483878"/>
          </pc:sldLayoutMkLst>
        </pc:sldLayoutChg>
      </pc:sldMasterChg>
      <pc:sldMasterChg chg="setBg modSldLayout">
        <pc:chgData name="Gladimir Ceroni Catarino" userId="6f09877eb8633736" providerId="LiveId" clId="{E4867AA0-EA02-4D3E-9919-B0F722CEA444}" dt="2025-04-09T19:05:20.033" v="583"/>
        <pc:sldMasterMkLst>
          <pc:docMk/>
          <pc:sldMasterMk cId="1192412419" sldId="2147483891"/>
        </pc:sldMasterMkLst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192412419" sldId="2147483891"/>
            <pc:sldLayoutMk cId="2505080633" sldId="2147483892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192412419" sldId="2147483891"/>
            <pc:sldLayoutMk cId="513021740" sldId="2147483893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192412419" sldId="2147483891"/>
            <pc:sldLayoutMk cId="3433423105" sldId="2147483894"/>
          </pc:sldLayoutMkLst>
        </pc:sldLayoutChg>
      </pc:sldMasterChg>
      <pc:sldMasterChg chg="setBg modSldLayout">
        <pc:chgData name="Gladimir Ceroni Catarino" userId="6f09877eb8633736" providerId="LiveId" clId="{E4867AA0-EA02-4D3E-9919-B0F722CEA444}" dt="2025-04-09T19:05:20.033" v="583"/>
        <pc:sldMasterMkLst>
          <pc:docMk/>
          <pc:sldMasterMk cId="1613644828" sldId="2147483895"/>
        </pc:sldMasterMkLst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613644828" sldId="2147483895"/>
            <pc:sldLayoutMk cId="1403315754" sldId="2147483896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613644828" sldId="2147483895"/>
            <pc:sldLayoutMk cId="4037912725" sldId="2147483897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613644828" sldId="2147483895"/>
            <pc:sldLayoutMk cId="3459371392" sldId="2147483898"/>
          </pc:sldLayoutMkLst>
        </pc:sldLayoutChg>
        <pc:sldLayoutChg chg="setBg">
          <pc:chgData name="Gladimir Ceroni Catarino" userId="6f09877eb8633736" providerId="LiveId" clId="{E4867AA0-EA02-4D3E-9919-B0F722CEA444}" dt="2025-04-09T19:05:20.033" v="583"/>
          <pc:sldLayoutMkLst>
            <pc:docMk/>
            <pc:sldMasterMk cId="1613644828" sldId="2147483895"/>
            <pc:sldLayoutMk cId="2209753455" sldId="2147483899"/>
          </pc:sldLayoutMkLst>
        </pc:sldLayoutChg>
      </pc:sldMasterChg>
    </pc:docChg>
  </pc:docChgLst>
  <pc:docChgLst>
    <pc:chgData name="Gladimir Ceroni Catarino" userId="6f09877eb8633736" providerId="LiveId" clId="{2CB0E693-CCB8-41CA-AC33-4EB54098F549}"/>
    <pc:docChg chg="undo custSel addSld delSld modSld">
      <pc:chgData name="Gladimir Ceroni Catarino" userId="6f09877eb8633736" providerId="LiveId" clId="{2CB0E693-CCB8-41CA-AC33-4EB54098F549}" dt="2025-04-06T20:56:20.817" v="508" actId="20577"/>
      <pc:docMkLst>
        <pc:docMk/>
      </pc:docMkLst>
      <pc:sldChg chg="modSp mod">
        <pc:chgData name="Gladimir Ceroni Catarino" userId="6f09877eb8633736" providerId="LiveId" clId="{2CB0E693-CCB8-41CA-AC33-4EB54098F549}" dt="2025-04-06T20:55:25.550" v="491" actId="20577"/>
        <pc:sldMkLst>
          <pc:docMk/>
          <pc:sldMk cId="3141920322" sldId="387"/>
        </pc:sldMkLst>
        <pc:spChg chg="mod">
          <ac:chgData name="Gladimir Ceroni Catarino" userId="6f09877eb8633736" providerId="LiveId" clId="{2CB0E693-CCB8-41CA-AC33-4EB54098F549}" dt="2025-04-06T20:55:25.550" v="491" actId="20577"/>
          <ac:spMkLst>
            <pc:docMk/>
            <pc:sldMk cId="3141920322" sldId="387"/>
            <ac:spMk id="4" creationId="{503F0EFA-6E98-4D9D-BF2D-48218F7428FD}"/>
          </ac:spMkLst>
        </pc:spChg>
      </pc:sldChg>
      <pc:sldChg chg="modSp mod">
        <pc:chgData name="Gladimir Ceroni Catarino" userId="6f09877eb8633736" providerId="LiveId" clId="{2CB0E693-CCB8-41CA-AC33-4EB54098F549}" dt="2025-04-06T20:55:22.541" v="490" actId="20577"/>
        <pc:sldMkLst>
          <pc:docMk/>
          <pc:sldMk cId="486125630" sldId="389"/>
        </pc:sldMkLst>
        <pc:spChg chg="mod">
          <ac:chgData name="Gladimir Ceroni Catarino" userId="6f09877eb8633736" providerId="LiveId" clId="{2CB0E693-CCB8-41CA-AC33-4EB54098F549}" dt="2025-04-06T20:55:22.541" v="490" actId="20577"/>
          <ac:spMkLst>
            <pc:docMk/>
            <pc:sldMk cId="486125630" sldId="389"/>
            <ac:spMk id="5" creationId="{00000000-0000-0000-0000-000000000000}"/>
          </ac:spMkLst>
        </pc:spChg>
      </pc:sldChg>
      <pc:sldChg chg="modSp mod">
        <pc:chgData name="Gladimir Ceroni Catarino" userId="6f09877eb8633736" providerId="LiveId" clId="{2CB0E693-CCB8-41CA-AC33-4EB54098F549}" dt="2025-04-06T20:55:17.283" v="488" actId="20577"/>
        <pc:sldMkLst>
          <pc:docMk/>
          <pc:sldMk cId="953259868" sldId="390"/>
        </pc:sldMkLst>
        <pc:spChg chg="mod">
          <ac:chgData name="Gladimir Ceroni Catarino" userId="6f09877eb8633736" providerId="LiveId" clId="{2CB0E693-CCB8-41CA-AC33-4EB54098F549}" dt="2025-04-06T20:55:17.283" v="488" actId="20577"/>
          <ac:spMkLst>
            <pc:docMk/>
            <pc:sldMk cId="953259868" sldId="390"/>
            <ac:spMk id="5" creationId="{00000000-0000-0000-0000-000000000000}"/>
          </ac:spMkLst>
        </pc:spChg>
      </pc:sldChg>
      <pc:sldChg chg="modSp mod">
        <pc:chgData name="Gladimir Ceroni Catarino" userId="6f09877eb8633736" providerId="LiveId" clId="{2CB0E693-CCB8-41CA-AC33-4EB54098F549}" dt="2025-04-06T20:55:20.067" v="489" actId="20577"/>
        <pc:sldMkLst>
          <pc:docMk/>
          <pc:sldMk cId="2128297164" sldId="392"/>
        </pc:sldMkLst>
        <pc:spChg chg="mod">
          <ac:chgData name="Gladimir Ceroni Catarino" userId="6f09877eb8633736" providerId="LiveId" clId="{2CB0E693-CCB8-41CA-AC33-4EB54098F549}" dt="2025-04-06T20:55:20.067" v="489" actId="20577"/>
          <ac:spMkLst>
            <pc:docMk/>
            <pc:sldMk cId="2128297164" sldId="392"/>
            <ac:spMk id="5" creationId="{00000000-0000-0000-0000-000000000000}"/>
          </ac:spMkLst>
        </pc:spChg>
      </pc:sldChg>
      <pc:sldChg chg="modSp mod">
        <pc:chgData name="Gladimir Ceroni Catarino" userId="6f09877eb8633736" providerId="LiveId" clId="{2CB0E693-CCB8-41CA-AC33-4EB54098F549}" dt="2025-04-06T20:55:14.126" v="487" actId="20577"/>
        <pc:sldMkLst>
          <pc:docMk/>
          <pc:sldMk cId="2016394065" sldId="393"/>
        </pc:sldMkLst>
        <pc:spChg chg="mod">
          <ac:chgData name="Gladimir Ceroni Catarino" userId="6f09877eb8633736" providerId="LiveId" clId="{2CB0E693-CCB8-41CA-AC33-4EB54098F549}" dt="2025-04-06T20:55:14.126" v="487" actId="20577"/>
          <ac:spMkLst>
            <pc:docMk/>
            <pc:sldMk cId="2016394065" sldId="393"/>
            <ac:spMk id="5" creationId="{00000000-0000-0000-0000-000000000000}"/>
          </ac:spMkLst>
        </pc:spChg>
      </pc:sldChg>
      <pc:sldChg chg="modSp mod">
        <pc:chgData name="Gladimir Ceroni Catarino" userId="6f09877eb8633736" providerId="LiveId" clId="{2CB0E693-CCB8-41CA-AC33-4EB54098F549}" dt="2025-04-06T20:55:07.468" v="484" actId="20577"/>
        <pc:sldMkLst>
          <pc:docMk/>
          <pc:sldMk cId="3568302856" sldId="394"/>
        </pc:sldMkLst>
        <pc:spChg chg="mod">
          <ac:chgData name="Gladimir Ceroni Catarino" userId="6f09877eb8633736" providerId="LiveId" clId="{2CB0E693-CCB8-41CA-AC33-4EB54098F549}" dt="2025-04-06T20:55:07.468" v="484" actId="20577"/>
          <ac:spMkLst>
            <pc:docMk/>
            <pc:sldMk cId="3568302856" sldId="394"/>
            <ac:spMk id="4" creationId="{BD96359D-C937-7D9E-5730-2F9892A7090F}"/>
          </ac:spMkLst>
        </pc:spChg>
      </pc:sldChg>
      <pc:sldChg chg="modSp mod">
        <pc:chgData name="Gladimir Ceroni Catarino" userId="6f09877eb8633736" providerId="LiveId" clId="{2CB0E693-CCB8-41CA-AC33-4EB54098F549}" dt="2025-04-06T20:55:04.959" v="483" actId="20577"/>
        <pc:sldMkLst>
          <pc:docMk/>
          <pc:sldMk cId="863674351" sldId="395"/>
        </pc:sldMkLst>
        <pc:spChg chg="mod">
          <ac:chgData name="Gladimir Ceroni Catarino" userId="6f09877eb8633736" providerId="LiveId" clId="{2CB0E693-CCB8-41CA-AC33-4EB54098F549}" dt="2025-04-06T20:55:04.959" v="483" actId="20577"/>
          <ac:spMkLst>
            <pc:docMk/>
            <pc:sldMk cId="863674351" sldId="395"/>
            <ac:spMk id="5" creationId="{00000000-0000-0000-0000-000000000000}"/>
          </ac:spMkLst>
        </pc:spChg>
      </pc:sldChg>
      <pc:sldChg chg="modSp mod">
        <pc:chgData name="Gladimir Ceroni Catarino" userId="6f09877eb8633736" providerId="LiveId" clId="{2CB0E693-CCB8-41CA-AC33-4EB54098F549}" dt="2025-04-06T20:55:01.980" v="482" actId="20577"/>
        <pc:sldMkLst>
          <pc:docMk/>
          <pc:sldMk cId="2531846129" sldId="397"/>
        </pc:sldMkLst>
        <pc:spChg chg="mod">
          <ac:chgData name="Gladimir Ceroni Catarino" userId="6f09877eb8633736" providerId="LiveId" clId="{2CB0E693-CCB8-41CA-AC33-4EB54098F549}" dt="2025-04-06T20:55:01.980" v="482" actId="20577"/>
          <ac:spMkLst>
            <pc:docMk/>
            <pc:sldMk cId="2531846129" sldId="397"/>
            <ac:spMk id="4" creationId="{C903FEC0-A2B8-006C-9C56-5DF09F6F13F7}"/>
          </ac:spMkLst>
        </pc:spChg>
      </pc:sldChg>
      <pc:sldChg chg="modSp mod">
        <pc:chgData name="Gladimir Ceroni Catarino" userId="6f09877eb8633736" providerId="LiveId" clId="{2CB0E693-CCB8-41CA-AC33-4EB54098F549}" dt="2025-04-06T20:54:52.339" v="480" actId="14100"/>
        <pc:sldMkLst>
          <pc:docMk/>
          <pc:sldMk cId="3606005700" sldId="398"/>
        </pc:sldMkLst>
        <pc:spChg chg="mod">
          <ac:chgData name="Gladimir Ceroni Catarino" userId="6f09877eb8633736" providerId="LiveId" clId="{2CB0E693-CCB8-41CA-AC33-4EB54098F549}" dt="2025-04-06T20:54:52.339" v="480" actId="14100"/>
          <ac:spMkLst>
            <pc:docMk/>
            <pc:sldMk cId="3606005700" sldId="398"/>
            <ac:spMk id="3" creationId="{00000000-0000-0000-0000-000000000000}"/>
          </ac:spMkLst>
        </pc:spChg>
        <pc:spChg chg="mod">
          <ac:chgData name="Gladimir Ceroni Catarino" userId="6f09877eb8633736" providerId="LiveId" clId="{2CB0E693-CCB8-41CA-AC33-4EB54098F549}" dt="2025-04-06T20:54:48.837" v="479" actId="20577"/>
          <ac:spMkLst>
            <pc:docMk/>
            <pc:sldMk cId="3606005700" sldId="398"/>
            <ac:spMk id="4" creationId="{15A3BAAC-858F-B43E-48A4-3F612F478542}"/>
          </ac:spMkLst>
        </pc:spChg>
      </pc:sldChg>
      <pc:sldChg chg="modSp mod">
        <pc:chgData name="Gladimir Ceroni Catarino" userId="6f09877eb8633736" providerId="LiveId" clId="{2CB0E693-CCB8-41CA-AC33-4EB54098F549}" dt="2025-04-06T20:54:22.298" v="469" actId="20577"/>
        <pc:sldMkLst>
          <pc:docMk/>
          <pc:sldMk cId="3099429829" sldId="408"/>
        </pc:sldMkLst>
        <pc:spChg chg="mod">
          <ac:chgData name="Gladimir Ceroni Catarino" userId="6f09877eb8633736" providerId="LiveId" clId="{2CB0E693-CCB8-41CA-AC33-4EB54098F549}" dt="2025-04-06T20:54:22.298" v="469" actId="20577"/>
          <ac:spMkLst>
            <pc:docMk/>
            <pc:sldMk cId="3099429829" sldId="408"/>
            <ac:spMk id="5" creationId="{00000000-0000-0000-0000-000000000000}"/>
          </ac:spMkLst>
        </pc:spChg>
      </pc:sldChg>
      <pc:sldChg chg="modSp mod">
        <pc:chgData name="Gladimir Ceroni Catarino" userId="6f09877eb8633736" providerId="LiveId" clId="{2CB0E693-CCB8-41CA-AC33-4EB54098F549}" dt="2025-04-06T20:54:18.413" v="468" actId="20577"/>
        <pc:sldMkLst>
          <pc:docMk/>
          <pc:sldMk cId="1476853577" sldId="409"/>
        </pc:sldMkLst>
        <pc:spChg chg="mod">
          <ac:chgData name="Gladimir Ceroni Catarino" userId="6f09877eb8633736" providerId="LiveId" clId="{2CB0E693-CCB8-41CA-AC33-4EB54098F549}" dt="2025-04-06T20:54:18.413" v="468" actId="20577"/>
          <ac:spMkLst>
            <pc:docMk/>
            <pc:sldMk cId="1476853577" sldId="409"/>
            <ac:spMk id="5" creationId="{00000000-0000-0000-0000-000000000000}"/>
          </ac:spMkLst>
        </pc:spChg>
      </pc:sldChg>
      <pc:sldChg chg="modSp mod">
        <pc:chgData name="Gladimir Ceroni Catarino" userId="6f09877eb8633736" providerId="LiveId" clId="{2CB0E693-CCB8-41CA-AC33-4EB54098F549}" dt="2025-04-06T20:56:16.539" v="506" actId="20577"/>
        <pc:sldMkLst>
          <pc:docMk/>
          <pc:sldMk cId="197588620" sldId="441"/>
        </pc:sldMkLst>
        <pc:spChg chg="mod">
          <ac:chgData name="Gladimir Ceroni Catarino" userId="6f09877eb8633736" providerId="LiveId" clId="{2CB0E693-CCB8-41CA-AC33-4EB54098F549}" dt="2025-04-06T20:56:16.539" v="506" actId="20577"/>
          <ac:spMkLst>
            <pc:docMk/>
            <pc:sldMk cId="197588620" sldId="441"/>
            <ac:spMk id="2" creationId="{1FED67DC-703A-48EB-8037-FEF53CFC6DA9}"/>
          </ac:spMkLst>
        </pc:spChg>
      </pc:sldChg>
      <pc:sldChg chg="modSp mod">
        <pc:chgData name="Gladimir Ceroni Catarino" userId="6f09877eb8633736" providerId="LiveId" clId="{2CB0E693-CCB8-41CA-AC33-4EB54098F549}" dt="2025-04-06T20:54:54.990" v="481" actId="14100"/>
        <pc:sldMkLst>
          <pc:docMk/>
          <pc:sldMk cId="1859713468" sldId="446"/>
        </pc:sldMkLst>
        <pc:spChg chg="mod">
          <ac:chgData name="Gladimir Ceroni Catarino" userId="6f09877eb8633736" providerId="LiveId" clId="{2CB0E693-CCB8-41CA-AC33-4EB54098F549}" dt="2025-04-06T20:54:46.062" v="478" actId="20577"/>
          <ac:spMkLst>
            <pc:docMk/>
            <pc:sldMk cId="1859713468" sldId="446"/>
            <ac:spMk id="2" creationId="{1FED67DC-703A-48EB-8037-FEF53CFC6DA9}"/>
          </ac:spMkLst>
        </pc:spChg>
        <pc:spChg chg="mod">
          <ac:chgData name="Gladimir Ceroni Catarino" userId="6f09877eb8633736" providerId="LiveId" clId="{2CB0E693-CCB8-41CA-AC33-4EB54098F549}" dt="2025-04-06T20:54:54.990" v="481" actId="14100"/>
          <ac:spMkLst>
            <pc:docMk/>
            <pc:sldMk cId="1859713468" sldId="446"/>
            <ac:spMk id="4" creationId="{A8F121B2-932E-4B54-A096-E1E567D6E3E8}"/>
          </ac:spMkLst>
        </pc:spChg>
      </pc:sldChg>
      <pc:sldChg chg="modSp mod">
        <pc:chgData name="Gladimir Ceroni Catarino" userId="6f09877eb8633736" providerId="LiveId" clId="{2CB0E693-CCB8-41CA-AC33-4EB54098F549}" dt="2025-04-06T20:54:43.525" v="477" actId="20577"/>
        <pc:sldMkLst>
          <pc:docMk/>
          <pc:sldMk cId="2101478209" sldId="448"/>
        </pc:sldMkLst>
        <pc:spChg chg="mod">
          <ac:chgData name="Gladimir Ceroni Catarino" userId="6f09877eb8633736" providerId="LiveId" clId="{2CB0E693-CCB8-41CA-AC33-4EB54098F549}" dt="2025-04-06T20:54:43.525" v="477" actId="20577"/>
          <ac:spMkLst>
            <pc:docMk/>
            <pc:sldMk cId="2101478209" sldId="448"/>
            <ac:spMk id="2" creationId="{1FED67DC-703A-48EB-8037-FEF53CFC6DA9}"/>
          </ac:spMkLst>
        </pc:spChg>
      </pc:sldChg>
      <pc:sldChg chg="del">
        <pc:chgData name="Gladimir Ceroni Catarino" userId="6f09877eb8633736" providerId="LiveId" clId="{2CB0E693-CCB8-41CA-AC33-4EB54098F549}" dt="2025-04-06T20:03:55.072" v="21" actId="47"/>
        <pc:sldMkLst>
          <pc:docMk/>
          <pc:sldMk cId="3870320814" sldId="456"/>
        </pc:sldMkLst>
      </pc:sldChg>
      <pc:sldChg chg="modSp mod">
        <pc:chgData name="Gladimir Ceroni Catarino" userId="6f09877eb8633736" providerId="LiveId" clId="{2CB0E693-CCB8-41CA-AC33-4EB54098F549}" dt="2025-04-06T20:54:37.144" v="474" actId="20577"/>
        <pc:sldMkLst>
          <pc:docMk/>
          <pc:sldMk cId="3344802946" sldId="469"/>
        </pc:sldMkLst>
        <pc:spChg chg="mod">
          <ac:chgData name="Gladimir Ceroni Catarino" userId="6f09877eb8633736" providerId="LiveId" clId="{2CB0E693-CCB8-41CA-AC33-4EB54098F549}" dt="2025-04-06T20:54:37.144" v="474" actId="20577"/>
          <ac:spMkLst>
            <pc:docMk/>
            <pc:sldMk cId="3344802946" sldId="469"/>
            <ac:spMk id="2" creationId="{1FED67DC-703A-48EB-8037-FEF53CFC6DA9}"/>
          </ac:spMkLst>
        </pc:spChg>
      </pc:sldChg>
      <pc:sldChg chg="modSp mod">
        <pc:chgData name="Gladimir Ceroni Catarino" userId="6f09877eb8633736" providerId="LiveId" clId="{2CB0E693-CCB8-41CA-AC33-4EB54098F549}" dt="2025-04-06T20:54:35.209" v="473" actId="20577"/>
        <pc:sldMkLst>
          <pc:docMk/>
          <pc:sldMk cId="3326203681" sldId="471"/>
        </pc:sldMkLst>
        <pc:spChg chg="mod">
          <ac:chgData name="Gladimir Ceroni Catarino" userId="6f09877eb8633736" providerId="LiveId" clId="{2CB0E693-CCB8-41CA-AC33-4EB54098F549}" dt="2025-04-06T20:54:35.209" v="473" actId="20577"/>
          <ac:spMkLst>
            <pc:docMk/>
            <pc:sldMk cId="3326203681" sldId="471"/>
            <ac:spMk id="2" creationId="{1FED67DC-703A-48EB-8037-FEF53CFC6DA9}"/>
          </ac:spMkLst>
        </pc:spChg>
      </pc:sldChg>
      <pc:sldChg chg="modSp mod">
        <pc:chgData name="Gladimir Ceroni Catarino" userId="6f09877eb8633736" providerId="LiveId" clId="{2CB0E693-CCB8-41CA-AC33-4EB54098F549}" dt="2025-04-06T20:54:32.226" v="472" actId="20577"/>
        <pc:sldMkLst>
          <pc:docMk/>
          <pc:sldMk cId="3214214786" sldId="473"/>
        </pc:sldMkLst>
        <pc:spChg chg="mod">
          <ac:chgData name="Gladimir Ceroni Catarino" userId="6f09877eb8633736" providerId="LiveId" clId="{2CB0E693-CCB8-41CA-AC33-4EB54098F549}" dt="2025-04-06T20:54:32.226" v="472" actId="20577"/>
          <ac:spMkLst>
            <pc:docMk/>
            <pc:sldMk cId="3214214786" sldId="473"/>
            <ac:spMk id="2" creationId="{1FED67DC-703A-48EB-8037-FEF53CFC6DA9}"/>
          </ac:spMkLst>
        </pc:spChg>
      </pc:sldChg>
      <pc:sldChg chg="modSp mod">
        <pc:chgData name="Gladimir Ceroni Catarino" userId="6f09877eb8633736" providerId="LiveId" clId="{2CB0E693-CCB8-41CA-AC33-4EB54098F549}" dt="2025-04-06T20:54:26.220" v="470" actId="20577"/>
        <pc:sldMkLst>
          <pc:docMk/>
          <pc:sldMk cId="3135363229" sldId="474"/>
        </pc:sldMkLst>
        <pc:spChg chg="mod">
          <ac:chgData name="Gladimir Ceroni Catarino" userId="6f09877eb8633736" providerId="LiveId" clId="{2CB0E693-CCB8-41CA-AC33-4EB54098F549}" dt="2025-04-06T20:54:26.220" v="470" actId="20577"/>
          <ac:spMkLst>
            <pc:docMk/>
            <pc:sldMk cId="3135363229" sldId="474"/>
            <ac:spMk id="2" creationId="{1FED67DC-703A-48EB-8037-FEF53CFC6DA9}"/>
          </ac:spMkLst>
        </pc:spChg>
      </pc:sldChg>
      <pc:sldChg chg="modSp mod">
        <pc:chgData name="Gladimir Ceroni Catarino" userId="6f09877eb8633736" providerId="LiveId" clId="{2CB0E693-CCB8-41CA-AC33-4EB54098F549}" dt="2025-04-06T20:54:29.145" v="471" actId="20577"/>
        <pc:sldMkLst>
          <pc:docMk/>
          <pc:sldMk cId="2078162030" sldId="475"/>
        </pc:sldMkLst>
        <pc:spChg chg="mod">
          <ac:chgData name="Gladimir Ceroni Catarino" userId="6f09877eb8633736" providerId="LiveId" clId="{2CB0E693-CCB8-41CA-AC33-4EB54098F549}" dt="2025-04-06T20:54:29.145" v="471" actId="20577"/>
          <ac:spMkLst>
            <pc:docMk/>
            <pc:sldMk cId="2078162030" sldId="475"/>
            <ac:spMk id="2" creationId="{1FED67DC-703A-48EB-8037-FEF53CFC6DA9}"/>
          </ac:spMkLst>
        </pc:spChg>
      </pc:sldChg>
      <pc:sldChg chg="modSp mod">
        <pc:chgData name="Gladimir Ceroni Catarino" userId="6f09877eb8633736" providerId="LiveId" clId="{2CB0E693-CCB8-41CA-AC33-4EB54098F549}" dt="2025-04-06T20:55:28.861" v="492" actId="20577"/>
        <pc:sldMkLst>
          <pc:docMk/>
          <pc:sldMk cId="3063890377" sldId="478"/>
        </pc:sldMkLst>
        <pc:spChg chg="mod">
          <ac:chgData name="Gladimir Ceroni Catarino" userId="6f09877eb8633736" providerId="LiveId" clId="{2CB0E693-CCB8-41CA-AC33-4EB54098F549}" dt="2025-04-06T20:55:28.861" v="492" actId="20577"/>
          <ac:spMkLst>
            <pc:docMk/>
            <pc:sldMk cId="3063890377" sldId="478"/>
            <ac:spMk id="2" creationId="{445A0C6D-175E-43C3-9FB8-E54089EB687C}"/>
          </ac:spMkLst>
        </pc:spChg>
      </pc:sldChg>
      <pc:sldChg chg="modSp mod">
        <pc:chgData name="Gladimir Ceroni Catarino" userId="6f09877eb8633736" providerId="LiveId" clId="{2CB0E693-CCB8-41CA-AC33-4EB54098F549}" dt="2025-04-06T20:56:00.834" v="499" actId="20577"/>
        <pc:sldMkLst>
          <pc:docMk/>
          <pc:sldMk cId="4012746185" sldId="485"/>
        </pc:sldMkLst>
        <pc:spChg chg="mod">
          <ac:chgData name="Gladimir Ceroni Catarino" userId="6f09877eb8633736" providerId="LiveId" clId="{2CB0E693-CCB8-41CA-AC33-4EB54098F549}" dt="2025-04-06T20:56:00.834" v="499" actId="20577"/>
          <ac:spMkLst>
            <pc:docMk/>
            <pc:sldMk cId="4012746185" sldId="485"/>
            <ac:spMk id="5" creationId="{BCEF786D-0C9E-4983-954F-1FB0D548B3AB}"/>
          </ac:spMkLst>
        </pc:spChg>
      </pc:sldChg>
      <pc:sldChg chg="modSp mod">
        <pc:chgData name="Gladimir Ceroni Catarino" userId="6f09877eb8633736" providerId="LiveId" clId="{2CB0E693-CCB8-41CA-AC33-4EB54098F549}" dt="2025-04-06T20:56:05.211" v="501" actId="20577"/>
        <pc:sldMkLst>
          <pc:docMk/>
          <pc:sldMk cId="588882980" sldId="486"/>
        </pc:sldMkLst>
        <pc:spChg chg="mod">
          <ac:chgData name="Gladimir Ceroni Catarino" userId="6f09877eb8633736" providerId="LiveId" clId="{2CB0E693-CCB8-41CA-AC33-4EB54098F549}" dt="2025-04-06T20:56:05.211" v="501" actId="20577"/>
          <ac:spMkLst>
            <pc:docMk/>
            <pc:sldMk cId="588882980" sldId="486"/>
            <ac:spMk id="5" creationId="{0D7C02D4-51A4-462A-B105-66B9132FD12F}"/>
          </ac:spMkLst>
        </pc:spChg>
      </pc:sldChg>
      <pc:sldChg chg="modSp mod">
        <pc:chgData name="Gladimir Ceroni Catarino" userId="6f09877eb8633736" providerId="LiveId" clId="{2CB0E693-CCB8-41CA-AC33-4EB54098F549}" dt="2025-04-06T20:56:03.076" v="500" actId="20577"/>
        <pc:sldMkLst>
          <pc:docMk/>
          <pc:sldMk cId="1351757248" sldId="488"/>
        </pc:sldMkLst>
        <pc:spChg chg="mod">
          <ac:chgData name="Gladimir Ceroni Catarino" userId="6f09877eb8633736" providerId="LiveId" clId="{2CB0E693-CCB8-41CA-AC33-4EB54098F549}" dt="2025-04-06T20:04:50.787" v="27" actId="20577"/>
          <ac:spMkLst>
            <pc:docMk/>
            <pc:sldMk cId="1351757248" sldId="488"/>
            <ac:spMk id="3" creationId="{AB12D0B4-E895-497E-8D45-50C8E2897812}"/>
          </ac:spMkLst>
        </pc:spChg>
        <pc:spChg chg="mod">
          <ac:chgData name="Gladimir Ceroni Catarino" userId="6f09877eb8633736" providerId="LiveId" clId="{2CB0E693-CCB8-41CA-AC33-4EB54098F549}" dt="2025-04-06T20:56:03.076" v="500" actId="20577"/>
          <ac:spMkLst>
            <pc:docMk/>
            <pc:sldMk cId="1351757248" sldId="488"/>
            <ac:spMk id="5" creationId="{0D7C02D4-51A4-462A-B105-66B9132FD12F}"/>
          </ac:spMkLst>
        </pc:spChg>
      </pc:sldChg>
      <pc:sldChg chg="modSp mod">
        <pc:chgData name="Gladimir Ceroni Catarino" userId="6f09877eb8633736" providerId="LiveId" clId="{2CB0E693-CCB8-41CA-AC33-4EB54098F549}" dt="2025-04-06T20:55:38.997" v="495" actId="14100"/>
        <pc:sldMkLst>
          <pc:docMk/>
          <pc:sldMk cId="578777922" sldId="489"/>
        </pc:sldMkLst>
        <pc:spChg chg="mod">
          <ac:chgData name="Gladimir Ceroni Catarino" userId="6f09877eb8633736" providerId="LiveId" clId="{2CB0E693-CCB8-41CA-AC33-4EB54098F549}" dt="2025-04-06T20:55:38.997" v="495" actId="14100"/>
          <ac:spMkLst>
            <pc:docMk/>
            <pc:sldMk cId="578777922" sldId="489"/>
            <ac:spMk id="3" creationId="{AB12D0B4-E895-497E-8D45-50C8E2897812}"/>
          </ac:spMkLst>
        </pc:spChg>
        <pc:spChg chg="mod">
          <ac:chgData name="Gladimir Ceroni Catarino" userId="6f09877eb8633736" providerId="LiveId" clId="{2CB0E693-CCB8-41CA-AC33-4EB54098F549}" dt="2025-04-06T20:55:36.288" v="494" actId="20577"/>
          <ac:spMkLst>
            <pc:docMk/>
            <pc:sldMk cId="578777922" sldId="489"/>
            <ac:spMk id="5" creationId="{3EFAC763-EE0E-47AA-AC76-AC0F981F84AD}"/>
          </ac:spMkLst>
        </pc:spChg>
      </pc:sldChg>
      <pc:sldChg chg="modSp mod">
        <pc:chgData name="Gladimir Ceroni Catarino" userId="6f09877eb8633736" providerId="LiveId" clId="{2CB0E693-CCB8-41CA-AC33-4EB54098F549}" dt="2025-04-06T20:55:58.243" v="498" actId="20577"/>
        <pc:sldMkLst>
          <pc:docMk/>
          <pc:sldMk cId="4057593140" sldId="490"/>
        </pc:sldMkLst>
        <pc:spChg chg="mod">
          <ac:chgData name="Gladimir Ceroni Catarino" userId="6f09877eb8633736" providerId="LiveId" clId="{2CB0E693-CCB8-41CA-AC33-4EB54098F549}" dt="2025-04-06T20:55:58.243" v="498" actId="20577"/>
          <ac:spMkLst>
            <pc:docMk/>
            <pc:sldMk cId="4057593140" sldId="490"/>
            <ac:spMk id="5" creationId="{BCEF786D-0C9E-4983-954F-1FB0D548B3AB}"/>
          </ac:spMkLst>
        </pc:spChg>
      </pc:sldChg>
      <pc:sldChg chg="modSp mod">
        <pc:chgData name="Gladimir Ceroni Catarino" userId="6f09877eb8633736" providerId="LiveId" clId="{2CB0E693-CCB8-41CA-AC33-4EB54098F549}" dt="2025-04-06T20:55:54.371" v="497" actId="1076"/>
        <pc:sldMkLst>
          <pc:docMk/>
          <pc:sldMk cId="3279267872" sldId="491"/>
        </pc:sldMkLst>
        <pc:spChg chg="mod">
          <ac:chgData name="Gladimir Ceroni Catarino" userId="6f09877eb8633736" providerId="LiveId" clId="{2CB0E693-CCB8-41CA-AC33-4EB54098F549}" dt="2025-04-06T20:55:46.473" v="496" actId="20577"/>
          <ac:spMkLst>
            <pc:docMk/>
            <pc:sldMk cId="3279267872" sldId="491"/>
            <ac:spMk id="5" creationId="{BCEF786D-0C9E-4983-954F-1FB0D548B3AB}"/>
          </ac:spMkLst>
        </pc:spChg>
        <pc:spChg chg="mod">
          <ac:chgData name="Gladimir Ceroni Catarino" userId="6f09877eb8633736" providerId="LiveId" clId="{2CB0E693-CCB8-41CA-AC33-4EB54098F549}" dt="2025-04-06T20:55:54.371" v="497" actId="1076"/>
          <ac:spMkLst>
            <pc:docMk/>
            <pc:sldMk cId="3279267872" sldId="491"/>
            <ac:spMk id="17" creationId="{5D0152F3-41E7-77C4-9A8A-91A7DFFB021C}"/>
          </ac:spMkLst>
        </pc:spChg>
      </pc:sldChg>
      <pc:sldChg chg="modSp mod">
        <pc:chgData name="Gladimir Ceroni Catarino" userId="6f09877eb8633736" providerId="LiveId" clId="{2CB0E693-CCB8-41CA-AC33-4EB54098F549}" dt="2025-04-06T20:55:31.869" v="493" actId="20577"/>
        <pc:sldMkLst>
          <pc:docMk/>
          <pc:sldMk cId="200647019" sldId="492"/>
        </pc:sldMkLst>
        <pc:spChg chg="mod">
          <ac:chgData name="Gladimir Ceroni Catarino" userId="6f09877eb8633736" providerId="LiveId" clId="{2CB0E693-CCB8-41CA-AC33-4EB54098F549}" dt="2025-04-06T20:55:31.869" v="493" actId="20577"/>
          <ac:spMkLst>
            <pc:docMk/>
            <pc:sldMk cId="200647019" sldId="492"/>
            <ac:spMk id="5" creationId="{BCEF786D-0C9E-4983-954F-1FB0D548B3AB}"/>
          </ac:spMkLst>
        </pc:spChg>
      </pc:sldChg>
      <pc:sldChg chg="modSp mod">
        <pc:chgData name="Gladimir Ceroni Catarino" userId="6f09877eb8633736" providerId="LiveId" clId="{2CB0E693-CCB8-41CA-AC33-4EB54098F549}" dt="2025-04-06T20:56:20.817" v="508" actId="20577"/>
        <pc:sldMkLst>
          <pc:docMk/>
          <pc:sldMk cId="1500047666" sldId="576"/>
        </pc:sldMkLst>
        <pc:spChg chg="mod">
          <ac:chgData name="Gladimir Ceroni Catarino" userId="6f09877eb8633736" providerId="LiveId" clId="{2CB0E693-CCB8-41CA-AC33-4EB54098F549}" dt="2025-04-06T20:56:20.817" v="508" actId="20577"/>
          <ac:spMkLst>
            <pc:docMk/>
            <pc:sldMk cId="1500047666" sldId="576"/>
            <ac:spMk id="2" creationId="{445A0C6D-175E-43C3-9FB8-E54089EB687C}"/>
          </ac:spMkLst>
        </pc:spChg>
      </pc:sldChg>
      <pc:sldChg chg="modSp mod">
        <pc:chgData name="Gladimir Ceroni Catarino" userId="6f09877eb8633736" providerId="LiveId" clId="{2CB0E693-CCB8-41CA-AC33-4EB54098F549}" dt="2025-04-06T20:56:18.680" v="507" actId="20577"/>
        <pc:sldMkLst>
          <pc:docMk/>
          <pc:sldMk cId="3011578777" sldId="577"/>
        </pc:sldMkLst>
        <pc:spChg chg="mod">
          <ac:chgData name="Gladimir Ceroni Catarino" userId="6f09877eb8633736" providerId="LiveId" clId="{2CB0E693-CCB8-41CA-AC33-4EB54098F549}" dt="2025-04-06T20:56:18.680" v="507" actId="20577"/>
          <ac:spMkLst>
            <pc:docMk/>
            <pc:sldMk cId="3011578777" sldId="577"/>
            <ac:spMk id="5" creationId="{C9998BFF-04B6-444E-ADB9-282D1B087F30}"/>
          </ac:spMkLst>
        </pc:spChg>
      </pc:sldChg>
      <pc:sldChg chg="modSp mod">
        <pc:chgData name="Gladimir Ceroni Catarino" userId="6f09877eb8633736" providerId="LiveId" clId="{2CB0E693-CCB8-41CA-AC33-4EB54098F549}" dt="2025-04-06T20:56:14.461" v="505" actId="20577"/>
        <pc:sldMkLst>
          <pc:docMk/>
          <pc:sldMk cId="2191853719" sldId="578"/>
        </pc:sldMkLst>
        <pc:spChg chg="mod">
          <ac:chgData name="Gladimir Ceroni Catarino" userId="6f09877eb8633736" providerId="LiveId" clId="{2CB0E693-CCB8-41CA-AC33-4EB54098F549}" dt="2025-04-06T20:56:14.461" v="505" actId="20577"/>
          <ac:spMkLst>
            <pc:docMk/>
            <pc:sldMk cId="2191853719" sldId="578"/>
            <ac:spMk id="2" creationId="{1FED67DC-703A-48EB-8037-FEF53CFC6DA9}"/>
          </ac:spMkLst>
        </pc:spChg>
      </pc:sldChg>
      <pc:sldChg chg="modSp mod">
        <pc:chgData name="Gladimir Ceroni Catarino" userId="6f09877eb8633736" providerId="LiveId" clId="{2CB0E693-CCB8-41CA-AC33-4EB54098F549}" dt="2025-04-06T20:56:12.448" v="504" actId="20577"/>
        <pc:sldMkLst>
          <pc:docMk/>
          <pc:sldMk cId="906344913" sldId="579"/>
        </pc:sldMkLst>
      </pc:sldChg>
      <pc:sldChg chg="modSp mod">
        <pc:chgData name="Gladimir Ceroni Catarino" userId="6f09877eb8633736" providerId="LiveId" clId="{2CB0E693-CCB8-41CA-AC33-4EB54098F549}" dt="2025-04-06T20:56:10.069" v="503" actId="20577"/>
        <pc:sldMkLst>
          <pc:docMk/>
          <pc:sldMk cId="3017870513" sldId="580"/>
        </pc:sldMkLst>
        <pc:spChg chg="mod">
          <ac:chgData name="Gladimir Ceroni Catarino" userId="6f09877eb8633736" providerId="LiveId" clId="{2CB0E693-CCB8-41CA-AC33-4EB54098F549}" dt="2025-04-06T20:56:10.069" v="503" actId="20577"/>
          <ac:spMkLst>
            <pc:docMk/>
            <pc:sldMk cId="3017870513" sldId="580"/>
            <ac:spMk id="5" creationId="{65206588-36B7-43AD-8380-85688407EA06}"/>
          </ac:spMkLst>
        </pc:spChg>
      </pc:sldChg>
      <pc:sldChg chg="modSp mod">
        <pc:chgData name="Gladimir Ceroni Catarino" userId="6f09877eb8633736" providerId="LiveId" clId="{2CB0E693-CCB8-41CA-AC33-4EB54098F549}" dt="2025-04-06T20:56:07.146" v="502" actId="20577"/>
        <pc:sldMkLst>
          <pc:docMk/>
          <pc:sldMk cId="1247984318" sldId="581"/>
        </pc:sldMkLst>
        <pc:spChg chg="mod">
          <ac:chgData name="Gladimir Ceroni Catarino" userId="6f09877eb8633736" providerId="LiveId" clId="{2CB0E693-CCB8-41CA-AC33-4EB54098F549}" dt="2025-04-06T20:56:07.146" v="502" actId="20577"/>
          <ac:spMkLst>
            <pc:docMk/>
            <pc:sldMk cId="1247984318" sldId="581"/>
            <ac:spMk id="5" creationId="{0D7C02D4-51A4-462A-B105-66B9132FD12F}"/>
          </ac:spMkLst>
        </pc:spChg>
      </pc:sldChg>
      <pc:sldChg chg="modSp mod">
        <pc:chgData name="Gladimir Ceroni Catarino" userId="6f09877eb8633736" providerId="LiveId" clId="{2CB0E693-CCB8-41CA-AC33-4EB54098F549}" dt="2025-04-06T20:03:45.039" v="20" actId="1076"/>
        <pc:sldMkLst>
          <pc:docMk/>
          <pc:sldMk cId="3413757906" sldId="594"/>
        </pc:sldMkLst>
        <pc:spChg chg="mod">
          <ac:chgData name="Gladimir Ceroni Catarino" userId="6f09877eb8633736" providerId="LiveId" clId="{2CB0E693-CCB8-41CA-AC33-4EB54098F549}" dt="2025-04-06T20:03:45.039" v="20" actId="1076"/>
          <ac:spMkLst>
            <pc:docMk/>
            <pc:sldMk cId="3413757906" sldId="594"/>
            <ac:spMk id="5" creationId="{E7A4D452-51C1-4E50-A896-D3FA69A0D799}"/>
          </ac:spMkLst>
        </pc:spChg>
      </pc:sldChg>
      <pc:sldChg chg="add del">
        <pc:chgData name="Gladimir Ceroni Catarino" userId="6f09877eb8633736" providerId="LiveId" clId="{2CB0E693-CCB8-41CA-AC33-4EB54098F549}" dt="2025-04-06T20:04:03.960" v="25" actId="47"/>
        <pc:sldMkLst>
          <pc:docMk/>
          <pc:sldMk cId="293941773" sldId="595"/>
        </pc:sldMkLst>
      </pc:sldChg>
      <pc:sldChg chg="add del">
        <pc:chgData name="Gladimir Ceroni Catarino" userId="6f09877eb8633736" providerId="LiveId" clId="{2CB0E693-CCB8-41CA-AC33-4EB54098F549}" dt="2025-04-06T20:04:03.554" v="24" actId="47"/>
        <pc:sldMkLst>
          <pc:docMk/>
          <pc:sldMk cId="1037943327" sldId="596"/>
        </pc:sldMkLst>
      </pc:sldChg>
      <pc:sldChg chg="addSp delSp modSp mod">
        <pc:chgData name="Gladimir Ceroni Catarino" userId="6f09877eb8633736" providerId="LiveId" clId="{2CB0E693-CCB8-41CA-AC33-4EB54098F549}" dt="2025-04-06T20:36:03.256" v="365" actId="113"/>
        <pc:sldMkLst>
          <pc:docMk/>
          <pc:sldMk cId="3326314473" sldId="598"/>
        </pc:sldMkLst>
        <pc:spChg chg="mod">
          <ac:chgData name="Gladimir Ceroni Catarino" userId="6f09877eb8633736" providerId="LiveId" clId="{2CB0E693-CCB8-41CA-AC33-4EB54098F549}" dt="2025-04-06T20:36:03.256" v="365" actId="113"/>
          <ac:spMkLst>
            <pc:docMk/>
            <pc:sldMk cId="3326314473" sldId="598"/>
            <ac:spMk id="7" creationId="{FDCE3E20-066D-4965-A315-E1F8DD5941B2}"/>
          </ac:spMkLst>
        </pc:spChg>
        <pc:spChg chg="mod">
          <ac:chgData name="Gladimir Ceroni Catarino" userId="6f09877eb8633736" providerId="LiveId" clId="{2CB0E693-CCB8-41CA-AC33-4EB54098F549}" dt="2025-04-06T20:35:44.340" v="361" actId="20577"/>
          <ac:spMkLst>
            <pc:docMk/>
            <pc:sldMk cId="3326314473" sldId="598"/>
            <ac:spMk id="8" creationId="{BF0F432E-503A-4B24-9EBE-E068FF055B81}"/>
          </ac:spMkLst>
        </pc:spChg>
        <pc:spChg chg="add mod">
          <ac:chgData name="Gladimir Ceroni Catarino" userId="6f09877eb8633736" providerId="LiveId" clId="{2CB0E693-CCB8-41CA-AC33-4EB54098F549}" dt="2025-04-06T20:31:47.800" v="283" actId="207"/>
          <ac:spMkLst>
            <pc:docMk/>
            <pc:sldMk cId="3326314473" sldId="598"/>
            <ac:spMk id="11" creationId="{1E3F628D-D050-9868-0C1A-15B85B50D4D9}"/>
          </ac:spMkLst>
        </pc:spChg>
        <pc:grpChg chg="add mod">
          <ac:chgData name="Gladimir Ceroni Catarino" userId="6f09877eb8633736" providerId="LiveId" clId="{2CB0E693-CCB8-41CA-AC33-4EB54098F549}" dt="2025-04-06T20:31:14.873" v="277" actId="164"/>
          <ac:grpSpMkLst>
            <pc:docMk/>
            <pc:sldMk cId="3326314473" sldId="598"/>
            <ac:grpSpMk id="12" creationId="{9639BD8A-AE34-9EAA-87A2-0F6C4783C4C3}"/>
          </ac:grpSpMkLst>
        </pc:grpChg>
        <pc:picChg chg="mod">
          <ac:chgData name="Gladimir Ceroni Catarino" userId="6f09877eb8633736" providerId="LiveId" clId="{2CB0E693-CCB8-41CA-AC33-4EB54098F549}" dt="2025-04-06T20:31:14.873" v="277" actId="164"/>
          <ac:picMkLst>
            <pc:docMk/>
            <pc:sldMk cId="3326314473" sldId="598"/>
            <ac:picMk id="13314" creationId="{D6BCF683-26A1-43C2-BC91-F642C24A16D3}"/>
          </ac:picMkLst>
        </pc:picChg>
      </pc:sldChg>
      <pc:sldChg chg="delSp modSp add mod setBg">
        <pc:chgData name="Gladimir Ceroni Catarino" userId="6f09877eb8633736" providerId="LiveId" clId="{2CB0E693-CCB8-41CA-AC33-4EB54098F549}" dt="2025-04-06T20:51:43.665" v="452" actId="207"/>
        <pc:sldMkLst>
          <pc:docMk/>
          <pc:sldMk cId="1873243442" sldId="599"/>
        </pc:sldMkLst>
        <pc:spChg chg="mod">
          <ac:chgData name="Gladimir Ceroni Catarino" userId="6f09877eb8633736" providerId="LiveId" clId="{2CB0E693-CCB8-41CA-AC33-4EB54098F549}" dt="2025-04-06T20:51:43.665" v="452" actId="207"/>
          <ac:spMkLst>
            <pc:docMk/>
            <pc:sldMk cId="1873243442" sldId="599"/>
            <ac:spMk id="7" creationId="{D5E0B094-924F-7500-4C3A-F2082CF6C6C6}"/>
          </ac:spMkLst>
        </pc:spChg>
        <pc:spChg chg="mod">
          <ac:chgData name="Gladimir Ceroni Catarino" userId="6f09877eb8633736" providerId="LiveId" clId="{2CB0E693-CCB8-41CA-AC33-4EB54098F549}" dt="2025-04-06T20:35:50.755" v="363" actId="20577"/>
          <ac:spMkLst>
            <pc:docMk/>
            <pc:sldMk cId="1873243442" sldId="599"/>
            <ac:spMk id="8" creationId="{4F4F655F-C948-C590-2E60-A3B3B337C223}"/>
          </ac:spMkLst>
        </pc:spChg>
      </pc:sldChg>
      <pc:sldChg chg="addSp delSp modSp add mod">
        <pc:chgData name="Gladimir Ceroni Catarino" userId="6f09877eb8633736" providerId="LiveId" clId="{2CB0E693-CCB8-41CA-AC33-4EB54098F549}" dt="2025-04-06T20:51:26.594" v="451" actId="207"/>
        <pc:sldMkLst>
          <pc:docMk/>
          <pc:sldMk cId="895012666" sldId="600"/>
        </pc:sldMkLst>
        <pc:spChg chg="add mod">
          <ac:chgData name="Gladimir Ceroni Catarino" userId="6f09877eb8633736" providerId="LiveId" clId="{2CB0E693-CCB8-41CA-AC33-4EB54098F549}" dt="2025-04-06T20:51:26.594" v="451" actId="207"/>
          <ac:spMkLst>
            <pc:docMk/>
            <pc:sldMk cId="895012666" sldId="600"/>
            <ac:spMk id="3" creationId="{01A3A019-EE01-BDDA-B9C3-BE722FDC3A8B}"/>
          </ac:spMkLst>
        </pc:spChg>
      </pc:sldChg>
      <pc:sldChg chg="add del">
        <pc:chgData name="Gladimir Ceroni Catarino" userId="6f09877eb8633736" providerId="LiveId" clId="{2CB0E693-CCB8-41CA-AC33-4EB54098F549}" dt="2025-04-06T20:36:07.972" v="366" actId="47"/>
        <pc:sldMkLst>
          <pc:docMk/>
          <pc:sldMk cId="1292472106" sldId="601"/>
        </pc:sldMkLst>
      </pc:sldChg>
      <pc:sldChg chg="addSp delSp modSp add mod">
        <pc:chgData name="Gladimir Ceroni Catarino" userId="6f09877eb8633736" providerId="LiveId" clId="{2CB0E693-CCB8-41CA-AC33-4EB54098F549}" dt="2025-04-06T20:54:00.424" v="467" actId="207"/>
        <pc:sldMkLst>
          <pc:docMk/>
          <pc:sldMk cId="2340365162" sldId="601"/>
        </pc:sldMkLst>
        <pc:spChg chg="mod">
          <ac:chgData name="Gladimir Ceroni Catarino" userId="6f09877eb8633736" providerId="LiveId" clId="{2CB0E693-CCB8-41CA-AC33-4EB54098F549}" dt="2025-04-06T20:54:00.424" v="467" actId="207"/>
          <ac:spMkLst>
            <pc:docMk/>
            <pc:sldMk cId="2340365162" sldId="601"/>
            <ac:spMk id="7" creationId="{90EC5945-6BC1-902D-C23A-99764179C7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91B4-BAB1-43DF-9207-9A80C2FAB992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6DA54-382D-4565-B9FE-2E51E86AD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18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964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2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82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3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3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1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07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50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5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56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1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2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6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583781"/>
          </a:xfrm>
        </p:spPr>
        <p:txBody>
          <a:bodyPr/>
          <a:lstStyle/>
          <a:p>
            <a:pPr marR="60387" indent="-282387">
              <a:spcAft>
                <a:spcPts val="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DA54-382D-4565-B9FE-2E51E86ADF2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13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4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31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912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37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0975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8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F6CCD-4195-4B6A-84D4-9103AF75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12192000" cy="6165304"/>
          </a:xfrm>
        </p:spPr>
        <p:txBody>
          <a:bodyPr/>
          <a:lstStyle>
            <a:lvl1pPr marL="0" indent="0">
              <a:buNone/>
              <a:defRPr/>
            </a:lvl1pPr>
            <a:lvl3pPr>
              <a:defRPr/>
            </a:lvl3pPr>
          </a:lstStyle>
          <a:p>
            <a:pPr lvl="0"/>
            <a:endParaRPr lang="pt-BR" dirty="0"/>
          </a:p>
          <a:p>
            <a:pPr lvl="0"/>
            <a:r>
              <a:rPr lang="pt-BR" dirty="0"/>
              <a:t>Editar nível</a:t>
            </a:r>
          </a:p>
          <a:p>
            <a:pPr lvl="1"/>
            <a:r>
              <a:rPr lang="pt-BR" dirty="0"/>
              <a:t>Terceiro nível</a:t>
            </a:r>
          </a:p>
          <a:p>
            <a:pPr lvl="2"/>
            <a:r>
              <a:rPr lang="pt-BR" dirty="0"/>
              <a:t>Quarto nível</a:t>
            </a:r>
          </a:p>
          <a:p>
            <a:pPr lvl="3"/>
            <a:r>
              <a:rPr lang="pt-BR" dirty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A149E77-29A3-470F-AE5C-47B4BE1F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2695"/>
          </a:xfrm>
          <a:solidFill>
            <a:schemeClr val="tx1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7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28C30EB-5F50-4F78-BCC6-542BF46F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12192000" cy="6165304"/>
          </a:xfrm>
        </p:spPr>
        <p:txBody>
          <a:bodyPr/>
          <a:lstStyle>
            <a:lvl1pPr marL="0" indent="0">
              <a:buNone/>
              <a:defRPr/>
            </a:lvl1pPr>
            <a:lvl3pPr>
              <a:defRPr/>
            </a:lvl3pPr>
          </a:lstStyle>
          <a:p>
            <a:pPr lvl="0"/>
            <a:endParaRPr lang="pt-BR" dirty="0"/>
          </a:p>
          <a:p>
            <a:pPr lvl="0"/>
            <a:r>
              <a:rPr lang="pt-BR" dirty="0"/>
              <a:t>Editar nível</a:t>
            </a:r>
          </a:p>
          <a:p>
            <a:pPr lvl="1"/>
            <a:r>
              <a:rPr lang="pt-BR" dirty="0"/>
              <a:t>Terceiro nível</a:t>
            </a:r>
          </a:p>
          <a:p>
            <a:pPr lvl="2"/>
            <a:r>
              <a:rPr lang="pt-BR" dirty="0"/>
              <a:t>Quarto nível</a:t>
            </a:r>
          </a:p>
          <a:p>
            <a:pPr lvl="3"/>
            <a:r>
              <a:rPr lang="pt-BR" dirty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8FDC0E-A09C-4109-8F32-019B066F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2695"/>
          </a:xfrm>
          <a:solidFill>
            <a:schemeClr val="tx1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8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658254A-8A6B-4559-B5E1-EC7376A8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12192000" cy="6165304"/>
          </a:xfrm>
        </p:spPr>
        <p:txBody>
          <a:bodyPr/>
          <a:lstStyle>
            <a:lvl1pPr marL="0" indent="0">
              <a:buNone/>
              <a:defRPr/>
            </a:lvl1pPr>
            <a:lvl3pPr>
              <a:defRPr/>
            </a:lvl3pPr>
          </a:lstStyle>
          <a:p>
            <a:pPr lvl="0"/>
            <a:endParaRPr lang="pt-BR" dirty="0"/>
          </a:p>
          <a:p>
            <a:pPr lvl="0"/>
            <a:r>
              <a:rPr lang="pt-BR" dirty="0"/>
              <a:t>Editar nível</a:t>
            </a:r>
          </a:p>
          <a:p>
            <a:pPr lvl="1"/>
            <a:r>
              <a:rPr lang="pt-BR" dirty="0"/>
              <a:t>Terceiro nível</a:t>
            </a:r>
          </a:p>
          <a:p>
            <a:pPr lvl="2"/>
            <a:r>
              <a:rPr lang="pt-BR" dirty="0"/>
              <a:t>Quarto nível</a:t>
            </a:r>
          </a:p>
          <a:p>
            <a:pPr lvl="3"/>
            <a:r>
              <a:rPr lang="pt-BR" dirty="0"/>
              <a:t>Quinto nível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1DCADAB-13D9-4CE0-9A4D-3601A7CB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2695"/>
          </a:xfrm>
          <a:solidFill>
            <a:schemeClr val="tx1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1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472597" y="6473827"/>
            <a:ext cx="687079" cy="365125"/>
          </a:xfrm>
        </p:spPr>
        <p:txBody>
          <a:bodyPr/>
          <a:lstStyle/>
          <a:p>
            <a:fld id="{81221DE3-20E0-4A09-B52C-659121CDEC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D1435-78BB-4F98-A25D-30FF74C9E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12192000" cy="6165304"/>
          </a:xfrm>
        </p:spPr>
        <p:txBody>
          <a:bodyPr/>
          <a:lstStyle>
            <a:lvl1pPr marL="0" indent="0">
              <a:buNone/>
              <a:defRPr/>
            </a:lvl1pPr>
            <a:lvl3pPr>
              <a:defRPr/>
            </a:lvl3pPr>
          </a:lstStyle>
          <a:p>
            <a:pPr lvl="0"/>
            <a:endParaRPr lang="pt-BR" dirty="0"/>
          </a:p>
          <a:p>
            <a:pPr lvl="0"/>
            <a:r>
              <a:rPr lang="pt-BR" dirty="0"/>
              <a:t>Editar nível</a:t>
            </a:r>
          </a:p>
          <a:p>
            <a:pPr lvl="1"/>
            <a:r>
              <a:rPr lang="pt-BR" dirty="0"/>
              <a:t>Terceiro nível</a:t>
            </a:r>
          </a:p>
          <a:p>
            <a:pPr lvl="2"/>
            <a:r>
              <a:rPr lang="pt-BR" dirty="0"/>
              <a:t>Quarto nível</a:t>
            </a:r>
          </a:p>
          <a:p>
            <a:pPr lvl="3"/>
            <a:r>
              <a:rPr lang="pt-BR" dirty="0"/>
              <a:t>Quinto nível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57DA61-614D-4C0B-AFAD-9E9D36AD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2695"/>
          </a:xfrm>
          <a:solidFill>
            <a:schemeClr val="tx1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7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25CA655-35A4-4335-A278-9538E461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12192000" cy="6165304"/>
          </a:xfrm>
        </p:spPr>
        <p:txBody>
          <a:bodyPr/>
          <a:lstStyle>
            <a:lvl1pPr marL="0" indent="0">
              <a:buNone/>
              <a:defRPr/>
            </a:lvl1pPr>
            <a:lvl3pPr>
              <a:defRPr/>
            </a:lvl3pPr>
          </a:lstStyle>
          <a:p>
            <a:pPr lvl="0"/>
            <a:endParaRPr lang="pt-BR" dirty="0"/>
          </a:p>
          <a:p>
            <a:pPr lvl="0"/>
            <a:r>
              <a:rPr lang="pt-BR" dirty="0"/>
              <a:t>Editar nível</a:t>
            </a:r>
          </a:p>
          <a:p>
            <a:pPr lvl="1"/>
            <a:r>
              <a:rPr lang="pt-BR" dirty="0"/>
              <a:t>Terceiro nível</a:t>
            </a:r>
          </a:p>
          <a:p>
            <a:pPr lvl="2"/>
            <a:r>
              <a:rPr lang="pt-BR" dirty="0"/>
              <a:t>Quarto nível</a:t>
            </a:r>
          </a:p>
          <a:p>
            <a:pPr lvl="3"/>
            <a:r>
              <a:rPr lang="pt-BR" dirty="0"/>
              <a:t>Quinto nível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62E145-6DAB-4F2F-ADF0-85A8F575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2695"/>
          </a:xfrm>
          <a:solidFill>
            <a:schemeClr val="tx1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4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08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0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344" y="190500"/>
            <a:ext cx="1180931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AA2D"/>
        </a:buClr>
        <a:buSzPct val="90000"/>
        <a:buChar char="o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o"/>
        <a:defRPr sz="22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o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AD3535-F146-4576-9274-31BE22F7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DC474-147D-42E1-930B-28E90C3D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86116"/>
            <a:ext cx="12192000" cy="487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331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41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0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AA2D"/>
        </a:buClr>
        <a:buSzPct val="90000"/>
        <a:buChar char="o"/>
        <a:defRPr sz="2400" baseline="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o"/>
        <a:defRPr sz="2200" baseline="0">
          <a:solidFill>
            <a:schemeClr val="tx2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o"/>
        <a:defRPr sz="2000" baseline="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6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0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AA2D"/>
        </a:buClr>
        <a:buSzPct val="90000"/>
        <a:buChar char="o"/>
        <a:defRPr sz="2400" baseline="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o"/>
        <a:defRPr sz="2200" baseline="0">
          <a:solidFill>
            <a:schemeClr val="tx2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o"/>
        <a:defRPr sz="2000" baseline="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o"/>
        <a:defRPr sz="2000">
          <a:solidFill>
            <a:schemeClr val="tx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media.wired.com/photos/593240ca58b0d64bb35d07ce/4:3/w_660,c_limit/hexwave.gif">
            <a:extLst>
              <a:ext uri="{FF2B5EF4-FFF2-40B4-BE49-F238E27FC236}">
                <a16:creationId xmlns:a16="http://schemas.microsoft.com/office/drawing/2014/main" id="{BC9590BF-CC0C-4FF7-B583-8182CA8653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6126"/>
            <a:ext cx="12192000" cy="37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29AC84D-BD2E-C501-04AF-D0665DF9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188640"/>
            <a:ext cx="3024336" cy="8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08DD124-8676-B2EC-C82D-EE98B11A9907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Banco de Dados 2</a:t>
            </a:r>
          </a:p>
        </p:txBody>
      </p:sp>
    </p:spTree>
    <p:extLst>
      <p:ext uri="{BB962C8B-B14F-4D97-AF65-F5344CB8AC3E}">
        <p14:creationId xmlns:p14="http://schemas.microsoft.com/office/powerpoint/2010/main" val="58791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A4D452-51C1-4E50-A896-D3FA69A0D799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Controlar estoque no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MySQL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Usando somente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triggers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. (exemplo simples)</a:t>
            </a:r>
          </a:p>
        </p:txBody>
      </p:sp>
    </p:spTree>
    <p:extLst>
      <p:ext uri="{BB962C8B-B14F-4D97-AF65-F5344CB8AC3E}">
        <p14:creationId xmlns:p14="http://schemas.microsoft.com/office/powerpoint/2010/main" val="177287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45A0C6D-175E-43C3-9FB8-E54089EB687C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Controlar estoque no MySQL usando triggers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119336" y="1557339"/>
            <a:ext cx="12072664" cy="530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Controle de estoque de produtos é uma funcionalidade básica em sistemas desenvolvidos para o comércio e empresas em geral.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04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119336" y="1557339"/>
            <a:ext cx="12072664" cy="530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Permitir aos usuários consultar, em tempo real, a disponibilidade de um determinado produto.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998BFF-04B6-444E-ADB9-282D1B087F30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Controlar estoque no MySQL usando triggers</a:t>
            </a:r>
          </a:p>
        </p:txBody>
      </p:sp>
    </p:spTree>
    <p:extLst>
      <p:ext uri="{BB962C8B-B14F-4D97-AF65-F5344CB8AC3E}">
        <p14:creationId xmlns:p14="http://schemas.microsoft.com/office/powerpoint/2010/main" val="30115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8F121B2-932E-4B54-A096-E1E567D6E3E8}"/>
              </a:ext>
            </a:extLst>
          </p:cNvPr>
          <p:cNvSpPr txBox="1">
            <a:spLocks/>
          </p:cNvSpPr>
          <p:nvPr/>
        </p:nvSpPr>
        <p:spPr bwMode="auto">
          <a:xfrm>
            <a:off x="0" y="1557339"/>
            <a:ext cx="12192000" cy="530066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3390" marR="0" lvl="0" indent="-226695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Um mercado que, ao realizar vendas, precisa que o estoque dos produtos seja automaticamente reduzido. </a:t>
            </a:r>
          </a:p>
          <a:p>
            <a:pPr marL="453390" marR="0" lvl="0" indent="-226695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3390" marR="0" lvl="0" indent="-226695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devolução do estoque deve também ser automática no caso de remoção de produtos da venda.</a:t>
            </a:r>
            <a:r>
              <a:rPr kumimoji="0" lang="pt-BR" alt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453390" marR="0" lvl="0" indent="-226695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pt-BR" altLang="pt-BR" sz="2800" b="0" dirty="0">
              <a:solidFill>
                <a:schemeClr val="bg1"/>
              </a:solidFill>
              <a:latin typeface="Arial"/>
            </a:endParaRPr>
          </a:p>
          <a:p>
            <a:pPr marL="453390" marR="0" lvl="0" indent="-226695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</a:rPr>
              <a:t>-- Este exemplo não utiliza PROCEDURES, apenas TRIGGERS diretas nas tabelas.</a:t>
            </a:r>
          </a:p>
          <a:p>
            <a:pPr marL="453390" marR="0" lvl="0" indent="-226695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8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7278CCEE-3DAB-EEB7-FE5D-39C265445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77" y="692696"/>
            <a:ext cx="9955646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7A7D4CF4-02A1-2C89-9A7D-CA01C2EE6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44" y="0"/>
            <a:ext cx="5420824" cy="33569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5D5D77-42CD-DC73-34F9-667372609A6A}"/>
              </a:ext>
            </a:extLst>
          </p:cNvPr>
          <p:cNvSpPr txBox="1"/>
          <p:nvPr/>
        </p:nvSpPr>
        <p:spPr>
          <a:xfrm>
            <a:off x="128004" y="0"/>
            <a:ext cx="1207266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SLIDE AULA (MySQL)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aula05m;</a:t>
            </a: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aula05m;</a:t>
            </a: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aula05m;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Criando a tabela produto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produto;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 (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qtd_estoque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qtd_estoque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Inserindo produtos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 (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qtd_estoque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'001'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'Feijão'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'Arroz'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'003'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'Farinha'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Consulta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produto;</a:t>
            </a:r>
          </a:p>
        </p:txBody>
      </p:sp>
    </p:spTree>
    <p:extLst>
      <p:ext uri="{BB962C8B-B14F-4D97-AF65-F5344CB8AC3E}">
        <p14:creationId xmlns:p14="http://schemas.microsoft.com/office/powerpoint/2010/main" val="90634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5206588-36B7-43AD-8380-85688407EA06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E31D45FE-C556-3BEF-693A-BC1BA168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80" y="0"/>
            <a:ext cx="6118488" cy="37890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D152F5-3642-C47A-CD27-6E30F092316C}"/>
              </a:ext>
            </a:extLst>
          </p:cNvPr>
          <p:cNvSpPr txBox="1"/>
          <p:nvPr/>
        </p:nvSpPr>
        <p:spPr>
          <a:xfrm>
            <a:off x="155063" y="1268760"/>
            <a:ext cx="120456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Criando a tabela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itensVenda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venda         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produto_codigo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qtd_vendida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fk_itensVenda_produto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produto_codigo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produto(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7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119336" y="692697"/>
            <a:ext cx="12072664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Ao inserir e remover registro da tabela </a:t>
            </a:r>
            <a:r>
              <a:rPr kumimoji="0" lang="pt-BR" alt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itensVenda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 estoque do produto referenciado deve ser alterado na tabela produto.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 isso, serão criados dois triggers: um </a:t>
            </a:r>
            <a:r>
              <a:rPr kumimoji="0" lang="pt-BR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AFTER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INSERT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para dar baixa no estoque e um </a:t>
            </a:r>
            <a:r>
              <a:rPr kumimoji="0" lang="pt-BR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AFTER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DELETE para fazer a devolução da quantidade do produto.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7C02D4-51A4-462A-B105-66B9132FD12F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7541BED-AA19-2211-E678-5D6BCA8B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80" y="0"/>
            <a:ext cx="611848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0" y="692697"/>
            <a:ext cx="121920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Como usaremos instruções que requerem ponto e vírgula no final, alteraremos o delimitador de instruções para $$ e depois de criar os triggers, voltaremos para o padrão.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Essa alteração não está diretamente ligada aos triggers.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Apenas para registrar e conferir, a imagem a seguir mostra um SELECT feito sobre a tabela produto após a inserção dos registros de exemplo.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7C02D4-51A4-462A-B105-66B9132FD12F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2BEAB9-7C9D-605B-60D9-A41C4E2FE6B3}"/>
              </a:ext>
            </a:extLst>
          </p:cNvPr>
          <p:cNvSpPr txBox="1"/>
          <p:nvPr/>
        </p:nvSpPr>
        <p:spPr>
          <a:xfrm>
            <a:off x="3431704" y="3775349"/>
            <a:ext cx="5328592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produto;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codigo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descricao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qtd_estoque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Feijão    |          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Arroz     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Farinha   |          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88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0" y="692697"/>
            <a:ext cx="121920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Criação dos gatilhos(triggers) para executar as ações já discutidas.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Foi utilizado o registro NEW para obter as informações da linha que está sendo inserida na tabela.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7C02D4-51A4-462A-B105-66B9132FD12F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Exemplo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5510B3-2F9B-443A-34AD-57FC0720B18C}"/>
              </a:ext>
            </a:extLst>
          </p:cNvPr>
          <p:cNvSpPr txBox="1"/>
          <p:nvPr/>
        </p:nvSpPr>
        <p:spPr>
          <a:xfrm>
            <a:off x="119336" y="1412776"/>
            <a:ext cx="120726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Criando trigger que será executada após as inclusões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trg_itensvenda_AI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qtd_estoque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qtd_estoque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.qtd_vendida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.produto_codigo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A4D452-51C1-4E50-A896-D3FA69A0D799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Banco de Dados 2</a:t>
            </a:r>
          </a:p>
        </p:txBody>
      </p:sp>
    </p:spTree>
    <p:extLst>
      <p:ext uri="{BB962C8B-B14F-4D97-AF65-F5344CB8AC3E}">
        <p14:creationId xmlns:p14="http://schemas.microsoft.com/office/powerpoint/2010/main" val="417195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0" y="692697"/>
            <a:ext cx="121920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Criação dos gatilhos(triggers) para executar as ações já discutidas.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Neste gatilho, se obtém os dados que estão sendo apagados da tabela através do registro OLD.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7C02D4-51A4-462A-B105-66B9132FD12F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E743C2-D7BA-EB27-51DA-9D9B1A771C44}"/>
              </a:ext>
            </a:extLst>
          </p:cNvPr>
          <p:cNvSpPr txBox="1"/>
          <p:nvPr/>
        </p:nvSpPr>
        <p:spPr>
          <a:xfrm>
            <a:off x="119336" y="1166842"/>
            <a:ext cx="120726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Criando trigger que será executada após a exclusão de um item de venda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A ideia é "devolver" ao estoque a quantidade removida da venda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trg_itensvenda_AD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Ao remover o item da venda, devolve a quantidade ao estoque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 </a:t>
            </a: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qtd_estoque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qtd_estoque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.qtd_vendida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.produto_codigo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</a:t>
            </a:r>
          </a:p>
          <a:p>
            <a:pPr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351757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119336" y="692697"/>
            <a:ext cx="12072664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Tendo criado os triggers, podemos testá-los inserindo dados na tabela </a:t>
            </a:r>
            <a:r>
              <a:rPr kumimoji="0" lang="pt-BR" alt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itensVenda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EF786D-0C9E-4983-954F-1FB0D548B3AB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BCBACF-C7F2-EFA0-E019-4F75C19A44EF}"/>
              </a:ext>
            </a:extLst>
          </p:cNvPr>
          <p:cNvSpPr txBox="1"/>
          <p:nvPr/>
        </p:nvSpPr>
        <p:spPr>
          <a:xfrm>
            <a:off x="119336" y="1196752"/>
            <a:ext cx="1207266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Verificando o estoque inicial dos produtos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produto;</a:t>
            </a: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Inserindo registros na tabela </a:t>
            </a:r>
            <a:r>
              <a:rPr lang="pt-B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itensVenda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Isso aciona a trigger AFTER INSERT e reduz o estoque automaticamente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'003'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1 comprou 2 unidades do produto '003'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'001'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1 comprou 3 unidades do produto '001'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1 comprou 1 unidade do produto '002'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2 comprou 1 unidade do produto '002'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'003'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2 comprou 4 unidades do produto '003'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'001'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2 comprou 3 unidades do produto '001'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'001'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3 comprou 1 unidade do produto '001'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itensVenda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Cliente 3 comprou 2 unidades do produto '002'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Conferindo o estoque atualizado após as vendas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4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0" y="692697"/>
            <a:ext cx="121920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Nota-se que o estoque dos produtos foi corretamente reduzido, de acordo com as quantidades “vendidas”.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EF786D-0C9E-4983-954F-1FB0D548B3AB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843B4B-BD3E-E660-D7C8-500A92C213C8}"/>
              </a:ext>
            </a:extLst>
          </p:cNvPr>
          <p:cNvSpPr txBox="1"/>
          <p:nvPr/>
        </p:nvSpPr>
        <p:spPr>
          <a:xfrm>
            <a:off x="63364" y="1628800"/>
            <a:ext cx="5357680" cy="317009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solidFill>
                  <a:srgbClr val="8DA183"/>
                </a:solidFill>
                <a:latin typeface="Consolas" panose="020B0609020204030204" pitchFamily="49" charset="0"/>
              </a:rPr>
              <a:t>-- Antes de inserir uma venda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produto;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codigo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descricao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qtd_estoque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Feijão    |          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Arroz     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Farinha   |          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Seta: Divisa 11">
            <a:extLst>
              <a:ext uri="{FF2B5EF4-FFF2-40B4-BE49-F238E27FC236}">
                <a16:creationId xmlns:a16="http://schemas.microsoft.com/office/drawing/2014/main" id="{8F30EB27-FD12-BC2B-7031-767EA7E00808}"/>
              </a:ext>
            </a:extLst>
          </p:cNvPr>
          <p:cNvSpPr/>
          <p:nvPr/>
        </p:nvSpPr>
        <p:spPr bwMode="auto">
          <a:xfrm>
            <a:off x="5735960" y="3297109"/>
            <a:ext cx="720080" cy="263781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DC1F76-E960-7126-FD9C-6389879ADAF3}"/>
              </a:ext>
            </a:extLst>
          </p:cNvPr>
          <p:cNvSpPr txBox="1"/>
          <p:nvPr/>
        </p:nvSpPr>
        <p:spPr>
          <a:xfrm>
            <a:off x="6739617" y="1620768"/>
            <a:ext cx="5389019" cy="317009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8DA183"/>
                </a:solidFill>
                <a:latin typeface="Consolas" panose="020B0609020204030204" pitchFamily="49" charset="0"/>
              </a:rPr>
              <a:t>-- Após realizar uma venda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produto;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codigo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descricao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qtd_estoque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Feijão    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Arroz     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Farinha   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593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0" y="692697"/>
            <a:ext cx="121920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Agora para testar o trigger da exclusão, removeremos a primeira venda.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 isso, o estoque do produto ‘003’ (Farinha) deve ser acrescido de 2 e ficar com o valor 11.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EF786D-0C9E-4983-954F-1FB0D548B3AB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Exemplo</a:t>
            </a:r>
          </a:p>
        </p:txBody>
      </p:sp>
      <p:sp>
        <p:nvSpPr>
          <p:cNvPr id="13" name="Seta: Divisa 12">
            <a:extLst>
              <a:ext uri="{FF2B5EF4-FFF2-40B4-BE49-F238E27FC236}">
                <a16:creationId xmlns:a16="http://schemas.microsoft.com/office/drawing/2014/main" id="{DF67FDAD-DFD1-7124-D4BD-B997A025CF4B}"/>
              </a:ext>
            </a:extLst>
          </p:cNvPr>
          <p:cNvSpPr/>
          <p:nvPr/>
        </p:nvSpPr>
        <p:spPr bwMode="auto">
          <a:xfrm>
            <a:off x="5735960" y="3297109"/>
            <a:ext cx="720080" cy="263781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A5B1CB-F8EC-AD2A-53EC-E03E24E5DAED}"/>
              </a:ext>
            </a:extLst>
          </p:cNvPr>
          <p:cNvSpPr txBox="1"/>
          <p:nvPr/>
        </p:nvSpPr>
        <p:spPr>
          <a:xfrm>
            <a:off x="55151" y="1092454"/>
            <a:ext cx="4875875" cy="646331"/>
          </a:xfrm>
          <a:prstGeom prst="rect">
            <a:avLst/>
          </a:prstGeom>
          <a:solidFill>
            <a:srgbClr val="151718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Excluindo vendas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itensVenda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C43A22-75D5-B602-D992-80CE5EDD8DF2}"/>
              </a:ext>
            </a:extLst>
          </p:cNvPr>
          <p:cNvSpPr txBox="1"/>
          <p:nvPr/>
        </p:nvSpPr>
        <p:spPr>
          <a:xfrm>
            <a:off x="6817403" y="2276872"/>
            <a:ext cx="5389019" cy="317009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8DA183"/>
                </a:solidFill>
                <a:latin typeface="Consolas" panose="020B0609020204030204" pitchFamily="49" charset="0"/>
              </a:rPr>
              <a:t>-- Após excluir uma venda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produto;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codigo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descricao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qtd_estoque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Feijão    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Arroz     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Farinha   |          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D0152F3-41E7-77C4-9A8A-91A7DFFB021C}"/>
              </a:ext>
            </a:extLst>
          </p:cNvPr>
          <p:cNvSpPr txBox="1"/>
          <p:nvPr/>
        </p:nvSpPr>
        <p:spPr>
          <a:xfrm>
            <a:off x="55151" y="2276872"/>
            <a:ext cx="5356800" cy="317009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8DA183"/>
                </a:solidFill>
                <a:latin typeface="Consolas" panose="020B0609020204030204" pitchFamily="49" charset="0"/>
              </a:rPr>
              <a:t>-- Antes de excluir uma venda</a:t>
            </a:r>
            <a:endParaRPr lang="pt-BR" sz="2000" b="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produto;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codigo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descricao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qtd_estoque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Feijão    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Arroz     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| Farinha   |          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--------+-----------+-------------+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926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119336" y="1557339"/>
            <a:ext cx="12072664" cy="530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 estoque pode ser controlado através de várias técnicas. (escolha a sua)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FAC763-EE0E-47AA-AC76-AC0F981F84AD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Controlar estoque no MySQL usando triggers</a:t>
            </a:r>
          </a:p>
        </p:txBody>
      </p:sp>
    </p:spTree>
    <p:extLst>
      <p:ext uri="{BB962C8B-B14F-4D97-AF65-F5344CB8AC3E}">
        <p14:creationId xmlns:p14="http://schemas.microsoft.com/office/powerpoint/2010/main" val="57877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0" y="692697"/>
            <a:ext cx="121920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</a:t>
            </a:r>
            <a:r>
              <a:rPr kumimoji="0" lang="pt-BR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MySQLWorkbench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é possível visualizar os gatilhos relacionados a uma tabela através do </a:t>
            </a:r>
            <a:r>
              <a:rPr kumimoji="0" lang="pt-BR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browser, como mostra a figura a seguir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EF786D-0C9E-4983-954F-1FB0D548B3AB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MySQLWorkbench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03331B-20F8-6BC8-38FB-06A6AA313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64" r="6678" b="12694"/>
          <a:stretch/>
        </p:blipFill>
        <p:spPr>
          <a:xfrm>
            <a:off x="0" y="1520788"/>
            <a:ext cx="12192000" cy="53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BE31-F6D5-A958-902D-C3ECDB61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4BE640D-3657-189E-DC69-7F33BEAAAB3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Controlar estoque no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MySQL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usando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triggers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 e </a:t>
            </a:r>
            <a:r>
              <a:rPr kumimoji="0" lang="pt-BR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stored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procedures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213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45A0C6D-175E-43C3-9FB8-E54089EB687C}"/>
              </a:ext>
            </a:extLst>
          </p:cNvPr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r>
              <a:rPr lang="pt-BR" altLang="pt-BR" sz="4000" dirty="0">
                <a:solidFill>
                  <a:schemeClr val="tx2"/>
                </a:solidFill>
                <a:latin typeface="Arial Unicode MS"/>
              </a:rPr>
              <a:t> Criar um banco de dados chamado 'aula05m2' ('aula05m2')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D0B4-E895-497E-8D45-50C8E2897812}"/>
              </a:ext>
            </a:extLst>
          </p:cNvPr>
          <p:cNvSpPr txBox="1">
            <a:spLocks/>
          </p:cNvSpPr>
          <p:nvPr/>
        </p:nvSpPr>
        <p:spPr bwMode="auto">
          <a:xfrm>
            <a:off x="119336" y="1213932"/>
            <a:ext cx="12072664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 tabelas, 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triggers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procedures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controlar o estoque de uma pequena loja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TABELAS:</a:t>
            </a:r>
          </a:p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400" b="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produto</a:t>
            </a:r>
          </a:p>
          <a:p>
            <a:pPr eaLnBrk="1" hangingPunct="1"/>
            <a:r>
              <a:rPr lang="pt-BR" altLang="pt-BR" sz="2400" b="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400" b="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produtoEntrada</a:t>
            </a:r>
            <a:endParaRPr lang="pt-BR" altLang="pt-BR" sz="2400" b="0" dirty="0">
              <a:solidFill>
                <a:srgbClr val="FFFF00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pt-BR" altLang="pt-BR" sz="2400" b="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estoque</a:t>
            </a:r>
          </a:p>
          <a:p>
            <a:pPr eaLnBrk="1" hangingPunct="1"/>
            <a:r>
              <a:rPr lang="pt-BR" altLang="pt-BR" sz="2400" b="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400" b="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produtoSaida</a:t>
            </a:r>
            <a:endParaRPr lang="pt-BR" altLang="pt-BR" sz="2400" b="0" dirty="0">
              <a:solidFill>
                <a:srgbClr val="FFFF00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9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3122E9-2879-4817-98CB-5DE0AFDB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34" y="1189976"/>
            <a:ext cx="5518132" cy="563498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3B69A44-500E-4958-B96C-F9C50856778C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1124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600" dirty="0">
                <a:solidFill>
                  <a:schemeClr val="bg1"/>
                </a:solidFill>
                <a:latin typeface="+mn-lt"/>
              </a:rPr>
              <a:t>Controlar estoque no MySQL </a:t>
            </a:r>
          </a:p>
          <a:p>
            <a:pPr algn="ctr" eaLnBrk="1" hangingPunct="1"/>
            <a:r>
              <a:rPr lang="pt-BR" altLang="pt-BR" sz="3600" dirty="0">
                <a:solidFill>
                  <a:schemeClr val="bg1"/>
                </a:solidFill>
                <a:latin typeface="+mn-lt"/>
              </a:rPr>
              <a:t>usando triggers e </a:t>
            </a:r>
            <a:r>
              <a:rPr lang="pt-BR" altLang="pt-BR" sz="3600" dirty="0" err="1">
                <a:solidFill>
                  <a:schemeClr val="bg1"/>
                </a:solidFill>
                <a:latin typeface="+mn-lt"/>
              </a:rPr>
              <a:t>stored</a:t>
            </a:r>
            <a:r>
              <a:rPr lang="pt-BR" altLang="pt-BR" sz="3600" dirty="0">
                <a:solidFill>
                  <a:schemeClr val="bg1"/>
                </a:solidFill>
                <a:latin typeface="+mn-lt"/>
              </a:rPr>
              <a:t> procedures.</a:t>
            </a:r>
          </a:p>
        </p:txBody>
      </p:sp>
    </p:spTree>
    <p:extLst>
      <p:ext uri="{BB962C8B-B14F-4D97-AF65-F5344CB8AC3E}">
        <p14:creationId xmlns:p14="http://schemas.microsoft.com/office/powerpoint/2010/main" val="115269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24" y="980728"/>
            <a:ext cx="12159674" cy="561662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endParaRPr lang="pt-BR" sz="3200" b="0" dirty="0">
              <a:solidFill>
                <a:schemeClr val="tx2"/>
              </a:solidFill>
              <a:latin typeface="Arial Unicode M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B7BF01B-FC48-488C-AA98-A230EF83DBF4}"/>
              </a:ext>
            </a:extLst>
          </p:cNvPr>
          <p:cNvSpPr txBox="1">
            <a:spLocks/>
          </p:cNvSpPr>
          <p:nvPr/>
        </p:nvSpPr>
        <p:spPr bwMode="auto">
          <a:xfrm>
            <a:off x="119336" y="836713"/>
            <a:ext cx="12072664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Armazena informações básicas sobre os produtos que a loja vende.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3F0EFA-6E98-4D9D-BF2D-48218F7428FD}"/>
              </a:ext>
            </a:extLst>
          </p:cNvPr>
          <p:cNvSpPr/>
          <p:nvPr/>
        </p:nvSpPr>
        <p:spPr>
          <a:xfrm>
            <a:off x="0" y="0"/>
            <a:ext cx="12159675" cy="59511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r>
              <a:rPr lang="pt-BR" sz="4000" b="0" dirty="0">
                <a:solidFill>
                  <a:schemeClr val="tx2"/>
                </a:solidFill>
                <a:latin typeface="Arial Unicode MS"/>
              </a:rPr>
              <a:t> Tabela: </a:t>
            </a:r>
            <a:r>
              <a:rPr lang="pt-BR" sz="4000" dirty="0">
                <a:solidFill>
                  <a:schemeClr val="tx2"/>
                </a:solidFill>
                <a:latin typeface="Arial Unicode MS"/>
              </a:rPr>
              <a:t>produto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BA6ABE-19F4-BA87-A6C6-A56AAC142BC3}"/>
              </a:ext>
            </a:extLst>
          </p:cNvPr>
          <p:cNvSpPr txBox="1"/>
          <p:nvPr/>
        </p:nvSpPr>
        <p:spPr>
          <a:xfrm>
            <a:off x="119336" y="2274838"/>
            <a:ext cx="12040338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 (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id 		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Indica se o cadastro está ativo 'A' ou inativo 'I'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estoqueMinimo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estoqueMaximo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(id)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19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A4D452-51C1-4E50-A896-D3FA69A0D799}"/>
              </a:ext>
            </a:extLst>
          </p:cNvPr>
          <p:cNvSpPr txBox="1"/>
          <p:nvPr/>
        </p:nvSpPr>
        <p:spPr>
          <a:xfrm>
            <a:off x="26715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STORED PROCEDURES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0" dirty="0">
                <a:solidFill>
                  <a:prstClr val="white"/>
                </a:solidFill>
                <a:latin typeface="The Bold Font" pitchFamily="2" charset="0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Bold Font" pitchFamily="2" charset="0"/>
                <a:ea typeface="+mn-ea"/>
                <a:cs typeface="+mn-cs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41375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576064"/>
            <a:ext cx="12040338" cy="58326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r>
              <a:rPr lang="pt-BR" sz="3200" b="0" dirty="0">
                <a:solidFill>
                  <a:schemeClr val="bg1"/>
                </a:solidFill>
                <a:latin typeface="Arial Unicode MS"/>
              </a:rPr>
              <a:t>Cadastrando/Inserindo produtos na tabela.</a:t>
            </a:r>
          </a:p>
          <a:p>
            <a:pPr marL="314970" marR="60387" indent="-282387">
              <a:spcAft>
                <a:spcPts val="0"/>
              </a:spcAft>
            </a:pPr>
            <a:endParaRPr lang="pt-BR" sz="3200" b="0" dirty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59675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Tabela: </a:t>
            </a:r>
            <a:r>
              <a:rPr lang="pt-BR" sz="4000" dirty="0">
                <a:solidFill>
                  <a:schemeClr val="tx2"/>
                </a:solidFill>
                <a:latin typeface="+mn-lt"/>
              </a:rPr>
              <a:t>produto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2766D-8EE6-EA63-FE3F-B185DDE9CA5F}"/>
              </a:ext>
            </a:extLst>
          </p:cNvPr>
          <p:cNvSpPr txBox="1"/>
          <p:nvPr/>
        </p:nvSpPr>
        <p:spPr>
          <a:xfrm>
            <a:off x="119336" y="1971257"/>
            <a:ext cx="12072664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produto (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estoqueMinimo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estoqueMaximo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'PENDRIVE'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'MOUSE'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 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'IOGURTE'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'TEQUILA'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'PRESUNTO'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5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85856"/>
            <a:ext cx="12192000" cy="58326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endParaRPr lang="pt-BR" sz="4000" b="0" dirty="0">
              <a:solidFill>
                <a:schemeClr val="tx2"/>
              </a:solidFill>
              <a:latin typeface="Arial Unicode M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8" y="0"/>
            <a:ext cx="12191242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Tabela: </a:t>
            </a:r>
            <a:r>
              <a:rPr lang="pt-BR" sz="4000" dirty="0">
                <a:solidFill>
                  <a:schemeClr val="tx2"/>
                </a:solidFill>
                <a:latin typeface="+mn-lt"/>
              </a:rPr>
              <a:t>estoque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D0F986-02E4-0A03-5419-0F4E95DCBB40}"/>
              </a:ext>
            </a:extLst>
          </p:cNvPr>
          <p:cNvSpPr txBox="1"/>
          <p:nvPr/>
        </p:nvSpPr>
        <p:spPr>
          <a:xfrm>
            <a:off x="119336" y="2099125"/>
            <a:ext cx="12072664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(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id 		 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 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0.00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(id)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9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576064"/>
            <a:ext cx="12072664" cy="58326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Armazena as compras de produtos efetuadas para loja.</a:t>
            </a: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Obs.: através de </a:t>
            </a:r>
            <a:r>
              <a:rPr lang="pt-BR" sz="2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triggers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serão controladas inserções na tabela '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estoque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pPr marL="314970" marR="60387" indent="-282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Tabela: </a:t>
            </a:r>
            <a:r>
              <a:rPr lang="pt-BR" sz="4000" dirty="0" err="1">
                <a:solidFill>
                  <a:schemeClr val="tx2"/>
                </a:solidFill>
                <a:latin typeface="+mn-lt"/>
              </a:rPr>
              <a:t>produtoEntrada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 (compra)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DEE981-EBDB-2015-4A10-FE91605BBE06}"/>
              </a:ext>
            </a:extLst>
          </p:cNvPr>
          <p:cNvSpPr txBox="1"/>
          <p:nvPr/>
        </p:nvSpPr>
        <p:spPr>
          <a:xfrm>
            <a:off x="119336" y="2237624"/>
            <a:ext cx="12072664" cy="304698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produtoEntrada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id 		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0.00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entradaData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(id)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6472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764704"/>
            <a:ext cx="11953328" cy="58326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Recebe os dados conforme as ações executadas nas tabelas '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produtoEntrada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e '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produtoSaida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'.</a:t>
            </a:r>
          </a:p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usuário não tem interação direta como INSERÇÕES, UPDATES e EXCLUSÕES,</a:t>
            </a:r>
          </a:p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tabela '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estoque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armazena somente o resultado das ações de compra e venda de produtos.</a:t>
            </a:r>
          </a:p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Tabela: </a:t>
            </a:r>
            <a:r>
              <a:rPr lang="pt-BR" sz="4000" dirty="0">
                <a:solidFill>
                  <a:schemeClr val="tx2"/>
                </a:solidFill>
                <a:latin typeface="+mn-lt"/>
              </a:rPr>
              <a:t>estoque</a:t>
            </a:r>
          </a:p>
        </p:txBody>
      </p:sp>
    </p:spTree>
    <p:extLst>
      <p:ext uri="{BB962C8B-B14F-4D97-AF65-F5344CB8AC3E}">
        <p14:creationId xmlns:p14="http://schemas.microsoft.com/office/powerpoint/2010/main" val="95325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576064"/>
            <a:ext cx="12072664" cy="60212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Nessa tabela serão gravadas todas as saídas (Vendas) de produtos.</a:t>
            </a: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Obs.: através de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triggers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essas ações serão refletidas na tabela de '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estoque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pPr marL="314970" marR="60387" indent="-282387">
              <a:spcAft>
                <a:spcPts val="0"/>
              </a:spcAft>
            </a:pPr>
            <a:endParaRPr lang="pt-BR" sz="1100" b="0" dirty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1256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Tabela: </a:t>
            </a:r>
            <a:r>
              <a:rPr lang="pt-BR" sz="4000" dirty="0" err="1">
                <a:solidFill>
                  <a:schemeClr val="tx2"/>
                </a:solidFill>
                <a:latin typeface="+mn-lt"/>
              </a:rPr>
              <a:t>produtoSaida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 (venda)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0F031A-3272-CE48-F16D-897F052D7312}"/>
              </a:ext>
            </a:extLst>
          </p:cNvPr>
          <p:cNvSpPr txBox="1"/>
          <p:nvPr/>
        </p:nvSpPr>
        <p:spPr>
          <a:xfrm>
            <a:off x="119336" y="2376124"/>
            <a:ext cx="12061408" cy="267765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produtoSaida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id        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 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saidaData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0.00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(id));</a:t>
            </a:r>
          </a:p>
        </p:txBody>
      </p:sp>
    </p:spTree>
    <p:extLst>
      <p:ext uri="{BB962C8B-B14F-4D97-AF65-F5344CB8AC3E}">
        <p14:creationId xmlns:p14="http://schemas.microsoft.com/office/powerpoint/2010/main" val="2016394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610676"/>
            <a:ext cx="11953328" cy="57606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r>
              <a:rPr lang="pt-BR" sz="2400" b="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atualizar os estoques na tabela de '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estoque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'.</a:t>
            </a: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 quatro tabelas criadas existem dois campos em comum '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idProduto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e '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qtd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são estes campos que servirão como parâmetros para inserção e baixa de estoque nas </a:t>
            </a:r>
            <a:r>
              <a:rPr lang="pt-BR" sz="2400" b="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procedures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96359D-C937-7D9E-5730-2F9892A7090F}"/>
              </a:ext>
            </a:extLst>
          </p:cNvPr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Procedure: '</a:t>
            </a:r>
            <a:r>
              <a:rPr lang="pt-BR" sz="4000" dirty="0" err="1">
                <a:solidFill>
                  <a:schemeClr val="tx2"/>
                </a:solidFill>
                <a:latin typeface="+mn-lt"/>
              </a:rPr>
              <a:t>SP_AtualizaEstoque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68302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836712"/>
            <a:ext cx="11953328" cy="57606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Recebe três parâmetros (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var_idProduto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var_qtdComprada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var_vlrUnitario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e tem a finalidade de inserir ou debitar produtos na tabela de '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estoque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de acordo com o os parâmetros que são passados.</a:t>
            </a:r>
          </a:p>
          <a:p>
            <a:pPr marL="314970" marR="60387" indent="-282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Esta PROCEDURE é chamada pelas triggers para atualizar o estoque.</a:t>
            </a: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Ela verifica se já existe o produto no estoque:</a:t>
            </a: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 Se existir, atualiza a quantidade e o valor unitário.</a:t>
            </a:r>
          </a:p>
          <a:p>
            <a:pPr marL="314970" marR="60387" indent="-282387">
              <a:spcAft>
                <a:spcPts val="0"/>
              </a:spcAft>
            </a:pPr>
            <a:r>
              <a:rPr lang="pt-BR" sz="2400" b="0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 Se não existir, insere um novo registro.</a:t>
            </a:r>
          </a:p>
          <a:p>
            <a:pPr marL="314970" marR="60387" indent="-282387">
              <a:spcAft>
                <a:spcPts val="0"/>
              </a:spcAft>
            </a:pPr>
            <a:endParaRPr lang="pt-BR" sz="2400" b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Procedure: '</a:t>
            </a:r>
            <a:r>
              <a:rPr lang="pt-BR" sz="4000" dirty="0" err="1">
                <a:solidFill>
                  <a:schemeClr val="tx2"/>
                </a:solidFill>
                <a:latin typeface="+mn-lt"/>
              </a:rPr>
              <a:t>SP_AtualizaEstoque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63674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A4636D-6E6B-35D5-82A1-05CF76704F1F}"/>
              </a:ext>
            </a:extLst>
          </p:cNvPr>
          <p:cNvSpPr txBox="1"/>
          <p:nvPr/>
        </p:nvSpPr>
        <p:spPr>
          <a:xfrm>
            <a:off x="12720736" y="1484784"/>
            <a:ext cx="5256584" cy="280076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$$</a:t>
            </a:r>
          </a:p>
          <a:p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pt-BR" sz="8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var_qtdComprada</a:t>
            </a:r>
            <a:r>
              <a:rPr lang="pt-BR" sz="8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pt-BR" sz="8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var_vlrUnitario</a:t>
            </a:r>
            <a:r>
              <a:rPr lang="pt-BR" sz="800" b="0" dirty="0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var_contador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var_contador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e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e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.idProduto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var_contador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pt-B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e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e.qtd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var_qtdComprada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e.vlrUnitario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var_vlrUnitario</a:t>
            </a:r>
            <a:endParaRPr lang="pt-BR" sz="800" b="0" dirty="0">
              <a:solidFill>
                <a:srgbClr val="FF47E9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e.idProduto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(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idProduto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vlrUnitario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800" b="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8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var_qtdComprada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8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var_vlrUnitario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r>
              <a:rPr lang="pt-B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931AE9-B770-346A-27C2-6BA7E6373DDE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1600" b="0" dirty="0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var_qtdComprada</a:t>
            </a:r>
            <a:r>
              <a:rPr lang="pt-BR" sz="1600" b="0" dirty="0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var_vlrUnitario</a:t>
            </a:r>
            <a:r>
              <a:rPr lang="pt-BR" sz="1600" b="0" dirty="0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var_contador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Conta quantos registros já existem no estoque para o produto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var_contador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e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e.idProduto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Se já existe, faz o UPDATE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var_contador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e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e.qtd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e.qtd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var_qtdComprada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e.vlrUnitario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var_vlrUnitario</a:t>
            </a:r>
            <a:endParaRPr lang="pt-BR" sz="1600" b="0" dirty="0">
              <a:solidFill>
                <a:srgbClr val="FE87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e.idProduto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Senão, faz o INSERT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(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idProduto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vlrUnitario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 err="1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var_idProduto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var_qtdComprada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var_vlrUnitario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23CE8C-CC6A-6B6D-3A6B-9414EA570D0C}"/>
              </a:ext>
            </a:extLst>
          </p:cNvPr>
          <p:cNvSpPr txBox="1"/>
          <p:nvPr/>
        </p:nvSpPr>
        <p:spPr>
          <a:xfrm rot="19631779">
            <a:off x="5097823" y="1789357"/>
            <a:ext cx="7893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Criação da procedure que será chamada por uma trigger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Essa procedure atualiza a tabela de estoque: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Se o produto já existir, atualiza a quantidade e o valor unitário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Se não existir, insere um novo registro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49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574197"/>
            <a:ext cx="12058830" cy="59046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r>
              <a:rPr lang="pt-BR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.: foi declarada uma variável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var_contador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receber o valor da instrução SELECT COUNT(*)</a:t>
            </a:r>
          </a:p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exista um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cadastrado no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estoque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o mesmo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var_idProduto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passado como parâmetro, então será inserido na variável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var_contador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número de linhas que atendem a essa condição.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03FEC0-A2B8-006C-9C56-5DF09F6F13F7}"/>
              </a:ext>
            </a:extLst>
          </p:cNvPr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Procedure: '</a:t>
            </a:r>
            <a:r>
              <a:rPr lang="pt-BR" sz="4000" dirty="0" err="1">
                <a:solidFill>
                  <a:schemeClr val="tx2"/>
                </a:solidFill>
                <a:latin typeface="+mn-lt"/>
              </a:rPr>
              <a:t>SP_AtualizaEstoque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31846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562171"/>
            <a:ext cx="12072664" cy="57606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dirty="0">
              <a:solidFill>
                <a:schemeClr val="bg1"/>
              </a:solidFill>
              <a:latin typeface="Arial Unicode MS"/>
            </a:endParaRPr>
          </a:p>
          <a:p>
            <a:pPr marL="32583" marR="60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Arial Unicode MS"/>
              </a:rPr>
              <a:t>Posteriormente verifica-se o valor de </a:t>
            </a:r>
            <a:r>
              <a:rPr lang="pt-BR" sz="2400" dirty="0" err="1">
                <a:solidFill>
                  <a:schemeClr val="bg1"/>
                </a:solidFill>
                <a:latin typeface="Arial Unicode MS"/>
              </a:rPr>
              <a:t>var_contador</a:t>
            </a:r>
            <a:r>
              <a:rPr lang="pt-BR" sz="2400" b="0" dirty="0">
                <a:solidFill>
                  <a:schemeClr val="bg1"/>
                </a:solidFill>
                <a:latin typeface="Arial Unicode MS"/>
              </a:rPr>
              <a:t>, se for maior que 0 então  executa-se um UPDATE na tabela '</a:t>
            </a:r>
            <a:r>
              <a:rPr lang="pt-BR" sz="2400" dirty="0">
                <a:solidFill>
                  <a:schemeClr val="bg1"/>
                </a:solidFill>
                <a:latin typeface="Arial Unicode MS"/>
              </a:rPr>
              <a:t>estoque</a:t>
            </a:r>
            <a:r>
              <a:rPr lang="pt-BR" sz="2400" b="0" dirty="0">
                <a:solidFill>
                  <a:schemeClr val="bg1"/>
                </a:solidFill>
                <a:latin typeface="Arial Unicode MS"/>
              </a:rPr>
              <a:t>', senão é feito um 'INSERT'. </a:t>
            </a:r>
          </a:p>
          <a:p>
            <a:pPr marL="489783" marR="60387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dirty="0">
              <a:solidFill>
                <a:srgbClr val="FFFF00"/>
              </a:solidFill>
              <a:latin typeface="Arial Unicode MS"/>
            </a:endParaRPr>
          </a:p>
          <a:p>
            <a:pPr marL="32583" marR="60387">
              <a:spcAft>
                <a:spcPts val="0"/>
              </a:spcAft>
            </a:pPr>
            <a:r>
              <a:rPr lang="pt-BR" sz="2400" b="0" dirty="0">
                <a:solidFill>
                  <a:srgbClr val="FFFF00"/>
                </a:solidFill>
                <a:latin typeface="Arial Unicode MS"/>
              </a:rPr>
              <a:t>Essa verificação pode ser feita de diversas maneiras, o programador pode implementar da melhor maneira possível.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A3BAAC-858F-B43E-48A4-3F612F478542}"/>
              </a:ext>
            </a:extLst>
          </p:cNvPr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Procedure: '</a:t>
            </a:r>
            <a:r>
              <a:rPr lang="pt-BR" sz="4000" dirty="0" err="1">
                <a:solidFill>
                  <a:schemeClr val="tx2"/>
                </a:solidFill>
                <a:latin typeface="+mn-lt"/>
              </a:rPr>
              <a:t>SP_AtualizaEstoque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0600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0DA12E9-BFCE-2302-97B5-70EFEF44885E}"/>
              </a:ext>
            </a:extLst>
          </p:cNvPr>
          <p:cNvSpPr txBox="1"/>
          <p:nvPr/>
        </p:nvSpPr>
        <p:spPr>
          <a:xfrm>
            <a:off x="119336" y="0"/>
            <a:ext cx="120726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Revisão: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Stored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Procedures no </a:t>
            </a:r>
            <a:r>
              <a:rPr lang="pt-BR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MySQL</a:t>
            </a:r>
          </a:p>
          <a:p>
            <a:pPr>
              <a:buNone/>
            </a:pPr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Executar uma procedure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listaFilmes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Ver todas as procedures do banco atual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'aula05'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Usar DELIMITER para criar blocos de código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teste(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Excluir uma procedure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teste;</a:t>
            </a:r>
          </a:p>
        </p:txBody>
      </p:sp>
    </p:spTree>
    <p:extLst>
      <p:ext uri="{BB962C8B-B14F-4D97-AF65-F5344CB8AC3E}">
        <p14:creationId xmlns:p14="http://schemas.microsoft.com/office/powerpoint/2010/main" val="293941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+mn-lt"/>
              </a:rPr>
              <a:t> Triggers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 – no MySQL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8F121B2-932E-4B54-A096-E1E567D6E3E8}"/>
              </a:ext>
            </a:extLst>
          </p:cNvPr>
          <p:cNvSpPr txBox="1">
            <a:spLocks/>
          </p:cNvSpPr>
          <p:nvPr/>
        </p:nvSpPr>
        <p:spPr bwMode="auto">
          <a:xfrm>
            <a:off x="119336" y="692697"/>
            <a:ext cx="12072664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Será criada uma trigger para cada evento das tabelas 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produtoEntrada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produtoSaida</a:t>
            </a:r>
            <a:endParaRPr lang="pt-BR" alt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pt-BR" altLang="pt-BR" sz="2400" b="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 MySQL não suporta múltiplos eventos em uma mesma trigger</a:t>
            </a:r>
            <a:endParaRPr lang="pt-BR" alt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13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+mn-lt"/>
              </a:rPr>
              <a:t> Triggers</a:t>
            </a:r>
            <a:r>
              <a:rPr lang="pt-BR" sz="4000" b="0" dirty="0">
                <a:solidFill>
                  <a:schemeClr val="tx2"/>
                </a:solidFill>
                <a:latin typeface="+mn-lt"/>
              </a:rPr>
              <a:t> – no MySQL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F7F5D9-0F18-6AFA-6514-2F1CBAE576E1}"/>
              </a:ext>
            </a:extLst>
          </p:cNvPr>
          <p:cNvSpPr txBox="1"/>
          <p:nvPr/>
        </p:nvSpPr>
        <p:spPr>
          <a:xfrm>
            <a:off x="191344" y="730314"/>
            <a:ext cx="11940988" cy="267765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trg_produtoEntrada_AI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trg_produtoEntrada_AU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trg_produtoEntrada_AD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trg_produtoSaida_AI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trg_produtoSaida_AU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trg_produtoSaida_AD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78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altLang="pt-BR" sz="4000" b="0" dirty="0">
                <a:solidFill>
                  <a:schemeClr val="tx2"/>
                </a:solidFill>
                <a:latin typeface="+mn-lt"/>
              </a:rPr>
              <a:t> TRIGGER </a:t>
            </a:r>
            <a:r>
              <a:rPr lang="pt-BR" altLang="pt-BR" sz="4000" b="0" dirty="0" err="1">
                <a:solidFill>
                  <a:schemeClr val="tx2"/>
                </a:solidFill>
                <a:latin typeface="+mn-lt"/>
              </a:rPr>
              <a:t>trg_produtoEntrada_AI</a:t>
            </a:r>
            <a:endParaRPr lang="pt-BR" altLang="pt-BR" sz="40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C898227-A46E-63CB-F9C2-407577DFCD06}"/>
              </a:ext>
            </a:extLst>
          </p:cNvPr>
          <p:cNvSpPr txBox="1">
            <a:spLocks/>
          </p:cNvSpPr>
          <p:nvPr/>
        </p:nvSpPr>
        <p:spPr bwMode="auto">
          <a:xfrm>
            <a:off x="119336" y="703774"/>
            <a:ext cx="12072664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trigger será disparada após a inclusão de um registro na tabela de '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produtoEntrada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trg_produtoEntrada_AI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(INCLUSÃO de compra)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$$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trg_produtoEntrada_AI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AFTER INSERT 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produtoEntrada</a:t>
            </a:r>
            <a:endParaRPr lang="pt-BR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EACH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pt-BR" sz="24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latin typeface="Consolas" panose="020B0609020204030204" pitchFamily="49" charset="0"/>
              </a:rPr>
              <a:t>-- TRIGGER de inclusão de compra (</a:t>
            </a:r>
            <a:r>
              <a:rPr lang="pt-BR" sz="2400" b="0" dirty="0" err="1">
                <a:solidFill>
                  <a:srgbClr val="FFFF00"/>
                </a:solidFill>
                <a:latin typeface="Consolas" panose="020B0609020204030204" pitchFamily="49" charset="0"/>
              </a:rPr>
              <a:t>produtoEntrada</a:t>
            </a:r>
            <a:r>
              <a:rPr lang="pt-BR" sz="2400" b="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6A9955"/>
                </a:solidFill>
                <a:latin typeface="Consolas" panose="020B0609020204030204" pitchFamily="49" charset="0"/>
              </a:rPr>
              <a:t>-- Adiciona a quantidade comprada ao estoque.</a:t>
            </a:r>
          </a:p>
        </p:txBody>
      </p:sp>
    </p:spTree>
    <p:extLst>
      <p:ext uri="{BB962C8B-B14F-4D97-AF65-F5344CB8AC3E}">
        <p14:creationId xmlns:p14="http://schemas.microsoft.com/office/powerpoint/2010/main" val="334480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altLang="pt-BR" sz="4000" b="0" dirty="0">
                <a:solidFill>
                  <a:schemeClr val="tx2"/>
                </a:solidFill>
                <a:latin typeface="+mn-lt"/>
              </a:rPr>
              <a:t>TRIGGER </a:t>
            </a:r>
            <a:r>
              <a:rPr lang="pt-BR" altLang="pt-BR" sz="4000" b="0" dirty="0" err="1">
                <a:solidFill>
                  <a:schemeClr val="tx2"/>
                </a:solidFill>
                <a:latin typeface="+mn-lt"/>
              </a:rPr>
              <a:t>trg_produtoEntrada_AD</a:t>
            </a:r>
            <a:endParaRPr lang="pt-BR" altLang="pt-BR" sz="40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07045E2-57EF-4F20-FFE2-71FECD0594AE}"/>
              </a:ext>
            </a:extLst>
          </p:cNvPr>
          <p:cNvSpPr txBox="1">
            <a:spLocks/>
          </p:cNvSpPr>
          <p:nvPr/>
        </p:nvSpPr>
        <p:spPr bwMode="auto">
          <a:xfrm>
            <a:off x="119336" y="692696"/>
            <a:ext cx="12072664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trigger será disparada após a exclusão de um registro na tabela de '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produtoEntrada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trg_produtoEntrada_AD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(EXCLUSÃO de compra)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$$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trg_produtoEntrada_AD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AFTER DELETE 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produtoEntrada</a:t>
            </a:r>
            <a:endParaRPr lang="pt-BR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EACH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pt-BR" sz="24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de exclusão de compra (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produtoEntrada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Remove a quantidade excluída do estoque (usa quantidade negativa).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7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altLang="pt-BR" sz="4000" b="0" dirty="0">
                <a:solidFill>
                  <a:schemeClr val="tx2"/>
                </a:solidFill>
                <a:latin typeface="+mn-lt"/>
              </a:rPr>
              <a:t> TRIGGER </a:t>
            </a:r>
            <a:r>
              <a:rPr lang="pt-BR" altLang="pt-BR" sz="4000" b="0" dirty="0" err="1">
                <a:solidFill>
                  <a:schemeClr val="tx2"/>
                </a:solidFill>
                <a:latin typeface="+mn-lt"/>
              </a:rPr>
              <a:t>trg_produtoEntrada_AU</a:t>
            </a:r>
            <a:endParaRPr lang="pt-BR" altLang="pt-BR" sz="40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100E82D-27E6-3270-AEA3-091ED82CDFCA}"/>
              </a:ext>
            </a:extLst>
          </p:cNvPr>
          <p:cNvSpPr txBox="1">
            <a:spLocks/>
          </p:cNvSpPr>
          <p:nvPr/>
        </p:nvSpPr>
        <p:spPr bwMode="auto">
          <a:xfrm>
            <a:off x="119336" y="693725"/>
            <a:ext cx="12072664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trigger será disparada após a atualização de um registro na tabela de '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produtoEntrada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trg_produtoEntrada_AU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(ALTERAÇÃO de compra)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$$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trg_produtoEntrada_AU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AFTER UPDATE 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produtoEntrada</a:t>
            </a:r>
            <a:endParaRPr lang="pt-BR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EACH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sz="2400" b="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sz="2400" b="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pt-BR" sz="2400" b="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de alteração de compra (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produtoEntrada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Atualiza o estoque com a diferença de quantidade.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03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altLang="pt-BR" sz="4000" b="0" dirty="0">
                <a:solidFill>
                  <a:schemeClr val="tx2"/>
                </a:solidFill>
                <a:latin typeface="+mn-lt"/>
              </a:rPr>
              <a:t> TRIGGER </a:t>
            </a:r>
            <a:r>
              <a:rPr lang="pt-BR" altLang="pt-BR" sz="4000" b="0" dirty="0" err="1">
                <a:solidFill>
                  <a:schemeClr val="tx2"/>
                </a:solidFill>
                <a:latin typeface="+mn-lt"/>
              </a:rPr>
              <a:t>trg_produtoSaida_AI</a:t>
            </a:r>
            <a:endParaRPr lang="pt-BR" altLang="pt-BR" sz="40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1452F0E-11AB-63A4-CC65-A30F840DDB1E}"/>
              </a:ext>
            </a:extLst>
          </p:cNvPr>
          <p:cNvSpPr txBox="1">
            <a:spLocks/>
          </p:cNvSpPr>
          <p:nvPr/>
        </p:nvSpPr>
        <p:spPr bwMode="auto">
          <a:xfrm>
            <a:off x="119336" y="692696"/>
            <a:ext cx="12072664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trigger será disparada após a inserção de um registro na tabela de '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produtoSaida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trg_produtoSaida_AI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(INCLUSÃO de venda)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$$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trg_produtoSaida_AI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AFTER INSERT 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produtoSaida</a:t>
            </a:r>
            <a:endParaRPr lang="pt-BR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EACH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pt-BR" sz="24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de inclusão de venda (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produtoSaida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Reduz a quantidade do estoque.</a:t>
            </a:r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14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altLang="pt-BR" sz="4000" b="0" dirty="0">
                <a:solidFill>
                  <a:schemeClr val="tx2"/>
                </a:solidFill>
                <a:latin typeface="+mn-lt"/>
              </a:rPr>
              <a:t> TRIGGER </a:t>
            </a:r>
            <a:r>
              <a:rPr lang="pt-BR" altLang="pt-BR" sz="4000" b="0" dirty="0" err="1">
                <a:solidFill>
                  <a:schemeClr val="tx2"/>
                </a:solidFill>
                <a:latin typeface="+mn-lt"/>
              </a:rPr>
              <a:t>trg_produtoSaida_AD</a:t>
            </a:r>
            <a:endParaRPr lang="pt-BR" altLang="pt-BR" sz="40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EE049FB-E2F7-A324-5C8C-6E85069CB568}"/>
              </a:ext>
            </a:extLst>
          </p:cNvPr>
          <p:cNvSpPr txBox="1">
            <a:spLocks/>
          </p:cNvSpPr>
          <p:nvPr/>
        </p:nvSpPr>
        <p:spPr bwMode="auto">
          <a:xfrm>
            <a:off x="119336" y="692696"/>
            <a:ext cx="12072664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trigger será disparada após a exclusão de um registro na tabela de '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produtoSaida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trg_produtoSaida_AD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(EXCLUSÃO de venda)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$$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trg_produtoSaida_AD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AFTER DELETE 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produtoSaida</a:t>
            </a:r>
            <a:endParaRPr lang="pt-BR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EACH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pt-BR" sz="24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de exclusão de venda (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produtoSaida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Recoloca no estoque a quantidade do produto excluído da venda.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62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202230D-C968-1C42-532F-3A90689D75A0}"/>
              </a:ext>
            </a:extLst>
          </p:cNvPr>
          <p:cNvSpPr txBox="1">
            <a:spLocks/>
          </p:cNvSpPr>
          <p:nvPr/>
        </p:nvSpPr>
        <p:spPr bwMode="auto">
          <a:xfrm>
            <a:off x="119336" y="692695"/>
            <a:ext cx="12072664" cy="600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trigger será disparada após a atualização de um registro na tabela '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produtoSaida</a:t>
            </a:r>
            <a:r>
              <a:rPr lang="pt-BR" alt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trg_produtoSaida_AU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(ALTERAÇÃO de venda)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$$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trg_produtoSaida_AU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AFTER UPDATE 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produtoSaida</a:t>
            </a:r>
            <a:endParaRPr lang="pt-BR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EACH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SP_AtualizaEstoque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.idProduto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E87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25FF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.qtd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pt-BR" sz="2400" b="0" dirty="0" err="1">
                <a:solidFill>
                  <a:srgbClr val="FF47E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.vlrUnitario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pt-BR" sz="24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TRIGGER de alteração de venda (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produtoSaida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Ajusta o estoque com base na diferença entre a quantidade antiga e a nova.</a:t>
            </a:r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pt-BR" alt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ED67DC-703A-48EB-8037-FEF53CFC6DA9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altLang="pt-BR" sz="4000" b="0" dirty="0">
                <a:solidFill>
                  <a:schemeClr val="tx2"/>
                </a:solidFill>
                <a:latin typeface="+mn-lt"/>
              </a:rPr>
              <a:t> TRIGGER </a:t>
            </a:r>
            <a:r>
              <a:rPr lang="pt-BR" altLang="pt-BR" sz="4000" b="0" dirty="0" err="1">
                <a:solidFill>
                  <a:schemeClr val="tx2"/>
                </a:solidFill>
                <a:latin typeface="+mn-lt"/>
              </a:rPr>
              <a:t>trg_produtoSaida_AU</a:t>
            </a:r>
            <a:endParaRPr lang="pt-BR" altLang="pt-BR" sz="40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363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570415"/>
            <a:ext cx="12072664" cy="58326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Algumas chamadas da </a:t>
            </a:r>
            <a:r>
              <a:rPr lang="pt-BR" sz="2400" b="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pt-BR" sz="2400" b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SP_AtualizaEstoque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antes de passar o parâmetro '</a:t>
            </a:r>
            <a:r>
              <a:rPr lang="pt-BR" sz="2400" b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qtd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multiplicam esse valor por </a:t>
            </a:r>
            <a:r>
              <a:rPr lang="pt-BR" sz="2400" b="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essa operação muda o sinal matemático do valor para negativo. </a:t>
            </a: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Dentro da </a:t>
            </a:r>
            <a:r>
              <a:rPr lang="pt-BR" sz="2400" b="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somamos as quantidades.</a:t>
            </a: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passamos o sinal negativo ocorre uma subtração dos valores resultando em débito no estoque.</a:t>
            </a: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583" marR="60387" algn="r">
              <a:spcAft>
                <a:spcPts val="0"/>
              </a:spcAft>
            </a:pPr>
            <a:r>
              <a:rPr lang="pt-BR" sz="16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Fonte: http://www.devmedia.com.br/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Observações</a:t>
            </a:r>
          </a:p>
        </p:txBody>
      </p:sp>
    </p:spTree>
    <p:extLst>
      <p:ext uri="{BB962C8B-B14F-4D97-AF65-F5344CB8AC3E}">
        <p14:creationId xmlns:p14="http://schemas.microsoft.com/office/powerpoint/2010/main" val="3099429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36" y="908720"/>
            <a:ext cx="12072664" cy="568863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2583" marR="60387">
              <a:spcAft>
                <a:spcPts val="0"/>
              </a:spcAft>
            </a:pPr>
            <a:r>
              <a:rPr lang="pt-BR" sz="24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somarmos a quantidade em estoque com a quantidade vendida de um determinado produto, vamos obter a quantidade comprada.</a:t>
            </a:r>
          </a:p>
          <a:p>
            <a:pPr marL="32583" marR="60387">
              <a:spcAft>
                <a:spcPts val="0"/>
              </a:spcAft>
            </a:pPr>
            <a:endParaRPr lang="pt-BR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 No 'frigir dos ovos'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F33287-84CE-D0B0-8DAD-54D09B5E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599042"/>
            <a:ext cx="5159896" cy="52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441E156-E9DF-FE76-72E7-EBE77F973640}"/>
              </a:ext>
            </a:extLst>
          </p:cNvPr>
          <p:cNvSpPr txBox="1"/>
          <p:nvPr/>
        </p:nvSpPr>
        <p:spPr>
          <a:xfrm>
            <a:off x="119336" y="0"/>
            <a:ext cx="120726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Componentes da criação de </a:t>
            </a:r>
            <a:r>
              <a:rPr lang="pt-B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Stored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Procedures (</a:t>
            </a:r>
            <a:r>
              <a:rPr lang="pt-BR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BEGIN ... END: -- Define o corpo da procedure. Os comandos da lógica ficam entre BEGIN e END.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teste(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comandos aqui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'Valor recebido: 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IF ... THEN ... ELSE ... END IF: -- Estrutura condicional usada dentro de procedures.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exemplo_if_mysql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contador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contador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'entrou no IF'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'entrou no ELSE'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Chamando as procedures: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teste(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exemplo_if_mysql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7943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472597" y="6473827"/>
            <a:ext cx="687079" cy="365125"/>
          </a:xfrm>
          <a:prstGeom prst="rect">
            <a:avLst/>
          </a:prstGeom>
        </p:spPr>
        <p:txBody>
          <a:bodyPr/>
          <a:lstStyle/>
          <a:p>
            <a:fld id="{81221DE3-20E0-4A09-B52C-659121CDEC0E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/>
          <a:p>
            <a:r>
              <a:rPr lang="pt-BR" sz="4000" b="0" dirty="0">
                <a:solidFill>
                  <a:schemeClr val="tx2"/>
                </a:solidFill>
                <a:latin typeface="+mn-lt"/>
              </a:rPr>
              <a:t>Faça testes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097E55-54E7-6B1C-4A82-5BF15537DAB8}"/>
              </a:ext>
            </a:extLst>
          </p:cNvPr>
          <p:cNvSpPr txBox="1"/>
          <p:nvPr/>
        </p:nvSpPr>
        <p:spPr>
          <a:xfrm>
            <a:off x="191344" y="576064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-- Faça:</a:t>
            </a:r>
          </a:p>
          <a:p>
            <a:endParaRPr lang="pt-BR" sz="2400" b="0" dirty="0">
              <a:solidFill>
                <a:srgbClr val="7CA66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-- Testes de ENTRADA (compras)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produtoEntrada</a:t>
            </a:r>
            <a:endParaRPr lang="pt-BR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produtoEntrada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estoque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produtoEntrada</a:t>
            </a:r>
            <a:endParaRPr lang="pt-BR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produtoEntrada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estoque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produtoEntrada</a:t>
            </a:r>
            <a:endParaRPr lang="pt-BR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produtoEntrada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estoque</a:t>
            </a:r>
          </a:p>
          <a:p>
            <a:b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-- Testes de SAÍDA (vendas)</a:t>
            </a:r>
            <a:endParaRPr lang="pt-BR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produtoSaida</a:t>
            </a:r>
            <a:endParaRPr lang="pt-BR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produtoSaida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estoque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produtoSaida</a:t>
            </a:r>
            <a:endParaRPr lang="pt-BR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produtoSaida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estoque</a:t>
            </a: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produtoSaida</a:t>
            </a:r>
            <a:endParaRPr lang="pt-BR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</a:t>
            </a:r>
            <a:r>
              <a:rPr lang="pt-BR" sz="2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produtoSaida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em estoque</a:t>
            </a:r>
          </a:p>
        </p:txBody>
      </p:sp>
    </p:spTree>
    <p:extLst>
      <p:ext uri="{BB962C8B-B14F-4D97-AF65-F5344CB8AC3E}">
        <p14:creationId xmlns:p14="http://schemas.microsoft.com/office/powerpoint/2010/main" val="2993038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DCE3E20-066D-4965-A315-E1F8DD5941B2}"/>
              </a:ext>
            </a:extLst>
          </p:cNvPr>
          <p:cNvSpPr txBox="1"/>
          <p:nvPr/>
        </p:nvSpPr>
        <p:spPr>
          <a:xfrm>
            <a:off x="119336" y="764704"/>
            <a:ext cx="1207266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Floricultura Flor do Dia deseja informatizar suas operações de controle de estoque,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incluindo compras e vendas de produtos.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2400" b="0" dirty="0">
              <a:solidFill>
                <a:srgbClr val="000000"/>
              </a:solidFill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Objetivo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Controlar o estoque automaticamente.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Registrar todas as alterações de estoque em uma tabela de log.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Consultar o histórico de movimentações de cada produto.</a:t>
            </a:r>
          </a:p>
          <a:p>
            <a:pPr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0F432E-503A-4B24-9EBE-E068FF055B8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6470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Flor do Dia - Sistema de Controle de Estoque com Auditoria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639BD8A-AE34-9EAA-87A2-0F6C4783C4C3}"/>
              </a:ext>
            </a:extLst>
          </p:cNvPr>
          <p:cNvGrpSpPr/>
          <p:nvPr/>
        </p:nvGrpSpPr>
        <p:grpSpPr>
          <a:xfrm>
            <a:off x="7392144" y="2780928"/>
            <a:ext cx="4231662" cy="4231662"/>
            <a:chOff x="7392144" y="2780928"/>
            <a:chExt cx="4231662" cy="4231662"/>
          </a:xfrm>
        </p:grpSpPr>
        <p:pic>
          <p:nvPicPr>
            <p:cNvPr id="13314" name="Picture 2" descr="Florist Flower Shop - Free image on Pixabay">
              <a:extLst>
                <a:ext uri="{FF2B5EF4-FFF2-40B4-BE49-F238E27FC236}">
                  <a16:creationId xmlns:a16="http://schemas.microsoft.com/office/drawing/2014/main" id="{D6BCF683-26A1-43C2-BC91-F642C24A1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144" y="2780928"/>
              <a:ext cx="4231662" cy="423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E3F628D-D050-9868-0C1A-15B85B50D4D9}"/>
                </a:ext>
              </a:extLst>
            </p:cNvPr>
            <p:cNvSpPr txBox="1"/>
            <p:nvPr/>
          </p:nvSpPr>
          <p:spPr>
            <a:xfrm rot="19916453">
              <a:off x="9264352" y="5012031"/>
              <a:ext cx="136815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t-BR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Flor do Dia 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314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D507-CF85-C8B3-69CE-41705A9B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5E0B094-924F-7500-4C3A-F2082CF6C6C6}"/>
              </a:ext>
            </a:extLst>
          </p:cNvPr>
          <p:cNvSpPr txBox="1"/>
          <p:nvPr/>
        </p:nvSpPr>
        <p:spPr>
          <a:xfrm>
            <a:off x="119336" y="764704"/>
            <a:ext cx="1207266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Tabelas e campos (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</a:rPr>
              <a:t>sugestão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cliente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    – id, nome,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rg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telefone, endereço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fornecedor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 – id, nome, telefone,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email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cidade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produto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    – id, nome, tipo (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ex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: flor, planta, vaso),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preco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estoque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venda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      – id,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id_cliente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data,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valor_total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itens_venda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– id,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id_venda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id_produto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quantidade,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preco_unitario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compra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     – id,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id_fornecedor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data,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valor_total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itens_compra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– id,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id_compra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id_produto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quantidade,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preco_unitario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>
              <a:defRPr/>
            </a:pP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log_estoque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– id, mensagem,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id_produto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data_log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data_log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TIMESTAMP DEFAULT CURRENT_TIMESTAMP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F4F655F-C948-C590-2E60-A3B3B337C22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6470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Flor do Dia - Sistema de Controle de Estoque com Auditoria</a:t>
            </a:r>
          </a:p>
        </p:txBody>
      </p:sp>
    </p:spTree>
    <p:extLst>
      <p:ext uri="{BB962C8B-B14F-4D97-AF65-F5344CB8AC3E}">
        <p14:creationId xmlns:p14="http://schemas.microsoft.com/office/powerpoint/2010/main" val="1873243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F2BD7-4546-7F9B-9B10-C8A4CDEE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1A3A019-EE01-BDDA-B9C3-BE722FDC3A8B}"/>
              </a:ext>
            </a:extLst>
          </p:cNvPr>
          <p:cNvSpPr txBox="1"/>
          <p:nvPr/>
        </p:nvSpPr>
        <p:spPr>
          <a:xfrm>
            <a:off x="119336" y="20939"/>
            <a:ext cx="1207266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Ao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INSERIR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um item de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VENDA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Reduzir o estoque do produto.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Registrar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log_estoque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Produto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Redução de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unidades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(Venda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Ao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EXCLUIR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um item de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VENDA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Repor o estoque do produto.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Registrar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log_estoque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Produto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Reposição de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unidades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(Item de venda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excluído).</a:t>
            </a: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Ao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INSERIR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um item de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COMPRA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Aumentar o estoque do produto.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Registrar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log_estoque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Produto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Entrada de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unidades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(Compra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Ao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EXCLUIR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um item de </a:t>
            </a: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COMPRA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Reduzir o estoque do produto (anulando a entrada).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Registrar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log_estoque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Produto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Saída de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unidades do estoque (Item da compra ID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excluído).</a:t>
            </a:r>
          </a:p>
        </p:txBody>
      </p:sp>
    </p:spTree>
    <p:extLst>
      <p:ext uri="{BB962C8B-B14F-4D97-AF65-F5344CB8AC3E}">
        <p14:creationId xmlns:p14="http://schemas.microsoft.com/office/powerpoint/2010/main" val="895012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0FB4D-1681-BBB4-5AAF-51F154B23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EC5945-6BC1-902D-C23A-99764179C714}"/>
              </a:ext>
            </a:extLst>
          </p:cNvPr>
          <p:cNvSpPr txBox="1"/>
          <p:nvPr/>
        </p:nvSpPr>
        <p:spPr>
          <a:xfrm>
            <a:off x="119335" y="0"/>
            <a:ext cx="120614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</a:rPr>
              <a:t>Desafios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Desafio</a:t>
            </a:r>
            <a:r>
              <a:rPr lang="pt-BR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2F99E4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Criar uma VIEW chamada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resumo_estoque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que exiba: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Nome do produto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Estoque atual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Quantidade total comprada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Quantidade total vendida</a:t>
            </a: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Desafio</a:t>
            </a:r>
            <a:r>
              <a:rPr lang="pt-BR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HARD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Criar uma FUNÇÃO (PostgreSQL) ou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(MySQL) chamada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historico_estoque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id_produto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Deve retornar todas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alterações registradas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log_estoque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relacionadas ao produto.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6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83EE11D-6559-E100-72D7-F6EA863453DC}"/>
              </a:ext>
            </a:extLst>
          </p:cNvPr>
          <p:cNvSpPr txBox="1"/>
          <p:nvPr/>
        </p:nvSpPr>
        <p:spPr>
          <a:xfrm>
            <a:off x="119336" y="0"/>
            <a:ext cx="1209042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Estruturas adicionais em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Stored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Procedures (</a:t>
            </a:r>
            <a:r>
              <a:rPr lang="pt-B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pt-B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declara variáveis internas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pt-B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cria um laço de repetição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pt-B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encerra o laço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pt-B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ITERATE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pula para a próxima iteração do laço (sem executar comandos abaixo)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exemplo_loop_mysql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contador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loop_repeticao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LOOP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contador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contador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Pula as iterações ímpares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(contador,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ITERATE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loop_repeticao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Encerra quando chega em 10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contador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loop_repeticao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Só será exibido quando contador for par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'Contador par: 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contador);</a:t>
            </a:r>
          </a:p>
          <a:p>
            <a:pPr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END LOOP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loop_repeticao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9359F-E42B-FF35-264E-35E671EDB38A}"/>
              </a:ext>
            </a:extLst>
          </p:cNvPr>
          <p:cNvSpPr txBox="1"/>
          <p:nvPr/>
        </p:nvSpPr>
        <p:spPr>
          <a:xfrm>
            <a:off x="8256240" y="2877710"/>
            <a:ext cx="45365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Chamando a procedure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exemplo_loop_mysql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3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25CAC6-8606-8CC9-9B26-A7DF62F6AF1B}"/>
              </a:ext>
            </a:extLst>
          </p:cNvPr>
          <p:cNvSpPr txBox="1"/>
          <p:nvPr/>
        </p:nvSpPr>
        <p:spPr>
          <a:xfrm>
            <a:off x="119335" y="-22303"/>
            <a:ext cx="1207266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Estrutura básica de criação de uma FUNÇÃO no </a:t>
            </a:r>
            <a:r>
              <a:rPr lang="pt-BR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MySQL</a:t>
            </a:r>
          </a:p>
          <a:p>
            <a:pPr>
              <a:buNone/>
            </a:pPr>
            <a:endParaRPr lang="pt-BR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endParaRPr lang="pt-BR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soma_dobro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DETERMINISTIC</a:t>
            </a: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b)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pt-BR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Garante que para os mesmos valores de entrada, o resultado será sempre o mesmo.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Exemplos típicos: funções matemáticas puras (soma, multiplicação, etc.).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Exemplo do mundo real: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Uma função que calcula o valor total de uma compra com desconto fixo: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Sempre que receber os mesmos valores, retornará o mesmo resultado.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6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252D7-3FF8-C512-9034-929510D66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218919-F122-3922-536E-9511077BD01A}"/>
              </a:ext>
            </a:extLst>
          </p:cNvPr>
          <p:cNvSpPr txBox="1"/>
          <p:nvPr/>
        </p:nvSpPr>
        <p:spPr>
          <a:xfrm>
            <a:off x="119335" y="-22303"/>
            <a:ext cx="12072665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Estrutura básica de criação de uma FUNÇÃO no </a:t>
            </a:r>
            <a:r>
              <a:rPr lang="pt-BR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MySQL</a:t>
            </a:r>
          </a:p>
          <a:p>
            <a:pPr>
              <a:buNone/>
            </a:pPr>
            <a:endParaRPr lang="pt-BR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buNone/>
            </a:pPr>
            <a:endParaRPr lang="pt-BR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horario_atual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NOT DETERMINISTIC</a:t>
            </a:r>
          </a:p>
          <a:p>
            <a:pPr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pt-BR" sz="20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CURTIME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endParaRPr lang="pt-BR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endParaRPr lang="pt-BR" sz="2000" b="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pt-BR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NOT DETERMINISTIC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Indica que a função pode retornar resultados diferentes mesmo com os mesmos parâmetros.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Necessário se a função usa variáveis como NOW(), RAND(), UUID(), etc.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Exemplo do mundo real: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Funções que retornam hora atual, clima, cotação do dólar, etc.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34E7-8EA7-6D6E-84C5-C6D5246A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55EC493-59AE-562C-9214-E9AAA8C8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98435"/>
              </p:ext>
            </p:extLst>
          </p:nvPr>
        </p:nvGraphicFramePr>
        <p:xfrm>
          <a:off x="119337" y="1772816"/>
          <a:ext cx="11953326" cy="2286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984442">
                  <a:extLst>
                    <a:ext uri="{9D8B030D-6E8A-4147-A177-3AD203B41FA5}">
                      <a16:colId xmlns:a16="http://schemas.microsoft.com/office/drawing/2014/main" val="1682144044"/>
                    </a:ext>
                  </a:extLst>
                </a:gridCol>
                <a:gridCol w="3984442">
                  <a:extLst>
                    <a:ext uri="{9D8B030D-6E8A-4147-A177-3AD203B41FA5}">
                      <a16:colId xmlns:a16="http://schemas.microsoft.com/office/drawing/2014/main" val="3555450659"/>
                    </a:ext>
                  </a:extLst>
                </a:gridCol>
                <a:gridCol w="3984442">
                  <a:extLst>
                    <a:ext uri="{9D8B030D-6E8A-4147-A177-3AD203B41FA5}">
                      <a16:colId xmlns:a16="http://schemas.microsoft.com/office/drawing/2014/main" val="1953817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Situação prática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29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Soma simples (a + 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Consolas" panose="020B0609020204030204" pitchFamily="49" charset="0"/>
                        </a:rPr>
                        <a:t>DETERMINISTIC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>
                          <a:latin typeface="Consolas" panose="020B0609020204030204" pitchFamily="49" charset="0"/>
                        </a:rPr>
                        <a:t>IMMUTABLE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64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Gerar UUID aleatório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Consolas" panose="020B0609020204030204" pitchFamily="49" charset="0"/>
                        </a:rPr>
                        <a:t>NOT DETERMINISTIC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>
                          <a:latin typeface="Consolas" panose="020B0609020204030204" pitchFamily="49" charset="0"/>
                        </a:rPr>
                        <a:t>VOLATILE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569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Pegar hora atual do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Consolas" panose="020B0609020204030204" pitchFamily="49" charset="0"/>
                        </a:rPr>
                        <a:t>NOT DETERMINISTIC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>
                          <a:latin typeface="Consolas" panose="020B0609020204030204" pitchFamily="49" charset="0"/>
                        </a:rPr>
                        <a:t>VOLATILE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185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Calcular desconto fixo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Consolas" panose="020B0609020204030204" pitchFamily="49" charset="0"/>
                        </a:rPr>
                        <a:t>DETERMINISTIC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Consolas" panose="020B0609020204030204" pitchFamily="49" charset="0"/>
                        </a:rPr>
                        <a:t>IMMUTABLE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08019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9C19647-74A6-7CC2-F226-339FD4DDE7A6}"/>
              </a:ext>
            </a:extLst>
          </p:cNvPr>
          <p:cNvSpPr/>
          <p:nvPr/>
        </p:nvSpPr>
        <p:spPr>
          <a:xfrm>
            <a:off x="0" y="0"/>
            <a:ext cx="12192000" cy="1124744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0">
            <a:noAutofit/>
          </a:bodyPr>
          <a:lstStyle/>
          <a:p>
            <a:pPr marL="314970" marR="60387" lvl="0" indent="-282387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DETERMINISTIC x NOT DETERMINISTIC </a:t>
            </a:r>
          </a:p>
          <a:p>
            <a:pPr marL="314970" marR="60387" lvl="0" indent="-282387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(IMMUTABLE x VOLATILE)</a:t>
            </a:r>
          </a:p>
        </p:txBody>
      </p:sp>
    </p:spTree>
    <p:extLst>
      <p:ext uri="{BB962C8B-B14F-4D97-AF65-F5344CB8AC3E}">
        <p14:creationId xmlns:p14="http://schemas.microsoft.com/office/powerpoint/2010/main" val="2417703009"/>
      </p:ext>
    </p:extLst>
  </p:cSld>
  <p:clrMapOvr>
    <a:masterClrMapping/>
  </p:clrMapOvr>
</p:sld>
</file>

<file path=ppt/theme/theme1.xml><?xml version="1.0" encoding="utf-8"?>
<a:theme xmlns:a="http://schemas.openxmlformats.org/drawingml/2006/main" name="Eco">
  <a:themeElements>
    <a:clrScheme name="Ec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co">
  <a:themeElements>
    <a:clrScheme name="Ec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Eco">
  <a:themeElements>
    <a:clrScheme name="Ec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5063</TotalTime>
  <Words>4272</Words>
  <Application>Microsoft Office PowerPoint</Application>
  <PresentationFormat>Widescreen</PresentationFormat>
  <Paragraphs>708</Paragraphs>
  <Slides>54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54</vt:i4>
      </vt:variant>
    </vt:vector>
  </HeadingPairs>
  <TitlesOfParts>
    <vt:vector size="64" baseType="lpstr">
      <vt:lpstr>Arial</vt:lpstr>
      <vt:lpstr>Arial Unicode MS</vt:lpstr>
      <vt:lpstr>Calibri</vt:lpstr>
      <vt:lpstr>Calibri Light</vt:lpstr>
      <vt:lpstr>Consolas</vt:lpstr>
      <vt:lpstr>The Bold Font</vt:lpstr>
      <vt:lpstr>Eco</vt:lpstr>
      <vt:lpstr>1_Tema do Office</vt:lpstr>
      <vt:lpstr>1_Eco</vt:lpstr>
      <vt:lpstr>2_Eco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Gladimir Catarino</dc:creator>
  <cp:lastModifiedBy>Gladimir Ceroni Catarino</cp:lastModifiedBy>
  <cp:revision>286</cp:revision>
  <dcterms:created xsi:type="dcterms:W3CDTF">2007-07-30T01:07:36Z</dcterms:created>
  <dcterms:modified xsi:type="dcterms:W3CDTF">2025-04-09T19:34:44Z</dcterms:modified>
</cp:coreProperties>
</file>