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4" r:id="rId10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5" roundtripDataSignature="AMtx7mhOeVnw7EHFy7HMvZVSiat2c4n7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8" name="Google Shape;8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5f4f900676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4" name="Google Shape;94;g25f4f900676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5" name="Google Shape;95;g25f4f900676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f4f900676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25f4f900676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2" name="Google Shape;102;g25f4f900676_0_3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d4445bff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g2d4445bff6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g2d4445bff6b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4445bff6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2d4445bff6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2d4445bff6b_0_1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>
          <a:extLst>
            <a:ext uri="{FF2B5EF4-FFF2-40B4-BE49-F238E27FC236}">
              <a16:creationId xmlns:a16="http://schemas.microsoft.com/office/drawing/2014/main" id="{6618DC4B-BF06-0E3F-1DB1-76F57543D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d4445bff6b_0_11:notes">
            <a:extLst>
              <a:ext uri="{FF2B5EF4-FFF2-40B4-BE49-F238E27FC236}">
                <a16:creationId xmlns:a16="http://schemas.microsoft.com/office/drawing/2014/main" id="{63D55235-D448-E723-00ED-939467D51E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5" name="Google Shape;115;g2d4445bff6b_0_11:notes">
            <a:extLst>
              <a:ext uri="{FF2B5EF4-FFF2-40B4-BE49-F238E27FC236}">
                <a16:creationId xmlns:a16="http://schemas.microsoft.com/office/drawing/2014/main" id="{F7136D48-4CC7-0303-AEAD-E151F8870B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6" name="Google Shape;116;g2d4445bff6b_0_11:notes">
            <a:extLst>
              <a:ext uri="{FF2B5EF4-FFF2-40B4-BE49-F238E27FC236}">
                <a16:creationId xmlns:a16="http://schemas.microsoft.com/office/drawing/2014/main" id="{D9527D4D-3B93-E6D1-752F-9B27C062CAC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85853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4445bff6b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2" name="Google Shape;122;g2d4445bff6b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g2d4445bff6b_0_1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4445bff6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9" name="Google Shape;129;g2d4445bff6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0" name="Google Shape;130;g2d4445bff6b_0_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d4445bff6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g2d4445bff6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20" name="Google Shape;20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00200" y="253300"/>
            <a:ext cx="5776301" cy="117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4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4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4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is" type="vertTitleAndTx">
  <p:cSld name="VERTICAL_TITLE_AND_VERTICAL_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4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3" name="Google Shape;83;p4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6"/>
          <p:cNvSpPr/>
          <p:nvPr/>
        </p:nvSpPr>
        <p:spPr>
          <a:xfrm>
            <a:off x="0" y="-27384"/>
            <a:ext cx="9144000" cy="1224136"/>
          </a:xfrm>
          <a:prstGeom prst="rect">
            <a:avLst/>
          </a:prstGeom>
          <a:solidFill>
            <a:schemeClr val="dk2"/>
          </a:solidFill>
          <a:ln w="254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36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6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just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Noto Sans Symbols"/>
              <a:buChar char="❑"/>
              <a:defRPr>
                <a:solidFill>
                  <a:schemeClr val="dk2"/>
                </a:solidFill>
              </a:defRPr>
            </a:lvl1pPr>
            <a:lvl2pPr marL="914400" lvl="1" indent="-406400" algn="just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Noto Sans Symbols"/>
              <a:buChar char="❑"/>
              <a:defRPr>
                <a:solidFill>
                  <a:schemeClr val="dk2"/>
                </a:solidFill>
              </a:defRPr>
            </a:lvl2pPr>
            <a:lvl3pPr marL="1371600" lvl="2" indent="-381000" algn="just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Noto Sans Symbols"/>
              <a:buChar char="❑"/>
              <a:defRPr>
                <a:solidFill>
                  <a:schemeClr val="dk2"/>
                </a:solidFill>
              </a:defRPr>
            </a:lvl3pPr>
            <a:lvl4pPr marL="1828800" lvl="3" indent="-355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  <a:defRPr>
                <a:solidFill>
                  <a:schemeClr val="dk2"/>
                </a:solidFill>
              </a:defRPr>
            </a:lvl4pPr>
            <a:lvl5pPr marL="2286000" lvl="4" indent="-355600" algn="just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Noto Sans Symbols"/>
              <a:buChar char="❑"/>
              <a:defRPr>
                <a:solidFill>
                  <a:schemeClr val="dk2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7" name="Google Shape;27;p3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8" name="Google Shape;28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00034" y="6215082"/>
            <a:ext cx="2051720" cy="504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8" name="Google Shape;38;p3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3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3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3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8" name="Google Shape;48;p3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4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4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4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3" name="Google Shape;63;p4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4" name="Google Shape;64;p4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4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4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4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4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4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pt-BR" b="1" dirty="0"/>
              <a:t>Sistema de e-commerce </a:t>
            </a:r>
            <a:br>
              <a:rPr lang="pt-BR" b="1" dirty="0"/>
            </a:br>
            <a:r>
              <a:rPr lang="pt-BR" b="1" dirty="0"/>
              <a:t>Pé na Ativa</a:t>
            </a:r>
            <a:endParaRPr sz="3700" b="1"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pt-BR" dirty="0" err="1"/>
              <a:t>UniSenac</a:t>
            </a:r>
            <a:r>
              <a:rPr lang="pt-BR" dirty="0"/>
              <a:t> campus Pelotas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pt-BR" dirty="0"/>
              <a:t>Bernardo, Bryan, Eduarda, Valdemar e Yan</a:t>
            </a:r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5f4f900676_0_23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89"/>
              <a:buNone/>
            </a:pPr>
            <a:r>
              <a:rPr lang="pt-BR"/>
              <a:t>Introdução</a:t>
            </a:r>
            <a:endParaRPr/>
          </a:p>
        </p:txBody>
      </p:sp>
      <p:sp>
        <p:nvSpPr>
          <p:cNvPr id="98" name="Google Shape;98;g25f4f900676_0_23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Objetivo: Vender produtos online para aumentar seu faturamento.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Metas: Atingir mais clientes e promover a marca.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Público-alvo: Praticantes de esportes, atletas e público em geral.</a:t>
            </a:r>
            <a:endParaRPr lang="en-US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DF13DB81-4385-E17A-67C5-9B73FDF4F53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f4f900676_0_30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Levantamento de Requisitos</a:t>
            </a:r>
            <a:endParaRPr/>
          </a:p>
        </p:txBody>
      </p:sp>
      <p:sp>
        <p:nvSpPr>
          <p:cNvPr id="105" name="Google Shape;105;g25f4f900676_0_30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Técnicas utilizadas: Entrevista e observação.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Método: Observação do negócio seguida de entrevista com o proprietário.</a:t>
            </a:r>
            <a:endParaRPr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3AC57224-DF3D-F9CF-01D1-D80BA4658BD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3</a:t>
            </a:fld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d4445bff6b_0_0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Requisitos Funcionais</a:t>
            </a:r>
            <a:endParaRPr/>
          </a:p>
        </p:txBody>
      </p:sp>
      <p:sp>
        <p:nvSpPr>
          <p:cNvPr id="112" name="Google Shape;112;g2d4445bff6b_0_0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[RF 001-003] </a:t>
            </a:r>
            <a:r>
              <a:rPr lang="pt-BR" i="1" dirty="0"/>
              <a:t>CRUD </a:t>
            </a:r>
            <a:r>
              <a:rPr lang="pt-BR" dirty="0"/>
              <a:t>produtos.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[RF 004] Sistema de pesquisa e filtragem por nome/preço/relevância.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[RF 005] Sistema de carrinho.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[RF 006-008] </a:t>
            </a:r>
            <a:r>
              <a:rPr lang="pt-BR" i="1" dirty="0"/>
              <a:t>CRUD</a:t>
            </a:r>
            <a:r>
              <a:rPr lang="pt-BR" dirty="0"/>
              <a:t> clientes.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[RF 009] Serviço de atendimento ao cliente (SAC).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[RF 010] Sistema de pagamento.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[RF 011] Sistema de transporte e rastreamento.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5570C2B3-8C25-B0D4-CA19-A979EFED95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4445bff6b_0_11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Personas</a:t>
            </a:r>
            <a:endParaRPr/>
          </a:p>
        </p:txBody>
      </p:sp>
      <p:sp>
        <p:nvSpPr>
          <p:cNvPr id="119" name="Google Shape;119;g2d4445bff6b_0_11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Persona #1: Proprietário 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Nome: Gabriel Azevedo 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Idade: 32 anos.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Perfil: Dono da Pé na Ativa, pai do Lorenzo.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Metas e Necessidades: Ampliar o alcance da loja com e-commerce.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Comportamentos e Preferências: </a:t>
            </a:r>
          </a:p>
          <a:p>
            <a:pPr lvl="1" indent="-431800">
              <a:spcBef>
                <a:spcPts val="0"/>
              </a:spcBef>
              <a:buSzPts val="3200"/>
            </a:pPr>
            <a:r>
              <a:rPr lang="pt-BR" dirty="0"/>
              <a:t>Valoriza facilidade de uso. </a:t>
            </a:r>
          </a:p>
          <a:p>
            <a:pPr lvl="1" indent="-431800">
              <a:spcBef>
                <a:spcPts val="0"/>
              </a:spcBef>
              <a:buSzPts val="3200"/>
            </a:pPr>
            <a:r>
              <a:rPr lang="pt-BR" dirty="0"/>
              <a:t>Necessita de relatórios de desempenho e vendas. </a:t>
            </a:r>
          </a:p>
          <a:p>
            <a:pPr lvl="1" indent="-431800">
              <a:spcBef>
                <a:spcPts val="0"/>
              </a:spcBef>
              <a:buSzPts val="3200"/>
            </a:pPr>
            <a:r>
              <a:rPr lang="pt-BR" dirty="0"/>
              <a:t>Busca agilidade para equilibrar trabalho e família.</a:t>
            </a:r>
          </a:p>
          <a:p>
            <a:pPr>
              <a:spcBef>
                <a:spcPts val="0"/>
              </a:spcBef>
            </a:pPr>
            <a:r>
              <a:rPr lang="pt-BR" dirty="0"/>
              <a:t>Desafios e Frustrações: Gestão do negócio consome muito tempo, dificultando a vida familiar.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endParaRPr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DF29703-D3E2-39E6-16C9-C667E77D75F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5</a:t>
            </a:fld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>
          <a:extLst>
            <a:ext uri="{FF2B5EF4-FFF2-40B4-BE49-F238E27FC236}">
              <a16:creationId xmlns:a16="http://schemas.microsoft.com/office/drawing/2014/main" id="{BBAEBB44-4599-16E7-D4A6-61ACA8067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4445bff6b_0_11">
            <a:extLst>
              <a:ext uri="{FF2B5EF4-FFF2-40B4-BE49-F238E27FC236}">
                <a16:creationId xmlns:a16="http://schemas.microsoft.com/office/drawing/2014/main" id="{DD6FF6AE-E952-182E-6C9C-ED47B82DFE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Personas</a:t>
            </a:r>
            <a:endParaRPr/>
          </a:p>
        </p:txBody>
      </p:sp>
      <p:sp>
        <p:nvSpPr>
          <p:cNvPr id="119" name="Google Shape;119;g2d4445bff6b_0_11">
            <a:extLst>
              <a:ext uri="{FF2B5EF4-FFF2-40B4-BE49-F238E27FC236}">
                <a16:creationId xmlns:a16="http://schemas.microsoft.com/office/drawing/2014/main" id="{0F3365D7-8F40-3317-CBAA-72426210B4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sz="2000" dirty="0"/>
              <a:t>Persona #2: Cliente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sz="2000" dirty="0"/>
              <a:t>Nome: Carlos Alberto 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sz="2000" dirty="0"/>
              <a:t>Idade: 57 anos 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sz="2000" dirty="0"/>
              <a:t>Perfil: Engenheiro aposentado, corredor amador, pai de três filhos e avô. </a:t>
            </a:r>
          </a:p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sz="2000" dirty="0"/>
              <a:t>Metas e Necessidades: </a:t>
            </a:r>
          </a:p>
          <a:p>
            <a:pPr lvl="1" indent="-431800">
              <a:spcBef>
                <a:spcPts val="0"/>
              </a:spcBef>
              <a:buSzPts val="3200"/>
            </a:pPr>
            <a:r>
              <a:rPr lang="pt-BR" sz="2000" dirty="0"/>
              <a:t>Manter saúde e bem-estar através de exercícios e da participação em corridas de rua. </a:t>
            </a:r>
          </a:p>
          <a:p>
            <a:pPr lvl="1" indent="-431800">
              <a:spcBef>
                <a:spcPts val="0"/>
              </a:spcBef>
              <a:buSzPts val="3200"/>
            </a:pPr>
            <a:r>
              <a:rPr lang="pt-BR" sz="2000" dirty="0"/>
              <a:t>Passar tempo com filhos e netos. </a:t>
            </a:r>
          </a:p>
          <a:p>
            <a:pPr>
              <a:spcBef>
                <a:spcPts val="0"/>
              </a:spcBef>
            </a:pPr>
            <a:r>
              <a:rPr lang="pt-BR" sz="2000" dirty="0"/>
              <a:t>Comportamentos e Preferências: </a:t>
            </a:r>
          </a:p>
          <a:p>
            <a:pPr lvl="1">
              <a:spcBef>
                <a:spcPts val="0"/>
              </a:spcBef>
            </a:pPr>
            <a:r>
              <a:rPr lang="pt-BR" sz="2000" dirty="0"/>
              <a:t>Participa de grupos de corrida e eventos comunitários. </a:t>
            </a:r>
          </a:p>
          <a:p>
            <a:pPr lvl="1">
              <a:spcBef>
                <a:spcPts val="0"/>
              </a:spcBef>
            </a:pPr>
            <a:r>
              <a:rPr lang="pt-BR" sz="2000" dirty="0"/>
              <a:t>Usa aplicativos para monitorar desempenho. </a:t>
            </a:r>
          </a:p>
          <a:p>
            <a:pPr>
              <a:spcBef>
                <a:spcPts val="0"/>
              </a:spcBef>
            </a:pPr>
            <a:r>
              <a:rPr lang="pt-BR" sz="2000" dirty="0"/>
              <a:t>Desafios e Frustrações: </a:t>
            </a:r>
          </a:p>
          <a:p>
            <a:pPr lvl="1">
              <a:spcBef>
                <a:spcPts val="0"/>
              </a:spcBef>
            </a:pPr>
            <a:r>
              <a:rPr lang="pt-BR" sz="1600" dirty="0"/>
              <a:t>Lida com dores da atividade física que afetam seu desempenho. </a:t>
            </a:r>
          </a:p>
          <a:p>
            <a:pPr lvl="1">
              <a:spcBef>
                <a:spcPts val="0"/>
              </a:spcBef>
            </a:pPr>
            <a:r>
              <a:rPr lang="pt-BR" sz="1600" dirty="0"/>
              <a:t>Preocupa-se em manter um estilo de vida saudável para evitar problemas relacionados à idade.</a:t>
            </a:r>
            <a:endParaRPr sz="1600" dirty="0"/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CB19A4A2-09BA-DEA0-3918-EB11A52AE5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7151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d4445bff6b_0_17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Casos de Uso</a:t>
            </a:r>
            <a:endParaRPr/>
          </a:p>
        </p:txBody>
      </p:sp>
      <p:sp>
        <p:nvSpPr>
          <p:cNvPr id="126" name="Google Shape;126;g2d4445bff6b_0_17"/>
          <p:cNvSpPr txBox="1">
            <a:spLocks noGrp="1"/>
          </p:cNvSpPr>
          <p:nvPr>
            <p:ph type="body" idx="1"/>
          </p:nvPr>
        </p:nvSpPr>
        <p:spPr>
          <a:xfrm>
            <a:off x="457200" y="134076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endParaRPr dirty="0"/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AE6C1571-138A-1EC1-654D-F771A41F5BD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7</a:t>
            </a:fld>
            <a:endParaRPr lang="pt-BR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C25E133C-60AA-886E-0B46-51A19F48B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8863"/>
            <a:ext cx="9144000" cy="434991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d4445bff6b_0_23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/>
              <a:t>Projeto</a:t>
            </a:r>
            <a:endParaRPr/>
          </a:p>
        </p:txBody>
      </p:sp>
      <p:sp>
        <p:nvSpPr>
          <p:cNvPr id="133" name="Google Shape;133;g2d4445bff6b_0_23"/>
          <p:cNvSpPr txBox="1">
            <a:spLocks noGrp="1"/>
          </p:cNvSpPr>
          <p:nvPr>
            <p:ph type="body" idx="1"/>
          </p:nvPr>
        </p:nvSpPr>
        <p:spPr>
          <a:xfrm>
            <a:off x="457200" y="135019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4318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❑"/>
            </a:pPr>
            <a:r>
              <a:rPr lang="pt-BR" dirty="0"/>
              <a:t>Funcionalidades do Sistema:</a:t>
            </a:r>
          </a:p>
          <a:p>
            <a:pPr lvl="1" indent="-431800">
              <a:spcBef>
                <a:spcPts val="0"/>
              </a:spcBef>
              <a:buSzPts val="3200"/>
            </a:pPr>
            <a:r>
              <a:rPr lang="pt-BR" dirty="0"/>
              <a:t>Clientes: podem navegar, se cadastrar, realizar pedidos e rastreá-los.</a:t>
            </a:r>
          </a:p>
          <a:p>
            <a:pPr lvl="1" indent="-431800">
              <a:spcBef>
                <a:spcPts val="0"/>
              </a:spcBef>
              <a:buSzPts val="3200"/>
            </a:pPr>
            <a:r>
              <a:rPr lang="pt-BR" dirty="0"/>
              <a:t>Administradores: podem adicionar, atualizar e remover produtos. </a:t>
            </a:r>
          </a:p>
          <a:p>
            <a:pPr>
              <a:spcBef>
                <a:spcPts val="0"/>
              </a:spcBef>
            </a:pPr>
            <a:r>
              <a:rPr lang="pt-BR" dirty="0"/>
              <a:t>Objetivo: Atender às demandas do proprietário e aumentar o faturamento. </a:t>
            </a:r>
          </a:p>
          <a:p>
            <a:pPr>
              <a:spcBef>
                <a:spcPts val="0"/>
              </a:spcBef>
            </a:pPr>
            <a:r>
              <a:rPr lang="pt-BR" dirty="0"/>
              <a:t>Tecnologias Utilizadas:</a:t>
            </a:r>
          </a:p>
          <a:p>
            <a:pPr lvl="1">
              <a:spcBef>
                <a:spcPts val="0"/>
              </a:spcBef>
            </a:pPr>
            <a:r>
              <a:rPr lang="pt-BR" dirty="0"/>
              <a:t>Front-</a:t>
            </a:r>
            <a:r>
              <a:rPr lang="pt-BR" dirty="0" err="1"/>
              <a:t>end</a:t>
            </a:r>
            <a:r>
              <a:rPr lang="pt-BR" dirty="0"/>
              <a:t>: </a:t>
            </a:r>
            <a:r>
              <a:rPr lang="pt-BR" i="1" dirty="0" err="1"/>
              <a:t>React</a:t>
            </a:r>
            <a:r>
              <a:rPr lang="pt-BR" dirty="0"/>
              <a:t> e </a:t>
            </a:r>
            <a:r>
              <a:rPr lang="pt-BR" i="1" dirty="0" err="1"/>
              <a:t>Tailwind</a:t>
            </a:r>
            <a:r>
              <a:rPr lang="pt-BR" i="1" dirty="0"/>
              <a:t> CSS</a:t>
            </a:r>
            <a:r>
              <a:rPr lang="pt-BR" dirty="0"/>
              <a:t>.</a:t>
            </a:r>
          </a:p>
        </p:txBody>
      </p:sp>
      <p:sp>
        <p:nvSpPr>
          <p:cNvPr id="2" name="Espaço Reservado para Número de Slide 1">
            <a:extLst>
              <a:ext uri="{FF2B5EF4-FFF2-40B4-BE49-F238E27FC236}">
                <a16:creationId xmlns:a16="http://schemas.microsoft.com/office/drawing/2014/main" id="{9B68054C-2524-F354-9A2C-E9E77CD33F0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8</a:t>
            </a:fld>
            <a:endParaRPr lang="pt-B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d4445bff6b_0_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Calibri"/>
              <a:buNone/>
            </a:pPr>
            <a:r>
              <a:rPr lang="pt-BR" b="1" dirty="0"/>
              <a:t>Sistema de e-commerce </a:t>
            </a:r>
            <a:br>
              <a:rPr lang="pt-BR" b="1" dirty="0"/>
            </a:br>
            <a:r>
              <a:rPr lang="pt-BR" b="1" dirty="0"/>
              <a:t>Pé na Ativa</a:t>
            </a:r>
            <a:endParaRPr sz="3700" b="1" dirty="0"/>
          </a:p>
        </p:txBody>
      </p:sp>
      <p:sp>
        <p:nvSpPr>
          <p:cNvPr id="146" name="Google Shape;146;g2d4445bff6b_0_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pt-BR" dirty="0" err="1"/>
              <a:t>UniSenac</a:t>
            </a:r>
            <a:r>
              <a:rPr lang="pt-BR" dirty="0"/>
              <a:t> campus Pelotas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pt-BR" dirty="0"/>
              <a:t>Bernardo, Bryan, Eduarda, Valdemar e Yan</a:t>
            </a:r>
            <a:endParaRPr dirty="0"/>
          </a:p>
          <a:p>
            <a:pPr marL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414</Words>
  <Application>Microsoft Office PowerPoint</Application>
  <PresentationFormat>On-screen Show (4:3)</PresentationFormat>
  <Paragraphs>68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Noto Sans Symbols</vt:lpstr>
      <vt:lpstr>Tema do Office</vt:lpstr>
      <vt:lpstr>Sistema de e-commerce  Pé na Ativa</vt:lpstr>
      <vt:lpstr>Introdução</vt:lpstr>
      <vt:lpstr>Levantamento de Requisitos</vt:lpstr>
      <vt:lpstr>Requisitos Funcionais</vt:lpstr>
      <vt:lpstr>Personas</vt:lpstr>
      <vt:lpstr>Personas</vt:lpstr>
      <vt:lpstr>Casos de Uso</vt:lpstr>
      <vt:lpstr>Projeto</vt:lpstr>
      <vt:lpstr>Sistema de e-commerce  Pé na Ativa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Bruna Ribeiro</dc:creator>
  <cp:lastModifiedBy>Bernardo GC</cp:lastModifiedBy>
  <cp:revision>7</cp:revision>
  <dcterms:created xsi:type="dcterms:W3CDTF">2017-07-16T22:37:52Z</dcterms:created>
  <dcterms:modified xsi:type="dcterms:W3CDTF">2024-12-02T00:12:22Z</dcterms:modified>
</cp:coreProperties>
</file>