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5" r:id="rId4"/>
    <p:sldId id="258" r:id="rId5"/>
    <p:sldId id="259" r:id="rId6"/>
    <p:sldId id="271" r:id="rId7"/>
    <p:sldId id="261" r:id="rId8"/>
    <p:sldId id="266" r:id="rId9"/>
    <p:sldId id="270" r:id="rId10"/>
    <p:sldId id="269" r:id="rId11"/>
    <p:sldId id="262" r:id="rId12"/>
    <p:sldId id="267" r:id="rId13"/>
    <p:sldId id="268" r:id="rId14"/>
    <p:sldId id="272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OeVnw7EHFy7HMvZVSiat2c4n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445bff6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2d4445bff6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2d4445bff6b_0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513D878-E88D-1B1E-325D-EE7E6C69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3B69D02-450E-DEE0-5605-00A104754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>
            <a:extLst>
              <a:ext uri="{FF2B5EF4-FFF2-40B4-BE49-F238E27FC236}">
                <a16:creationId xmlns:a16="http://schemas.microsoft.com/office/drawing/2014/main" id="{2F0AAEC3-075A-398A-F71B-286CCAF635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9748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4f9006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5f4f9006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5f4f900676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4f9006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5f4f9006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5f4f900676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4f9006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5f4f9006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5f4f900676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445bf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d4445bff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d4445bff6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01D93D2B-A12E-66FF-76D8-521E16E52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445bff6b_0_0:notes">
            <a:extLst>
              <a:ext uri="{FF2B5EF4-FFF2-40B4-BE49-F238E27FC236}">
                <a16:creationId xmlns:a16="http://schemas.microsoft.com/office/drawing/2014/main" id="{1DD5BD4A-D570-F669-7A2B-F1ACF8EE5D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d4445bff6b_0_0:notes">
            <a:extLst>
              <a:ext uri="{FF2B5EF4-FFF2-40B4-BE49-F238E27FC236}">
                <a16:creationId xmlns:a16="http://schemas.microsoft.com/office/drawing/2014/main" id="{A1B3F450-92C4-FA06-111E-F33B1B22EF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d4445bff6b_0_0:notes">
            <a:extLst>
              <a:ext uri="{FF2B5EF4-FFF2-40B4-BE49-F238E27FC236}">
                <a16:creationId xmlns:a16="http://schemas.microsoft.com/office/drawing/2014/main" id="{A9389635-12E1-6BF3-005B-01E085408D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8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445bff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d4445bff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d4445bff6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445bff6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d4445bff6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d4445bff6b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445bff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2d4445bff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200" y="253300"/>
            <a:ext cx="5776301" cy="1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/>
          <p:nvPr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>
                <a:solidFill>
                  <a:schemeClr val="dk2"/>
                </a:solidFill>
              </a:defRPr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  <a:defRPr>
                <a:solidFill>
                  <a:schemeClr val="dk2"/>
                </a:solidFill>
              </a:defRPr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  <a:defRPr>
                <a:solidFill>
                  <a:schemeClr val="dk2"/>
                </a:solidFill>
              </a:defRPr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034" y="6215082"/>
            <a:ext cx="2051720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Sistema de e-commerce </a:t>
            </a:r>
            <a:br>
              <a:rPr lang="pt-BR" b="1" dirty="0"/>
            </a:br>
            <a:r>
              <a:rPr lang="pt-BR" b="1" dirty="0"/>
              <a:t>Pé na Ativa</a:t>
            </a:r>
            <a:endParaRPr sz="3700" b="1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 err="1"/>
              <a:t>UniSenac</a:t>
            </a:r>
            <a:r>
              <a:rPr lang="pt-BR" dirty="0"/>
              <a:t> campus Pelotas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/>
              <a:t>Bernardo, Bryan, Eduarda, Valdemar e Yan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0F3B1-2897-860D-9B4D-E2247968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98DC2-34B4-855E-FDB2-93821309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Prototipação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799E6-11AC-9D8C-F522-12B4ABCE9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8D8054-38E3-766D-48A7-29094FB70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201" y="1341304"/>
            <a:ext cx="1338554" cy="474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9100A5-2A89-B665-02E1-B079967F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81" y="1340768"/>
            <a:ext cx="1580237" cy="4740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6CA573-73E3-42E3-734E-3CED7D87F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376" y="1340768"/>
            <a:ext cx="1590052" cy="47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445bff6b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33" name="Google Shape;133;g2d4445bff6b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Funcionalidades do Sistema: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Administradores: podem adicionar, atualizar e remover produtos.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Clientes: podem navegar, </a:t>
            </a:r>
            <a:r>
              <a:rPr lang="en-US" dirty="0"/>
              <a:t>e</a:t>
            </a:r>
            <a:r>
              <a:rPr lang="pt-BR" dirty="0"/>
              <a:t> realizar pedidos.</a:t>
            </a:r>
          </a:p>
          <a:p>
            <a:pPr>
              <a:spcBef>
                <a:spcPts val="0"/>
              </a:spcBef>
            </a:pPr>
            <a:r>
              <a:rPr lang="pt-BR" dirty="0"/>
              <a:t>Objetivo: Atender às demandas do proprietário e aumentar o faturamento. </a:t>
            </a:r>
          </a:p>
          <a:p>
            <a:pPr>
              <a:spcBef>
                <a:spcPts val="0"/>
              </a:spcBef>
            </a:pPr>
            <a:r>
              <a:rPr lang="pt-BR" dirty="0"/>
              <a:t>Tecnologias Utilizadas:</a:t>
            </a:r>
          </a:p>
          <a:p>
            <a:pPr lvl="1">
              <a:spcBef>
                <a:spcPts val="0"/>
              </a:spcBef>
            </a:pPr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 </a:t>
            </a:r>
            <a:r>
              <a:rPr lang="pt-BR" i="1" dirty="0" err="1"/>
              <a:t>React</a:t>
            </a:r>
            <a:r>
              <a:rPr lang="pt-BR" dirty="0"/>
              <a:t> e </a:t>
            </a:r>
            <a:r>
              <a:rPr lang="pt-BR" i="1" dirty="0" err="1"/>
              <a:t>Tailwind</a:t>
            </a:r>
            <a:r>
              <a:rPr lang="pt-BR" i="1" dirty="0"/>
              <a:t> CSS</a:t>
            </a:r>
            <a:r>
              <a:rPr lang="pt-BR" dirty="0"/>
              <a:t>.</a:t>
            </a:r>
          </a:p>
          <a:p>
            <a:pPr lvl="1">
              <a:spcBef>
                <a:spcPts val="0"/>
              </a:spcBef>
            </a:pPr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: JSON Server.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445bff6b_0_6"/>
          <p:cNvSpPr txBox="1">
            <a:spLocks noGrp="1"/>
          </p:cNvSpPr>
          <p:nvPr>
            <p:ph type="ctrTitle"/>
          </p:nvPr>
        </p:nvSpPr>
        <p:spPr>
          <a:xfrm>
            <a:off x="742950" y="28162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Demonstração</a:t>
            </a:r>
            <a:endParaRPr sz="37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4445bff6b_0_29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0" name="Google Shape;140;g2d4445bff6b_0_29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indent="457200"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IEPSEN, </a:t>
            </a:r>
            <a:r>
              <a:rPr lang="pt-BR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Edécio</a:t>
            </a:r>
            <a:r>
              <a:rPr lang="pt-BR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Fernando. Lógica de Programação e Algoritmos com </a:t>
            </a:r>
            <a:r>
              <a:rPr lang="pt-BR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JavaScript</a:t>
            </a:r>
            <a:r>
              <a:rPr lang="pt-BR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: uma introdução à programação de computadores com exemplos e exercícios para iniciantes. </a:t>
            </a:r>
            <a:r>
              <a:rPr lang="en-U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Novatec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Editora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, 2018.</a:t>
            </a:r>
          </a:p>
          <a:p>
            <a:pPr marL="0" marR="0" indent="457200" algn="just">
              <a:lnSpc>
                <a:spcPct val="150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SOMMERVILLE, Ian. Ian. </a:t>
            </a:r>
            <a:r>
              <a:rPr lang="en-US" sz="1800" dirty="0" err="1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Engenharia</a:t>
            </a:r>
            <a:r>
              <a:rPr lang="en-US" sz="18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 de Software. 2011.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8D1ABAF6-3E36-B439-CE90-3C8CD7F2B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490E17F6-D414-59A6-A8AF-ACDA536E83B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Sistema de e-commerce </a:t>
            </a:r>
            <a:br>
              <a:rPr lang="pt-BR" b="1" dirty="0"/>
            </a:br>
            <a:r>
              <a:rPr lang="pt-BR" b="1" dirty="0"/>
              <a:t>Pé na Ativa</a:t>
            </a:r>
            <a:endParaRPr sz="3700" b="1" dirty="0"/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E1A99052-EBA4-B3D0-D238-8C9B353CF1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 err="1"/>
              <a:t>UniSenac</a:t>
            </a:r>
            <a:r>
              <a:rPr lang="pt-BR" dirty="0"/>
              <a:t> campus Pelotas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/>
              <a:t>Bernardo, Bryan, Eduarda, Valdemar e Yan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56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4f900676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pt-BR" dirty="0"/>
              <a:t>Sumário</a:t>
            </a:r>
            <a:endParaRPr/>
          </a:p>
        </p:txBody>
      </p:sp>
      <p:sp>
        <p:nvSpPr>
          <p:cNvPr id="98" name="Google Shape;98;g25f4f900676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Introdução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Levantamento de Requisitos</a:t>
            </a:r>
          </a:p>
          <a:p>
            <a:pPr lvl="1" indent="-431800">
              <a:spcBef>
                <a:spcPts val="640"/>
              </a:spcBef>
              <a:buSzPts val="3200"/>
            </a:pPr>
            <a:r>
              <a:rPr lang="pt-BR" dirty="0"/>
              <a:t>Funcionais</a:t>
            </a:r>
          </a:p>
          <a:p>
            <a:pPr lvl="1" indent="-431800">
              <a:spcBef>
                <a:spcPts val="640"/>
              </a:spcBef>
              <a:buSzPts val="3200"/>
            </a:pPr>
            <a:r>
              <a:rPr lang="pt-BR" dirty="0"/>
              <a:t>Não Funcionais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Casos de Uso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 err="1"/>
              <a:t>Prototipação</a:t>
            </a:r>
            <a:endParaRPr lang="pt-BR" dirty="0"/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Projeto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Demonstração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4f900676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g25f4f900676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Objetivo: Vender produtos online para aumentar seu faturamento.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Metas: Atingir mais clientes e promover a marca.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Público-alvo: Praticantes de esportes, atletas e público em geral.</a:t>
            </a:r>
            <a:endParaRPr lang="en-US" dirty="0"/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4f900676_0_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Levantamento de Requisitos</a:t>
            </a:r>
            <a:endParaRPr/>
          </a:p>
        </p:txBody>
      </p:sp>
      <p:sp>
        <p:nvSpPr>
          <p:cNvPr id="105" name="Google Shape;105;g25f4f900676_0_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Técnicas utilizadas: Entrevista e observação.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Método: Observação do negócio seguida de entrevista com o proprietário.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445bff6b_0_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dirty="0"/>
              <a:t>Requisitos Funcionais</a:t>
            </a:r>
            <a:endParaRPr dirty="0"/>
          </a:p>
        </p:txBody>
      </p:sp>
      <p:sp>
        <p:nvSpPr>
          <p:cNvPr id="112" name="Google Shape;112;g2d4445bff6b_0_0"/>
          <p:cNvSpPr txBox="1">
            <a:spLocks noGrp="1"/>
          </p:cNvSpPr>
          <p:nvPr>
            <p:ph type="body" idx="1"/>
          </p:nvPr>
        </p:nvSpPr>
        <p:spPr>
          <a:xfrm>
            <a:off x="457200" y="155525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001] Cadastro de produto.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002] Edição de produto.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003] Exclusão de produto.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004] Sistema de pesquisa e filtragem por nome/categoria/descrição.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005] Sistema de carrinho.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>
                <a:solidFill>
                  <a:srgbClr val="0070C0"/>
                </a:solidFill>
              </a:rPr>
              <a:t>[RF 006-008] </a:t>
            </a:r>
            <a:r>
              <a:rPr lang="pt-BR" i="1" dirty="0">
                <a:solidFill>
                  <a:srgbClr val="0070C0"/>
                </a:solidFill>
              </a:rPr>
              <a:t>CRUD</a:t>
            </a:r>
            <a:r>
              <a:rPr lang="pt-BR" dirty="0">
                <a:solidFill>
                  <a:srgbClr val="0070C0"/>
                </a:solidFill>
              </a:rPr>
              <a:t> clientes.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>
                <a:solidFill>
                  <a:srgbClr val="0070C0"/>
                </a:solidFill>
              </a:rPr>
              <a:t>[RF 009] Serviço de atendimento ao cliente (SAC).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>
                <a:solidFill>
                  <a:srgbClr val="0070C0"/>
                </a:solidFill>
              </a:rPr>
              <a:t>[RF 010 - 011] Sistema de pagamento, transporte e rastreamento.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2DBAFBD-4F51-6FE6-EA84-D276C1212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445bff6b_0_0">
            <a:extLst>
              <a:ext uri="{FF2B5EF4-FFF2-40B4-BE49-F238E27FC236}">
                <a16:creationId xmlns:a16="http://schemas.microsoft.com/office/drawing/2014/main" id="{D2513E05-0253-2500-A4CB-6BD76075AC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dirty="0"/>
              <a:t>Requisitos Não Funcionais</a:t>
            </a:r>
            <a:endParaRPr dirty="0"/>
          </a:p>
        </p:txBody>
      </p:sp>
      <p:sp>
        <p:nvSpPr>
          <p:cNvPr id="112" name="Google Shape;112;g2d4445bff6b_0_0">
            <a:extLst>
              <a:ext uri="{FF2B5EF4-FFF2-40B4-BE49-F238E27FC236}">
                <a16:creationId xmlns:a16="http://schemas.microsoft.com/office/drawing/2014/main" id="{292E9882-9EF9-5B75-8C77-F48C535D5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5525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[RNF 001] O sistema deve ser adequado à LGPD.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[RNF 002] O sistema deve ser responsivo.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[RNF 003] O sistema deve ser intuitivo.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[RNF 004] O sistema deve ser otimizado.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>
                <a:solidFill>
                  <a:srgbClr val="0070C0"/>
                </a:solidFill>
              </a:rPr>
              <a:t>[RNF 005] Modo noturno.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>
                <a:solidFill>
                  <a:srgbClr val="0070C0"/>
                </a:solidFill>
              </a:rPr>
              <a:t>[RNF 006] </a:t>
            </a:r>
            <a:r>
              <a:rPr lang="pt-BR" i="1" dirty="0" err="1">
                <a:solidFill>
                  <a:srgbClr val="0070C0"/>
                </a:solidFill>
              </a:rPr>
              <a:t>ChatBot</a:t>
            </a:r>
            <a:r>
              <a:rPr lang="pt-BR" dirty="0">
                <a:solidFill>
                  <a:srgbClr val="0070C0"/>
                </a:solidFill>
              </a:rPr>
              <a:t>.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>
                <a:solidFill>
                  <a:srgbClr val="0070C0"/>
                </a:solidFill>
              </a:rPr>
              <a:t>[RNF 007] O aplicativo deve estar disponível para Android e iOS.</a:t>
            </a:r>
          </a:p>
        </p:txBody>
      </p:sp>
    </p:spTree>
    <p:extLst>
      <p:ext uri="{BB962C8B-B14F-4D97-AF65-F5344CB8AC3E}">
        <p14:creationId xmlns:p14="http://schemas.microsoft.com/office/powerpoint/2010/main" val="173562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445bff6b_0_17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Casos de Uso</a:t>
            </a:r>
            <a:endParaRPr/>
          </a:p>
        </p:txBody>
      </p:sp>
      <p:sp>
        <p:nvSpPr>
          <p:cNvPr id="126" name="Google Shape;126;g2d4445bff6b_0_1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  <p:pic>
        <p:nvPicPr>
          <p:cNvPr id="2" name="Imagem 5">
            <a:extLst>
              <a:ext uri="{FF2B5EF4-FFF2-40B4-BE49-F238E27FC236}">
                <a16:creationId xmlns:a16="http://schemas.microsoft.com/office/drawing/2014/main" id="{ED595EA1-DF24-D583-3719-B5EAE8573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90" y="1467555"/>
            <a:ext cx="8872819" cy="42209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Prototipação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1AFBE-4F26-789B-38FD-1C841BC09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1" y="1340768"/>
            <a:ext cx="7936089" cy="4714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DF6B-A93E-09DD-F5D2-63AB21A9C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B23BA-AA75-89E9-96F4-C8A14D31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Prototipação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432867-F312-6812-56F8-13C725645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9C159-64CB-E3DB-45D6-A276ABF02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029" y="1340768"/>
            <a:ext cx="5053941" cy="460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65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372</Words>
  <Application>Microsoft Office PowerPoint</Application>
  <PresentationFormat>On-screen Show (4:3)</PresentationFormat>
  <Paragraphs>63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Noto Sans Symbols</vt:lpstr>
      <vt:lpstr>Tema do Office</vt:lpstr>
      <vt:lpstr>Sistema de e-commerce  Pé na Ativa</vt:lpstr>
      <vt:lpstr>Sumário</vt:lpstr>
      <vt:lpstr>Introdução</vt:lpstr>
      <vt:lpstr>Levantamento de Requisitos</vt:lpstr>
      <vt:lpstr>Requisitos Funcionais</vt:lpstr>
      <vt:lpstr>Requisitos Não Funcionais</vt:lpstr>
      <vt:lpstr>Casos de Uso</vt:lpstr>
      <vt:lpstr>Prototipação</vt:lpstr>
      <vt:lpstr>Prototipação</vt:lpstr>
      <vt:lpstr>Prototipação</vt:lpstr>
      <vt:lpstr>Projeto</vt:lpstr>
      <vt:lpstr>Demonstração</vt:lpstr>
      <vt:lpstr>Referências</vt:lpstr>
      <vt:lpstr>Sistema de e-commerce  Pé na 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do Projeto</dc:title>
  <dc:creator>Bruna Ribeiro</dc:creator>
  <cp:lastModifiedBy>Bernardo GC</cp:lastModifiedBy>
  <cp:revision>4</cp:revision>
  <dcterms:created xsi:type="dcterms:W3CDTF">2017-07-16T22:37:52Z</dcterms:created>
  <dcterms:modified xsi:type="dcterms:W3CDTF">2024-12-01T23:45:28Z</dcterms:modified>
</cp:coreProperties>
</file>