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ink/ink7.xml" ContentType="application/inkml+xml"/>
  <Override PartName="/ppt/ink/ink8.xml" ContentType="application/inkml+xml"/>
  <Override PartName="/ppt/ink/ink9.xml" ContentType="application/inkml+xml"/>
  <Override PartName="/ppt/ink/ink3.xml" ContentType="application/inkml+xml"/>
  <Override PartName="/ppt/ink/ink1.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2.xml" ContentType="application/inkml+xml"/>
  <Override PartName="/ppt/ink/ink4.xml" ContentType="application/inkml+xml"/>
  <Override PartName="/ppt/ink/ink5.xml" ContentType="application/inkml+xml"/>
  <Override PartName="/ppt/ink/ink6.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16.xml" ContentType="application/vnd.openxmlformats-officedocument.customXmlProperties+xml"/>
  <Override PartName="/customXml/itemProps28.xml" ContentType="application/vnd.openxmlformats-officedocument.customXmlProperties+xml"/>
  <Override PartName="/customXml/itemProps27.xml" ContentType="application/vnd.openxmlformats-officedocument.customXmlProperties+xml"/>
  <Override PartName="/customXml/itemProps26.xml" ContentType="application/vnd.openxmlformats-officedocument.customXmlProperties+xml"/>
  <Override PartName="/customXml/itemProps25.xml" ContentType="application/vnd.openxmlformats-officedocument.customXmlProperties+xml"/>
  <Override PartName="/customXml/itemProps24.xml" ContentType="application/vnd.openxmlformats-officedocument.customXmlProperties+xml"/>
  <Override PartName="/customXml/itemProps23.xml" ContentType="application/vnd.openxmlformats-officedocument.customXmlProperties+xml"/>
  <Override PartName="/customXml/itemProps30.xml" ContentType="application/vnd.openxmlformats-officedocument.customXmlProperties+xml"/>
  <Override PartName="/customXml/itemProps29.xml" ContentType="application/vnd.openxmlformats-officedocument.customXmlProperties+xml"/>
  <Override PartName="/customXml/itemProps3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9"/>
  </p:sldMasterIdLst>
  <p:notesMasterIdLst>
    <p:notesMasterId r:id="rId50"/>
  </p:notesMasterIdLst>
  <p:sldIdLst>
    <p:sldId id="260" r:id="rId30"/>
    <p:sldId id="296" r:id="rId31"/>
    <p:sldId id="300" r:id="rId32"/>
    <p:sldId id="302" r:id="rId33"/>
    <p:sldId id="304" r:id="rId34"/>
    <p:sldId id="299" r:id="rId35"/>
    <p:sldId id="297" r:id="rId36"/>
    <p:sldId id="288" r:id="rId37"/>
    <p:sldId id="308" r:id="rId38"/>
    <p:sldId id="312" r:id="rId39"/>
    <p:sldId id="314" r:id="rId40"/>
    <p:sldId id="317" r:id="rId41"/>
    <p:sldId id="310" r:id="rId42"/>
    <p:sldId id="283" r:id="rId43"/>
    <p:sldId id="262" r:id="rId44"/>
    <p:sldId id="292" r:id="rId45"/>
    <p:sldId id="305" r:id="rId46"/>
    <p:sldId id="259" r:id="rId47"/>
    <p:sldId id="295" r:id="rId48"/>
    <p:sldId id="291"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3355" autoAdjust="0"/>
  </p:normalViewPr>
  <p:slideViewPr>
    <p:cSldViewPr snapToGrid="0">
      <p:cViewPr varScale="1">
        <p:scale>
          <a:sx n="129" d="100"/>
          <a:sy n="129" d="100"/>
        </p:scale>
        <p:origin x="4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10.xml"/><Relationship Id="rId21" Type="http://schemas.openxmlformats.org/officeDocument/2006/relationships/customXml" Target="../customXml/item21.xml"/><Relationship Id="rId34" Type="http://schemas.openxmlformats.org/officeDocument/2006/relationships/slide" Target="slides/slide5.xml"/><Relationship Id="rId42" Type="http://schemas.openxmlformats.org/officeDocument/2006/relationships/slide" Target="slides/slide13.xml"/><Relationship Id="rId47" Type="http://schemas.openxmlformats.org/officeDocument/2006/relationships/slide" Target="slides/slide18.xml"/><Relationship Id="rId50" Type="http://schemas.openxmlformats.org/officeDocument/2006/relationships/notesMaster" Target="notesMasters/notesMaster1.xml"/><Relationship Id="rId55" Type="http://schemas.openxmlformats.org/officeDocument/2006/relationships/customXml" Target="../customXml/item29.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Master" Target="slideMasters/slideMaster1.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slide" Target="slides/slide16.xml"/><Relationship Id="rId53" Type="http://schemas.openxmlformats.org/officeDocument/2006/relationships/theme" Target="theme/theme1.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customXml" Target="../customXml/item30.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20" Type="http://schemas.openxmlformats.org/officeDocument/2006/relationships/customXml" Target="../customXml/item20.xml"/><Relationship Id="rId41" Type="http://schemas.openxmlformats.org/officeDocument/2006/relationships/slide" Target="slides/slide12.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customXml" Target="../customXml/item31.xml"/><Relationship Id="rId10" Type="http://schemas.openxmlformats.org/officeDocument/2006/relationships/customXml" Target="../customXml/item10.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30T02:08:36.736"/>
    </inkml:context>
    <inkml:brush xml:id="br0">
      <inkml:brushProperty name="width" value="0.1" units="cm"/>
      <inkml:brushProperty name="height" value="0.1" units="cm"/>
      <inkml:brushProperty name="color" value="#E71224"/>
    </inkml:brush>
  </inkml:definitions>
  <inkml:trace contextRef="#ctx0" brushRef="#br0">868 10707 1920,'0'-19'-1056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2-11T05:16:25.961"/>
    </inkml:context>
    <inkml:brush xml:id="br0">
      <inkml:brushProperty name="width" value="0.1" units="cm"/>
      <inkml:brushProperty name="height" value="0.1" units="cm"/>
    </inkml:brush>
  </inkml:definitions>
  <inkml:trace contextRef="#ctx0" brushRef="#br0">0 4 8064,'19'5'3072,"-24"-13"-2400,10 8-2144,0 8-1088,-5 4 640,0 4 512,0 2 544,0-3 224,0 3-320,0-10-96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2-11T05:16:25.961"/>
    </inkml:context>
    <inkml:brush xml:id="br0">
      <inkml:brushProperty name="width" value="0.1" units="cm"/>
      <inkml:brushProperty name="height" value="0.1" units="cm"/>
    </inkml:brush>
  </inkml:definitions>
  <inkml:trace contextRef="#ctx0" brushRef="#br0">0 4 8064,'19'5'3072,"-24"-13"-2400,10 8-2144,0 8-1088,-5 4 640,0 4 512,0 2 544,0-3 224,0 3-320,0-10-96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2-11T08:22:12.537"/>
    </inkml:context>
    <inkml:brush xml:id="br0">
      <inkml:brushProperty name="width" value="0.1" units="cm"/>
      <inkml:brushProperty name="height" value="0.1" units="cm"/>
      <inkml:brushProperty name="color" value="#E71224"/>
    </inkml:brush>
  </inkml:definitions>
  <inkml:trace contextRef="#ctx0" brushRef="#br0">868 10707 1920,'0'-19'-1056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30T02:06:10.2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121 7 3456,'-7'-2'503,"-10"-2"541,16 4-1578,9 9-1562,-5-3 2222,-1 0 0,1 0 0,-1 0 0,-1 0 0,1 1 0,-1-1 0,0 0 0,-1 1 0,0-1 0,0 0 0,0 2-126,-2 17 1020,-1 1 0,-3 6-1020,-2 18 41,2 40-85,5 0-1,5 36 45,-1 26 78,-5 8 1127,-8 7-1205,-11 162 1372,14 32-1372,23 329 74,-10-277 88,0-3-314,11 337 177,-38 2 84,3-496-173,-31 806 341,61-144-181,-22-161 155,4 366 165,65 239 897,-51-1211-1240,6 164 338,-24 259-411,-61 361-37,63-868-1883,4-55 352,3-15-800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30T02:06:11.2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11395 1 6784,'-33'16'2082,"-16"9"-1318,-21 6-764,52-24-400,-1-1-1,0-1 0,-1 0 0,1-2 0,-15 1 401,-985 100 3408,820-79-3517,-684 67 400,-559-74 1591,1326-21-1890,-1034-44-469,1105 44 454,-1260-80 1353,299 87-2621,530 8-69,-376-42 1360,774 24-7,-865-52 387,898 57-362,-985-16 871,554 7-1097,448 9-1136,7-6-1621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30T02:06:12.6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201 7 4480,'-10'-2'618,"-16"-2"758,26 4-1374,-1 0 0,1 0 0,0 0 0,-1 0 0,1 0 0,0 0 0,-1 0 0,1 0 0,0 1 0,-1-1 0,1 0 0,0 0 0,-1 0 0,1 1 0,0-1 0,-1 0 0,1 0 0,0 1 0,0-1 0,-1 0 0,1 1 0,0-1 0,0 0 0,0 1 0,-1-1 0,1 0 0,0 1 0,0-1 0,0 0 0,0 1 0,0-1 0,0 0 0,0 1 0,0-1 0,0 1 0,0-1-2,-1 2-13,-10 46-429,1 1 0,3 4 442,-12 57 159,-9 31 1030,0 48-1189,17-79 94,6-1 1,4 1-1,10 63-94,27 151 0,0 7 442,5 236 329,-34 0-80,-13 242-360,8-473-246,-1 54-69,-7 580 58,-33 78 150,-29 88 736,20-78-681,67 0-238,26-185 674,-5-244 101,-35-542-711,5 35 54,-7-101-205,1-1 0,0 0 0,2-1 0,6 18 46,-7-27-29,0 0 0,0-1 0,1 1 1,0-1-1,1 0 0,0-1 0,0 0 0,5 5 29,-7-9-312,0 1-1,0-1 0,0 0 1,1 0-1,0-1 0,-1 0 1,1 0-1,0 0 0,0-1 1,1 0-1,-1 0 0,0 0 1,1-1-1,5 1 313,27-3-2757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30T02:23:40.461"/>
    </inkml:context>
    <inkml:brush xml:id="br0">
      <inkml:brushProperty name="width" value="0.1" units="cm"/>
      <inkml:brushProperty name="height" value="0.1" units="cm"/>
      <inkml:brushProperty name="color" value="#E71224"/>
    </inkml:brush>
  </inkml:definitions>
  <inkml:trace contextRef="#ctx0" brushRef="#br0">367 10984 6912,'-8'-11'2624,"16"7"-2048,7 4-832,-7 4-576,8 3-1376,4 4-512,8 2 864,1 9 480</inkml:trace>
  <inkml:trace contextRef="#ctx0" brushRef="#br0" timeOffset="134498.221">282 9704 896,'-10'-17'1322,"8"19"-671,6 10-1056,-4-10 415,0-1-1,1 1 1,-1-1-1,1 0 1,-1 1 0,1-1-1,-1 1 1,1-1-1,0 0 1,0 0 0,0 0-1,0 1 1,0-1-1,0 0 1,0 0 0,0 0-1,0 0 1,0 0-1,0-1 1,1 1 0,-1 0-1,0-1 1,1 1-1,0 0-9,1-1 215,-1-1 0,0 1 0,0-1 0,1 0 1,-1 0-1,0 1 0,0-1 0,0-1 0,0 1 0,0 0 0,0 0 0,0-1 0,-1 1 0,1-1 0,0 0-215,4 0 314,-10 11 128,-3 5-524,7-14 52,0 0-1,0 1 0,0-1 0,0 0 0,0 0 0,0 0 0,-1 0 0,1 1 0,0-1 0,0 0 0,0 0 0,0 0 0,0 1 0,0-1 0,0 0 0,0 0 0,0 0 0,0 0 1,0 1-1,0-1 0,0 0 0,0 0 0,0 0 0,0 1 0,0-1 0,0 0 0,1 0 0,-1 0 0,0 0 0,0 1 0,0-1 0,0 0 0,0 0 0,0 0 0,0 0 1,1 0-1,-1 1 0,0-1 0,0 0 0,0 0 0,0 0 0,0 0 0,1 0 0,-1 0 0,0 0 0,0 0 0,0 0 0,1 0 31,11-1-1578,11-6-353</inkml:trace>
  <inkml:trace contextRef="#ctx0" brushRef="#br0" timeOffset="136328.41">951 9480 3584,'-8'-2'513,"1"0"-1,-1-1 1,1 0-1,0 0 1,0 0 0,-3-3-513,-8-4 1009,18 11-1010,-1-1-1,1 1 0,0-1 1,-1 1-1,1-1 1,0 1-1,-1 0 1,1-1-1,0 1 0,0-1 1,-1 1-1,1 0 1,0-1-1,0 1 1,0 0-1,0-1 0,0 1 1,0 0-1,0-1 1,0 1-1,0-1 1,0 1-1,0 0 1,1 0 1,-1 21 58,7 82-173,3 32-452,-8 118 567,-2-246 31,0-4 37,0 1 1,0 0-1,-1-1 0,1 1 1,-1-1-1,0 1 1,0-1-1,0 1 1,-1-1-1,0 1 1,-1 1-69,3-6 7,-1-1 0,0 0 1,1 1-1,-1-1 0,0 0 1,1 0-1,-1 0 0,1 1 0,-1-1 1,1 0-1,0 0 0,-1 0 1,1 0-1,0 0 0,0 0 1,0 0-1,-1 0 0,1 1 0,0-2-7,-5-24 35,1-1 0,1 1 0,2-1 0,0 0 0,2 0 0,1 0 0,1 1 0,1-1 0,5-16-35,-5 31-39,1 1-1,0 0 1,1 0-1,0 0 1,0 0-1,2 1 1,-1 0-1,1 1 1,7-7 39,4-2-120,0 0 0,2 1 0,21-13 120,-38 27-5,-1 1 0,1-1 0,-1 1 0,1 0 0,0 0-1,0 1 1,0-1 0,0 1 0,0-1 0,0 1 0,0 1-1,0-1 1,0 0 0,1 1 0,-1 0 0,0 0-1,0 0 1,1 1 0,-1-1 0,0 1 0,0 0 0,0 0-1,0 1 1,0-1 0,0 1 0,0 0 0,-1 0 0,1 0-1,0 1 1,-1-1 0,0 1 0,1-1 0,-1 1-1,2 3 6,8 8 51,-1 0 0,0 2 0,1 2-51,-3-3-4,1-1 1,0-1 0,0 0-1,4 2 4,-10-10-3,1 0-1,0-1 1,-1 0-1,1 0 1,1 0 0,-1-1-1,0 0 1,6 1 3,-9-3 5,0 0-1,0 0 1,0-1 0,0 1 0,0-1 0,0 0 0,1 0-1,-1 0 1,0-1 0,0 1 0,0-1 0,0 1 0,0-1-1,0 0 1,0 0 0,0-1 0,0 1 0,0 0 0,-1-1-1,3-1-4,2-3 27,0 1 0,-1-2 0,0 1 0,0 0-1,-1-1 1,0 0 0,0 0 0,0-1-1,-1 0 1,0 1 0,-1-1 0,0-1-27,-1 6 11,0-1-1,-1 1 1,0-1 0,0 0 0,0 0 0,0 0-1,-1 0 1,0 1 0,0-1 0,0 0 0,0 0 0,0 0-1,-1 0 1,1 0 0,-1 0 0,0 1 0,0-1-1,-1 0 1,1 1 0,-1-1 0,0 1 0,0-1-1,0 1 1,0 0 0,0 0 0,-1 0 0,-2-2-11,4 3 7,-1 1 0,0-1 0,1 1 0,-1 0 0,0 0 0,0-1 0,0 1 0,0 1 0,0-1 0,0 0 0,0 0 0,0 1 0,0-1 0,0 1 0,-1 0 0,1 0 0,0-1 0,0 1 0,0 1 0,-1-1 0,1 0 0,0 1-7,-1 0-5,0 0 1,0 0 0,0 1 0,0-1-1,0 1 1,0 0 0,1 0 0,-1 0 0,1 0-1,0 1 1,-1-1 0,1 1 0,-1 1 4,-6 9-52,1 1 0,0 0 0,1 0 1,1 0-1,-3 10 52,1-1-11,0 1 0,1 0 1,2 0-1,0 1 0,2-1 1,0 1-1,2 0 0,1 3 11,0-26-23,0 0-1,0 0 1,0 1 0,0-1-1,1 0 1,-1 0-1,1 0 1,-1 1-1,1-1 1,0 0-1,0 0 1,0 0-1,0 0 1,0 0-1,1 0 1,-1-1-1,0 1 1,1 0 0,-1-1-1,1 1 1,0-1-1,0 1 1,-1-1-1,1 0 1,0 0-1,0 0 1,0 0-1,0 0 1,1 0-1,-1 0 1,0-1-1,0 1 1,0-1 23,6 1-386,-1-1 1,0 0-1,0-1 0,0 1 1,0-1-1,0-1 1,0 1-1,0-1 0,7-3 386,29-12-2053</inkml:trace>
  <inkml:trace contextRef="#ctx0" brushRef="#br0" timeOffset="136750.402">1918 9502 6016,'-12'-5'1006,"5"3"-660,0-1 0,1 1 0,-1 1 1,0-1-1,0 1-346,5 1-103,-1 0 0,1 0 0,0 0 0,0 0 0,0 0 1,-1 1-1,1-1 0,0 1 0,0-1 0,0 1 0,0 0 0,0 0 0,0 0 1,0 0-1,0 0 0,0 0 0,0 1 0,0 0 103,-14 15-127,0 1 0,2 0 1,0 1-1,-8 15 127,13-20 443,4-7-301,1 0-1,0 1 1,0-1-1,0 1 1,1 0-1,1 0 1,-1 1-142,2-5 1,0 0 1,1 0-1,-1 1 1,1-1-1,0 0 1,1 0-1,-1 0 1,1 0-1,-1 0 1,1 0-1,0 0 1,1 0-1,-1 0 1,1 0-1,1 2-1,19 35 47,-5-10-45,-1 1-1,1 5-1,-14-27-22,1 0-1,-1 0 0,-1 0 1,1 0-1,-2 1 0,0-1 0,0 0 1,-1 1-1,0 4 23,-8 19-1231,8-33 1091,0 0 1,-1-1 0,1 1 0,0 0-1,-1 0 1,1 0 0,-1 0 0,1 0 0,-1 0-1,1 0 1,-1-1 0,0 1 0,1 0-1,-1 0 1,0-1 0,1 1 0,-1-1 0,0 1-1,0-1 1,0 1 0,0-1 0,0 1-1,1-1 1,-1 1 0,0-1 0,0 0 0,0 0-1,0 0 1,0 1 0,-1-1 139,-6-6-1392</inkml:trace>
  <inkml:trace contextRef="#ctx0" brushRef="#br0" timeOffset="151051.232">2093 9633 2432,'0'0'46,"-1"-1"1,1 1-1,0 0 1,-1 0-1,1 0 1,-1 0-1,1 0 1,-1 0-1,1 0 1,0-1-1,-1 1 1,1 0-1,-1 0 1,1-1-1,0 1 1,-1 0-1,1 0 1,0-1-1,-1 1 1,1 0-1,0-1 1,0 1-1,-1-1 1,1 1-1,0 0 1,0-1-1,0 1 1,0-1-1,-1 1 1,1 0-1,0-1 1,0 1-1,0-1-46,0 0 16,1 1 1,-1-1-1,1 0 0,-1 1 0,1-1 0,-1 0 0,1 1 0,0-1 0,-1 1 0,1-1 0,0 1 0,-1-1 1,1 1-1,0-1 0,-1 1 0,2-1-16,1 0 31,0 0 0,0-1 0,0 1 0,0 1 0,0-1-1,0 0 1,0 1 0,0-1 0,0 1 0,3 0-31,28 13 587,-31-11-542,1 0-1,-1 0 1,0-1-1,1 1 0,-1-1 1,1 0-1,-1 0 1,1 0-1,0-1 0,-1 1 1,1-1-1,0 0 1,-1 0-1,1 0 0,1-1-44,1 0 48,1-1 0,0 0-1,-1-1 1,0 0-1,1 0 1,-1 0 0,-1-1-1,1 0 1,1-1-48,9-7 124,-1-1 1,7-8-125,-19 18-20,-1 0-1,1 0 1,-1 0 0,0 0-1,0 0 1,0-1 0,-1 1-1,1-1 1,-1 1 0,0-1-1,0 1 1,0-1 0,0 0 0,-1 1-1,1-3 21,-1 5-44,0-1 0,0 1 0,0 0-1,0 0 1,-1-1 0,1 1 0,0 0-1,-1 0 1,1 0 0,-1 0 0,1-1-1,-1 1 1,1 0 0,-1 0 0,0 0-1,0 0 1,1 0 0,-1 0 0,0 0 44,-1 0-48,1 0 1,-1 1-1,1-1 1,-1 0-1,1 0 1,-1 1-1,0-1 1,1 1-1,-1 0 1,0-1-1,1 1 1,-1 0-1,0 0 1,0 0-1,1 0 1,-1 0-1,0 1 1,1-1 47,-6 1 62,0 1-1,1 0 1,0 0 0,-1 1 0,1 0-1,0 0 1,0 0 0,0 1 0,1 0-1,-1 0 1,1 0 0,0 1 0,0-1-1,1 1 1,-4 5-62,-5 6 398,1 1 0,0 1-1,2 0 1,-5 10-398,11-19 178,0 0 0,0 1 0,1-1 0,1 1 0,-1 0 1,1 0-1,1 0 0,0 0 0,1 0 0,-1 0 0,2 1-178,-1-7 29,0-1 0,1 1 0,-1 0 0,1 0 0,0-1 1,0 1-1,1-1 0,-1 1 0,1-1 0,-1 1 0,1-1 0,0 0 0,0 0 0,1 0 0,-1 0 1,1 0-1,-1 0 0,1 0 0,0-1 0,0 0 0,0 0 0,0 1 0,1-2 0,-1 1 1,0 0-1,1-1 0,-1 1 0,1-1 0,0 0 0,2 0-29,-2 0-349,1-1 0,0 0 0,0 0-1,0 0 1,0-1 0,0 0 0,0 0 0,0 0 0,-1 0 0,1-1-1,0 0 1,-1 1 0,0-2 0,1 1 0,0-1 349,11-11-2560</inkml:trace>
  <inkml:trace contextRef="#ctx0" brushRef="#br0" timeOffset="151786.297">3156 9305 4608,'-1'0'88,"0"0"1,0 0-1,0 0 1,0 1-1,0-1 1,1 0-1,-1 0 1,0 1-1,0-1 1,0 1-1,0-1 1,0 1-1,1-1 1,-1 1-1,0 0 1,0-1-1,1 1 1,-1 0-1,0 0 1,1-1-1,-1 2-88,-1 21 542,2-13-612,1 11 25,1-1 0,0 0 0,2 0 0,0 0-1,1 0 1,1-1 0,4 7 45,1 1 1067,1-1 0,2 0 0,1-1 0,14 20-1067,-26-41 161,0 0 0,-1-1 0,1 1 0,0-1-1,1 0 1,-1 0 0,1 0 0,-1-1 0,3 2-161,-5-4 48,0 1 0,0-1 0,1 1 0,-1-1 0,0 0 0,1 1 0,-1-1 0,0 0 1,1 0-1,-1 0 0,0 0 0,1 0 0,-1 0 0,0-1 0,1 1 0,-1 0 0,0-1 0,1 1 1,-1-1-1,0 1 0,0-1 0,0 1 0,1-1 0,-1 0 0,0 0 0,0 0 0,0 1 1,0-1-1,0 0 0,0 0 0,-1-1 0,2 0-48,3-4 61,-1-1 0,1 0 0,-1-1 0,0 1 0,-1-1 0,0 0 0,0 0 0,0-3-61,13-67 24,-10 32-382,0-8-1505,4 20-2236,-3 24 681,2 8 623</inkml:trace>
  <inkml:trace contextRef="#ctx0" brushRef="#br0" timeOffset="153652.422">4779 9534 1792,'-5'5'1559,"-1"1"-1635,0 0-1,1 0 0,-1 1 0,1 0 0,1-1 1,-2 4 76,0 5 93,1 0 0,0 0 0,2 0 0,-1 1 0,2 0-93,1-9 87,0-1-1,1 1 1,0-1 0,0 1 0,0-1 0,1 1 0,0-1 0,0 1 0,1-1 0,0 0-1,0 1 1,0-1 0,2 2-87,-3-6 49,0 0 1,0-1-1,0 0 0,0 1 1,0-1-1,0 1 0,0-1 0,0 0 1,1 0-1,-1 0 0,0 0 0,1 0 1,-1 0-1,1 0 0,-1 0 1,1-1-1,0 1 0,-1 0 0,1-1 1,0 1-1,1-1-49,-1 0 58,1 0 1,-1 0-1,1 0 0,-1-1 1,0 1-1,1-1 1,-1 0-1,0 0 0,1 0 1,-1 0-1,0 0 1,0 0-1,0 0 0,1-1-58,3-3 111,1 0-1,0-1 1,-1 0-1,0 0 1,-1-1-1,1 0 1,-1 0-1,1-2-110,1-5 197,1 0-1,-2 0 1,0 0 0,3-12-197,-7 19 48,0-1 0,0 0 0,-1-1 1,0 1-1,0 0 0,-1 0 1,0 0-1,0-1 0,-2-6-48,1 13-4,1 0 0,-1 0 0,1 0 0,-1 0 1,0 0-1,0 0 0,0 0 0,0 1 0,0-1 0,0 0 0,-1 1 0,1-1 0,-1 1 0,1-1 0,-1 1 0,1 0 0,-1-1 0,0 1 0,0 0 0,1 0 0,-1 0 0,0 0 0,0 1 0,0-1 0,0 0 0,0 1 0,-2-1 4,2 1-255,-1 0-1,1 0 1,0 0 0,0 0 0,-1 0-1,1 1 1,0-1 0,0 1-1,0-1 1,-1 1 0,1 0 0,0 0-1,0 0 1,0 0 0,0 0 0,-1 1 255,-6 6-2395</inkml:trace>
  <inkml:trace contextRef="#ctx0" brushRef="#br0" timeOffset="153653.414">4939 9430 4736,'4'-4'439,"13"-11"1196,-17 14-1603,1 1 1,-1 0-1,1 0 1,-1 0-1,1 0 1,-1 0-1,1 0 1,-1 0-1,1 0 1,-1 0-1,1 0 1,-1 0-1,1 0 1,-1 0-1,0 0 1,1 0-1,-1 0 1,1 0-1,-1 1 1,1-1-1,-1 0 1,1 0-1,-1 1 1,0-1-1,1 0 1,-1 1-1,1-1 1,-1 0-1,0 1 1,1-1-1,-1 1 1,0-1-1,0 0 1,1 1-1,-1-1 1,0 1-1,0-1 1,0 1-1,1-1 1,-1 1-1,0-1 1,0 1-1,0-1 1,0 1-33,8 27 176,0 1 0,-2 0 0,-1 1 0,0 28-176,0-14 405,-5-43-353,0 1 0,0-1 0,0 0 0,1 0 1,-1 0-1,0 1 0,0-1 0,1 0 0,-1 0 0,1 0 0,-1 0 0,1 0 0,0 0 0,0 1-52,-1-2 21,0 0-1,1 0 1,-1 0-1,0 0 0,0 0 1,1 0-1,-1 0 1,0 0-1,1 1 0,-1-1 1,0 0-1,0 0 1,1-1-1,-1 1 0,0 0 1,1 0-1,-1 0 0,0 0 1,0 0-1,1 0 1,-1 0-1,0 0 0,0 0 1,1-1-1,-1 1 1,0 0-1,0 0 0,1 0 1,-1-1-1,0 1 1,0 0-1,0 0 0,1-1-20,18-29 844,-14 21-802,1-1 0,1 0 0,-1 0 0,1 1 1,1 0-1,0 1 0,6-6-42,-12 13 1,0-1-1,0 1 1,0-1 0,0 1-1,1 0 1,-1 0 0,0 0-1,0 0 1,1 0 0,-1 0 0,1 1-1,-1-1 1,1 1 0,-1 0-1,1 0 0,-1 0 4,0 0-1,0 1 1,0-1-1,0 1 1,-1-1-1,1 1 1,0 0-1,0 0 0,-1 0 1,1 0-1,0 0 1,-1 0-1,1 1 1,-1-1-1,0 1 1,1-1-1,-1 1 1,0-1-1,0 1 1,0-1-1,1 3-3,5 9-66,-1 1-1,-1 0 1,0 1 0,-1-1-1,0 1 1,0 11 66,5 15-978,8 18-2483,-6-40 1061</inkml:trace>
  <inkml:trace contextRef="#ctx0" brushRef="#br0" timeOffset="154003.414">5994 9597 8320,'-36'-4'3168,"24"4"-2464,4 0 128,8 0-64,0 0-1312,0 0-448,0 0-2624,4 4-1184</inkml:trace>
  <inkml:trace contextRef="#ctx0" brushRef="#br0" timeOffset="154419.415">6435 9473 5760,'-16'7'2176,"8"4"-1664,0 6-96,4-2-160,4 6-128,0 11 0,0 11 0,0 7 0,0 7-64,0-3-256,0-13-128,-4-8-320,-4-8-64,0-18-1632</inkml:trace>
  <inkml:trace contextRef="#ctx0" brushRef="#br0" timeOffset="154770.414">6251 9146 6656,'0'-4'2464,"0"4"-1920,0 4 128,0-2-32,4 6-672,4 2-192,8 9-2432,4 5-1056,7 8 1536,5 7 768</inkml:trace>
  <inkml:trace contextRef="#ctx0" brushRef="#br0" timeOffset="154771.414">6976 9448 8320,'-1'-3'271,"0"1"0,0-1 0,-1 1 1,1-1-1,-1 1 0,1 0 0,-1-1 1,0 1-1,0 0 0,0 0 0,0 0 1,-2 0-272,0-1-108,0 1 1,-1-1 0,1 1-1,-1 0 1,0 0 0,0 1-1,0 0 1,0-1 0,0 2 0,-4-1 107,-3 0-252,1 1 1,0 0-1,0 1 1,-1 0 0,1 1-1,0 0 1,0 1-1,0 0 252,1 1 104,1 0-1,0 0 0,0 1 0,1 1 0,-1-1 0,1 2 0,1-1 0,-1 1 0,1 0 1,0 0-1,0 1 0,1 0 0,0 0 0,1 0 0,0 1 0,0 0 0,1 0 0,0 0 1,-2 9-104,3-11 30,0 1 1,1 1 0,0-1 0,1 0-1,0 0 1,0 1 0,1-1 0,0 0-1,0 1 1,1-1 0,0 0 0,1 1-1,0-1 1,0 0 0,0 0 0,1 0-1,1 0 1,-1-1 0,1 0 0,0 1-1,1-1 1,0 0 0,5 5-31,-7-8-189,1-1 1,0 1-1,1-1 1,-1 0-1,1 0 1,-1-1-1,1 1 1,0-1-1,0 0 1,0 0-1,0-1 1,0 0-1,0 1 1,0-2-1,1 1 1,-1 0-1,0-1 0,1 0 1,-1-1-1,3 1 189,20-9-2330</inkml:trace>
  <inkml:trace contextRef="#ctx0" brushRef="#br0" timeOffset="155127.417">7056 8992 7552,'-19'-7'1403,"12"5"-788,0-1 1,0 1-1,0 0 0,-1 1 0,1-1 1,-3 1-616,8 1 19,-1 0 1,1 0 0,-1 1 0,1-1 0,0 1-1,-1-1 1,1 1 0,0 0 0,-1-1 0,1 1-1,0 1 1,0-1 0,0 0 0,0 0 0,0 1-1,0-1 1,0 1 0,0 0 0,1-1 0,-1 1-1,0 0 1,0 1-20,-3 6-34,0-1-1,1 0 0,0 1 0,0 0 1,1 0-1,0 0 0,1 1 0,-1 4 35,-4 23-209,1 23 209,4-41-9,-15 248-2295,11 41 2304,6-241-1738</inkml:trace>
  <inkml:trace contextRef="#ctx0" brushRef="#br0" timeOffset="152254.83">3769 9593 3840,'0'1'46,"1"-1"38,0 0 0,0 0 0,0 0 0,0 0-1,0 0 1,-1 1 0,1-1 0,0 0 0,0 0-1,0 1 1,0-1 0,-1 1 0,1-1 0,0 1-1,0-1 1,-1 1 0,1 0 0,0-1 0,-1 1-1,1 0 1,-1-1 0,1 1 0,-1 0 0,1 0 0,-1 0-1,0-1 1,1 2-84,-1-2 96,-2-1-20,0-1-1,1 0 0,-1 0 1,1 1-1,-1-1 0,1 0 1,0 0-1,0 0 0,0-1-75,-1 1 122,-23-38 1070,-17-23-717,38 58-486,0-1 1,-1 1-1,1 1 1,-1-1 0,-1 1-1,1 0 1,0 0 0,-1 0-1,-3-1 11,8 5-5,0-1 0,0 1 0,-1-1 0,1 1 0,0 0 0,0-1 0,-1 1-1,1 0 1,0 0 0,-1 0 0,1 0 0,0 0 0,0 0 0,-1 1 0,1-1-1,0 0 1,-1 1 0,1-1 0,0 1 0,0-1 0,0 1 0,0-1 0,-1 1-1,1 0 1,0 0 0,0-1 0,0 1 0,0 0 0,1 0 0,-1 0 0,0 0-1,0 0 1,0 0 0,1 0 0,-1 1 0,1-1 0,-1 1 5,-3 5-37,1 1 1,0 0 0,0 0 0,1 0-1,-1 3 37,2-8-2,-1 8-10,-1-1-1,2 0 1,-1 0-1,1 1 1,1-1-1,0 1 1,1-1 0,0 1-1,0-1 1,1 0-1,0 0 1,1 1 12,-3-10 1,0 0 0,1-1 1,-1 1-1,0 0 0,0 0 1,1 0-1,-1-1 0,1 1 1,-1 0-1,1 0 0,-1-1 0,1 1 1,-1 0-1,1-1 0,0 1 1,-1-1-1,1 1 0,0-1 1,-1 1-1,1-1 0,0 1 1,0-1-1,0 0 0,-1 0 0,1 1 1,0-1-1,0 0 0,0 0 1,0 0-1,-1 0 0,1 0 1,0 0-1,0 0 0,0 0 1,0 0-1,0 0 0,-1 0 0,1 0 1,0-1-1,0 1 0,0 0 1,0-1-1,-1 1 0,1-1 1,0 1-2,5-4 65,0 0 0,0-1 0,0 0 0,-1 1 0,3-5-65,3-1 106,-4 4-22,0 0 0,1 0-1,0 0 1,0 1 0,0 1 0,9-4-84,-13 6 10,0 1 1,0 0 0,-1 0 0,1 0 0,0 1 0,0-1 0,0 1 0,0 0 0,0 0 0,0 1 0,0-1 0,0 1 0,0 0 0,0 0 0,-1 0-1,1 0 1,3 2-11,19 11 94,-19-10-56,1 0 0,0 0-1,-1 0 1,2-1 0,-1 0-38,-7-3-164,1 0 0,-1-1 0,0 1 0,1 0 0,-1 0 0,1-1 0,-1 1 1,0 0-1,1-1 0,-1 0 0,0 1 0,0-1 0,0 0 0,1 1 0,-1-1 0,0 0 0,0 0 0,0 0 0,0 0 0,0 0 0,0 0 0,-1 0 1,1 0-1,0-1 0,-1 1 0,1-1 164,1 0-634,9-12-2043</inkml:trace>
  <inkml:trace contextRef="#ctx0" brushRef="#br0" timeOffset="152582.412">4014 9174 9088,'-8'-4'3424,"8"4"-2656,8 4-32,-4 3-160,4-1-512,8 5 0,7 4-416,-2-4-160,3 0 256,-4-1-320,-4-3-64,1 0 64,-5-3 0,-4-4-96,-4-4 32,-4-3-1216,-4 0-1568,0-7 800</inkml:trace>
  <inkml:trace contextRef="#ctx0" brushRef="#br0" timeOffset="152921.417">4134 9116 3584,'0'0'59,"0"-1"0,0 1 0,0-1 0,0 1 1,0 0-1,0-1 0,-1 1 0,1-1 0,0 1 0,0 0 0,0-1 0,-1 1 1,1 0-1,0-1 0,0 1 0,-1 0 0,1 0 0,0-1 0,-1 1 1,1 0-1,0 0 0,-1 0 0,1-1 0,0 1 0,-1 0 0,1 0 0,-1 0 1,1 0-1,0 0 0,-1 0 0,1 0-59,-8 9 1476,0 20 255,3 10-846,1 0 0,3 0 0,1 7-885,-2 49 630,-14 210 316,12-100-4004,4-163-1315,4-23 1125</inkml:trace>
  <inkml:trace contextRef="#ctx0" brushRef="#br0" timeOffset="152922.417">4447 9619 6784,'0'14'2624,"4"-4"-2048,4 5 288,-8-4-64,4 6-768,0 9-288,0 2-1600,-4 5-704,0-2-32</inkml:trace>
  <inkml:trace contextRef="#ctx0" brushRef="#br0" timeOffset="153319.415">4386 9448 5888,'13'0'2176,"-9"0"-1664,8 6-96,-4 3-160,4-3-992,4 5-352,8 3-1216,3 0-544</inkml:trace>
  <inkml:trace contextRef="#ctx0" brushRef="#br0" timeOffset="138762.605">2823 9359 5120,'-4'-11'2016,"0"8"-1568,4 3 160,0 0 0,0 0-352,4 3-128,8 4-1440,4 1-576,9 3-256,7 6-64</inkml:trace>
  <inkml:trace contextRef="#ctx0" brushRef="#br0" timeOffset="151402.236">2591 9494 3456,'2'-2'113,"0"1"-1,-1 0 1,1 0 0,0 0-1,0 0 1,0 1 0,0-1 0,0 0-1,1 1 1,-1-1 0,0 1-1,0 0 1,0 0 0,0 0 0,0 0-1,1 0 1,-1 0 0,0 1-1,0-1 1,0 1 0,0-1-1,0 1 1,0 0 0,0 0 0,0 0-1,0 0 1,0 0 0,0 0-1,-1 0 1,1 1 0,0-1 0,-1 1-1,1-1 1,-1 1 0,0-1-1,1 1 1,-1 0 0,0 0 0,0 0-1,0 1-112,4 7-49,0 1 0,-1-1 0,0 1-1,-1 0 1,0 1 0,1 10 49,-1-8-13,8 70 348,-10-76-75,-1 1-1,0-1 0,-1 1 0,1-1 0,-2 1 0,1-1 0,-1 0 0,-1 4-259,2-12 10,1 0 1,0 0-1,0 0 1,0 0-1,0 0 1,-1 0-1,1 0 1,0 0-1,0 1 1,0-1-1,-1 0 1,1 0-1,0 0 1,0 0-1,0 0 1,0 0-1,-1 0 1,1-1-1,0 1 1,0 0-1,0 0 1,-1 0-1,1 0 1,0 0-1,0 0 1,0 0-1,0 0 1,-1 0-1,1 0 1,0-1-1,0 1 1,0 0-1,0 0 1,0 0-1,-1 0 1,1 0-1,0-1 1,0 1-1,0 0 1,0 0 0,0 0-1,0 0 1,0-1-1,0 1 1,0 0-1,0 0 1,0 0-1,0-1 1,0 1-1,0 0-10,-6-10 51,4 0-16,0 0 0,1 0 0,0 0 0,1 0 0,0 0-1,1 0 1,0 0 0,1 0 0,0 0 0,0 0 0,1 0 0,0 0-35,3-7 229,0 1 0,1 0-1,1 1 1,0 0 0,1 0 0,8-9-229,-13 19-68,-1 1 1,1 0 0,0 0 0,0 0 0,0 0 0,1 1 0,-1-1-1,1 1 1,0 0 0,0 1 0,0-1 0,0 1 0,1 0 67,-3 1-301,0 0-1,1 1 1,-1-1 0,1 1 0,-1 0 0,0 0 0,1 0-1,-1 0 1,1 1 0,-1-1 0,0 1 0,1 0 0,-1 0-1,0 0 1,0 0 0,0 1 0,0-1 0,0 1 0,0 0 0,0 0-1,0 0 1,0 1 301,24 19-2853</inkml:trace>
  <inkml:trace contextRef="#ctx0" brushRef="#br0" timeOffset="-70710.19">14641 10598 5888,'-17'8'2272,"9"-5"-1760,0 8-64,4 0-128,0 4-384,0 2-96,4 5-1824,0 6-832,0 7 864,-4 12 448</inkml:trace>
  <inkml:trace contextRef="#ctx0" brushRef="#br0" timeOffset="-70340.19">14535 11084 3968,'-8'3'1568,"4"1"-1216,4 6-96,0-3-64,0 0-800,4 4-224,4 6-704,0 5-320</inkml:trace>
  <inkml:trace contextRef="#ctx0" brushRef="#br0" timeOffset="1459.811">12315 3502 128,'0'0'11,"-1"-1"0,1 1 0,0 0 0,0-1 0,-1 1 0,1 0 0,0-1-1,0 1 1,-1-1 0,1 1 0,0 0 0,0-1 0,0 1 0,0-1 0,0 1 0,0 0 0,-1-1 0,1 1 0,0-1 0,0 1 0,0-1-1,1 1 1,-1-1 0,0 1 0,0 0 0,0-1 0,0 1 0,0-1 0,0 1 0,1-1 0,-1 1 0,0 0 0,0-1 0,1 1 0,-1 0 0,0-1-1,0 1 1,1 0 0,-1-1 0,0 1-11,20-13 3291,-15 17-601,2 22-2138,31 155 152,48 195-1754,-85-370 75,-1-5-1789,0-8 999</inkml:trace>
  <inkml:trace contextRef="#ctx0" brushRef="#br0" timeOffset="4539.811">12327 3409 2688,'-5'-5'431,"0"-1"1,0 0-1,0 0 0,0 0 0,0-2-431,1 1 217,-1 0 0,0 0 0,0 1 0,-6-5-217,9 10 163,1 0 0,-1-1 0,0 1 1,1-1-1,-1 1 0,1-1 0,0 0 1,-1 1-1,1-1 0,0 0 0,0 0 0,0 0 1,0 0-1,1 0 0,-1-1-163,1 1 3,0 1 0,0-1 0,1 0 0,-1 1 0,1-1 0,-1 0 1,1 1-1,0-1 0,0 1 0,0 0 0,-1-1 0,1 1 0,1-1 0,-1 1 0,0 0 0,0 0 0,0 0 0,1 0 0,0-1-3,13-9-88,0 1 0,1 0 0,0 1 0,0 1 0,1 0 0,0 1 0,1 1 0,-1 1 0,1 1 0,17-3 88,-26 6 1,0-1 0,1 1 0,-1 1 0,1 0 0,-1 0 0,1 1 0,-1 1 0,2 0-1,-7-2 8,0 1 0,0 1 0,-1-1 0,1 1 0,-1-1 0,1 1 0,-1 0 0,1 0 0,-1 1 0,0-1 0,0 1 0,0-1 0,-1 1 0,1 0 0,-1 0 0,1 0 0,-1 0 0,0 1 0,0-1 0,0 1 0,0 0-8,0 3 1,1 1 0,-1 0 0,0-1 0,-1 1 1,1 0-1,-2 0 0,1 0 0,-1 0 0,0 0 0,-1 0 0,0 0 0,0 0 0,-1 0 0,0 0 0,0 0 0,-1-1 0,0 1 0,0-1 0,-1 0 0,0 0 0,0 1-1,-5 6 114,-1-1 1,0 0-1,-1 0 0,0-1 1,-1-1-1,0 0 0,-1 0 1,0-1-1,-12 6-114,3-2-86,-29 18-638,20-7-2695,24-14 1302,6-3 730</inkml:trace>
  <inkml:trace contextRef="#ctx0" brushRef="#br0" timeOffset="5029.81">12856 3224 4864,'2'9'2470,"13"13"-3207,-11-20 665,-1 0-1,1 0 1,0-1-1,0 0 1,0 1-1,0-1 1,0-1-1,0 1 1,1-1-1,-1 0 1,0 0 0,0 0-1,0 0 1,0-1-1,0 1 1,1-1-1,-1 0 1,0 0-1,-1-1 1,1 1-1,0-1 1,0 0 72,4-2 126,0 1 0,0-2-1,-1 1 1,1-1 0,-1 0 0,0 0 0,-1-1-1,1 0 1,-1 0 0,1-2-126,-5 5-34,0 0 1,0 0-1,0-1 0,0 1 1,-1 0-1,1-1 0,-1 1 1,0-1-1,0 0 0,0 1 0,0-1 1,-1 0-1,0 1 0,1-4 34,-1 6-26,-1-1 0,1 0-1,0 0 1,-1 0-1,1 0 1,-1 1 0,0-1-1,0 0 1,1 0-1,-1 1 1,0-1 0,0 1-1,-1-1 1,1 1-1,0-1 1,0 1 0,-1 0-1,1-1 1,-1 1-1,1 0 1,-1 0 0,1 0-1,-1 0 1,0 0-1,0 1 1,1-1 0,-1 0-1,0 1 1,0 0 26,-1-1 63,0 1-1,0 0 1,-1 0 0,1 0 0,0 0-1,0 0 1,0 1 0,0 0 0,0-1-1,0 1 1,0 0 0,0 1 0,0-1-1,-1 1-62,-40 24 983,34-17-881,0 0 1,0 0-1,1 1 0,0 0 0,1 0 0,0 1 1,0 1-1,1-1 0,1 1 0,-1 4-102,-5 10 173,2 0-1,1 1 1,1 0-1,-1 10-172,6-22 121,1 0 0,1 0 0,0 0-1,0 0 1,2 0 0,0 0 0,1 4-121,-1-13-4,0 0 0,1 0 0,0-1 0,0 1 0,0-1 1,0 1-1,1-1 0,0 0 0,1 2 4,-2-5-46,0 1-1,1 0 1,-1-1 0,1 1-1,0-1 1,-1 0 0,1 0-1,0 0 1,0 0-1,0-1 1,0 1 0,1-1-1,-1 1 1,0-1 0,1 0-1,-1-1 47,1 1-203,0 0-1,0-1 0,0 0 0,0 0 0,0 0 1,0-1-1,0 0 0,0 1 0,0-1 0,0 0 1,0-1-1,-1 1 0,1-1 0,0 0 0,-1 1 0,1-2 1,-1 1-1,1-1 204,5-3-546,-1-1 0,0-1 0,0 1 0,-1-1 0,0-1 1,1-1 545,17-25-1019</inkml:trace>
  <inkml:trace contextRef="#ctx0" brushRef="#br0" timeOffset="5369.81">13301 2981 2688,'2'0'63,"0"0"1,-1 0-1,1 0 0,0 0 1,0 1-1,-1-1 0,1 0 1,0 1-1,0-1 0,-1 1 1,1-1-1,-1 1 0,1 0 1,0 0-1,-1 0 0,0 0 1,1 0-1,-1 0 1,1 0-1,-1 1 0,0-1 1,0 0-1,0 1 0,0-1 1,0 1-1,0-1 0,0 1 1,0-1-1,-1 1 0,1-1 1,0 3-64,4 8 45,-1 1 1,0 0 0,-1 0 0,0 2-46,-1-3-35,3 13 22,-1 0-1,-2 0 1,0 11 13,-2-24 220,0 0 1,-1 1-1,0-1 0,-1 0 1,0 0-1,-1 0 0,-1 0 0,0 1-220,3-11 68,1-1-1,0 0 1,-1 1-1,0-1 1,1 0-1,-1 0 1,0 1-1,1-1 1,-1 0-1,0 0 1,0 0-1,0 0 1,0 0-1,-1 0-67,2-1 19,0 0 0,-1 0 0,1 0 0,0 0 0,-1 0 0,1 0 0,0-1-1,0 1 1,-1 0 0,1 0 0,0 0 0,-1-1 0,1 1 0,0 0 0,0 0-1,0-1 1,-1 1 0,1 0 0,0 0 0,0-1 0,0 1 0,0 0 0,0-1-1,-1 1 1,1 0 0,0 0 0,0-1 0,0 1 0,0 0 0,0-1 0,0 1 0,0 0-1,0-1 1,0 1-19,-2-42 301,4 22-332,0 0 0,1-1 1,1 2-1,1-1 0,1 0 0,5-10 31,-8 22 69,1 0-1,-1 0 1,2 0 0,-1 1 0,1-1 0,1 1 0,-1 0 0,1 0 0,0 1 0,1 0 0,-1 0 0,1 0 0,1 1 0,-1 0 0,1 1 0,1-1-69,0 1-46,0 0 1,0 1 0,1 0-1,-1 1 1,1 0 0,0 0-1,0 1 1,-1 0 0,1 1-1,0 0 1,0 1 0,0 0-1,0 0 1,-1 1 0,1 0-1,-1 1 1,1 0 0,1 1 45,4 3-1856</inkml:trace>
  <inkml:trace contextRef="#ctx0" brushRef="#br0" timeOffset="6519.811">14200 2597 3712,'8'3'1472,"0"1"-1120,4-4-192,-4 4-96,3-2-64,5 2 64,8-4 160,5 0 128,3 0-288,3 0 0,-3-4-64,1 2 64,-5-2-448,0 0-224,-5 1-736,-2-1-288,-5 0 512,-4 1 224</inkml:trace>
  <inkml:trace contextRef="#ctx0" brushRef="#br0" timeOffset="6849.811">14368 2415 4736,'-4'7'1760,"4"7"-1376,0 11-192,0-8-96,4 20-96,4 13 64,3 13-96,1 8-64,8 16 64,5 2 0,-1 0 32,4-4-352,-1-7-160,-2-13-800,-1-19-864,-4-18 672</inkml:trace>
  <inkml:trace contextRef="#ctx0" brushRef="#br0" timeOffset="7179.81">14724 2946 6272,'-2'7'327,"0"0"1,0 0-1,1 0 1,0 0-1,0 1 1,1-1-1,0 0 1,0 0-1,1 1 1,1 5-328,3 13-203,1-1 1,4 10 202,-1-5 143,-9-30-128,0 0 0,0 0 1,0 0-1,0 0 0,0 0 0,0 0 0,0 0 0,0 0 0,0 0 1,0 0-1,0 0 0,0 0 0,0 0 0,0 0 0,0-1 0,0 1 1,0 0-1,0 0 0,0 0 0,0 0 0,0 0 0,0 0 1,0 0-1,0 0 0,0 0 0,0 0 0,0 0 0,0 0 0,1 0 1,-1 0-1,0 0 0,0 0 0,0 0 0,0 0 0,0 0 1,0 0-1,0 0 0,0 0 0,0 0 0,0 0 0,0 0 0,0 0 1,0 0-1,0 0 0,0 0 0,1 0 0,-1 0 0,0 0 0,0 0 1,0 0-1,0 0 0,0 0 0,0 0 0,0 0 0,0 0 1,0 0-1,0 0 0,0 0 0,0 0 0,0 0 0,0 0 0,0 0 1,0 0-1,0 0 0,0 0-15,4-10 480,3-14 12,-5 6-440,1 1 0,1-1 0,1 1 0,0 0 0,2 1 1,0 0-1,0 0 0,8-11-52,-10 19-9,0 1 1,1 0 0,0 0-1,0 0 1,1 1 0,-1 0-1,2 0 1,-1 1 0,0 0-1,1 0 1,0 1 0,0 0 0,0 0-1,1 1 1,-1 0 0,1 0-1,0 1 1,1 0 8,51-12-4651,-49 10 2337</inkml:trace>
  <inkml:trace contextRef="#ctx0" brushRef="#br0" timeOffset="7599.811">15318 2836 1920,'1'0'58,"0"0"0,0 1 1,0-1-1,0 0 0,0 0 0,0 0 1,0 1-1,0-1 0,0 0 0,0-1 1,1 1-1,-1 0 0,0 0 0,0 0 1,0-1-1,0 1 0,0 0 0,0-1 1,0 1-59,-1-1 70,0 1 0,1 0 0,-1-1 0,0 1 1,0-1-1,0 1 0,0-1 0,1 1 0,-1-1 1,0 1-1,0-1 0,0 1 0,0 0 0,0-1 0,0 1 1,0-1-1,0 1 0,-1-1 0,1 1 0,0-1 1,0 1-1,0-1 0,0 1 0,-1 0 0,1-1 1,0 1-1,0-1 0,-1 1-70,-1-3 281,0 0 0,0 0 0,0 0 0,-1 0 0,1 0 0,-1 1 0,0-1 0,0 1 0,0 0 0,0-1-281,1 3 63,0-1-1,0 0 0,0 0 1,0 1-1,0-1 1,0 1-1,0-1 0,0 1 1,0 0-1,0 0 0,0 0 1,-1 0-1,1 0 0,0 0 1,0 1-1,0-1 0,-1 1-62,-2 1 0,1-1-1,0 1 1,-1 1-1,1-1 0,0 0 1,0 1-1,0 0 1,0 0 0,-4 5-106,0 0 0,0 0 1,0 1-1,1 0 0,1 0 1,-5 8 105,10-16-15,-20 41-128,20-39 14,0 0 0,0 0 0,0 0-1,0 0 1,0 0 0,1 1 0,-1-1 0,1 0 0,0 0 0,0 1 0,0-1 0,1 3 129,-1-5-21,0-1 0,0 0 0,0 0 0,0 0 0,0 0 0,0 1 0,0-1 0,0 0 0,0 0 0,0 0-1,0 0 1,0 0 0,0 1 0,1-1 0,-1 0 0,0 0 0,0 0 0,0 0 0,0 0 0,0 0 0,0 1 0,1-1 0,-1 0 0,0 0 0,0 0 0,0 0-1,0 0 1,0 0 0,1 0 0,-1 0 0,0 0 0,0 0 0,0 0 0,0 0 0,1 0 0,-1 0 0,0 0 0,0 0 0,0 0 0,0 0 0,1 0 0,-1 0-1,0 0 1,0 0 0,0 0 0,0 0 21,9-8-266,4-11 589,-11 15-238,1 0 0,-1 0 0,0 1 0,1-1 0,0 1 0,0-1 0,0 1 0,0 0 0,1 0 0,-1 0 0,1 1 0,-1-1 0,1 1 0,0 0 0,0 0 0,0 0 0,0 1-1,1-1 1,-1 1 0,0 0 0,1 0 0,-1 1 0,1-1 0,-1 1 0,0 0 0,1 0 0,-1 1 0,1-1 0,0 1-85,30 8 153,-30-7-412,0-1-1,0 1 1,1-1 0,-1 0 0,0 0-1,2-1 260,1-4-4007,-7 4 3828,5-7-1373</inkml:trace>
  <inkml:trace contextRef="#ctx0" brushRef="#br0" timeOffset="7949.811">15450 2757 3328,'0'21'1216,"0"-7"-928,0 11 192,0-10 0,0-1-256,0 4-64,0 0-96,0-1-64,0-2 576,0-4 320</inkml:trace>
  <inkml:trace contextRef="#ctx0" brushRef="#br0" timeOffset="7949.811">15454 2927 9152,'8'-10'800,"4"-8"-416,4-4-448,5 1-160,-2 1-64,9 1 96,-8 9-96,0 2-32,1 8 0,-5 4 32,0 3 96,-5 0 128,-3 1 32,0-1 32,0-1-512,-4 2-192,0-8-1344</inkml:trace>
  <inkml:trace contextRef="#ctx0" brushRef="#br0" timeOffset="8299.811">15915 2569 2304,'-45'39'1344,"30"-25"-999,0 1 0,1 1 0,1 0-1,0 1 1,1 0 0,1 1 0,1 0 0,0 1 0,-3 11-345,12-28-38,0 0 1,1 0 0,-1 1 0,1-1-1,-1 0 1,1 0 0,0 0-1,0 1 1,0-1 0,0 0-1,0 0 1,0 1 0,1-1-1,-1 0 1,1 0 0,-1 0-1,1 0 1,0 1 0,0-1-1,0 0 1,0 0 0,0-1-1,2 3 38,2 1-13,0 0 0,0 0-1,1-1 1,0 1-1,0-1 1,4 2 13,-4-3 45,-1 0-1,0 0 1,-1 0-1,1 1 1,-1-1 0,1 1-1,-1 0 1,0 1 0,-1-1-1,1 1 1,-1 0-45,0 2 6,-1 0 0,0-1 1,0 1-1,-1 1 0,1-1 1,-2 0-1,1 0 0,-1 0 1,0 0-1,-1 0 0,0 1 0,0-1 1,-1 2-7,1-1-586,-1-1 1,0 1 0,-1-1-1,0 0 1,0 0-1,0 0 1,-4 4 585,-1 0-1328</inkml:trace>
  <inkml:trace contextRef="#ctx0" brushRef="#br0" timeOffset="8719.811">16243 2693 4736,'1'-1'8,"-1"1"1,0 0-1,1 0 0,-1-1 1,1 1-1,-1 0 1,0-1-1,1 1 0,-1 0 1,0-1-1,1 1 1,-1-1-1,0 1 0,1 0 1,-1-1-1,0 1 0,0-1 1,0 1-1,0-1 1,1 1-1,-1-1 0,0 1 1,0-1-1,0 1 1,0-1-1,0 1 0,0-1 1,0 1-1,0-1 1,0 1-1,0-1 0,-1 1 1,1-1-1,0 1 1,0-1-1,0 1-8,-1-1-122,0 0 0,-1 0 0,1 0 0,0 0 0,0 0 0,-1 0 0,1 0 0,0 1 0,-1-1 0,1 1 0,-1-1 0,0 0 122,-8-1-150,1 0 1,-1 0-1,-9 0 150,12 2 209,0-1 0,0 2 0,0-1-1,0 1 1,0 0 0,1 0 0,-1 1 0,0 0-1,1 0 1,-1 1 0,1-1 0,-1 2 0,1-1 0,0 0-1,1 1 1,-1 1-209,-2 1 0,1 1 1,-1 1-1,2 0 0,-1 0 1,1 0-1,0 0 0,1 1 1,0 0-1,0 0 0,-1 6 0,-24 64-383,28-70 160,-1 0-1,1 0 1,1 1 0,0-1-1,0 1 1,1-1 0,0 9 223,0-18-5,0 1 0,0-1 0,0 1 0,0 0 0,0-1 0,0 1 0,0-1 0,0 1 0,0-1 0,0 1 0,0 0 0,0-1 0,0 1 0,0-1 0,1 1 0,-1-1 0,0 1 0,0-1 0,1 1 0,-1-1 0,0 1 0,1-1 0,-1 0 0,0 1 0,1-1 0,-1 1 0,1-1 0,-1 0 0,1 1 0,-1-1 0,1 0 0,-1 0 0,1 1 0,-1-1 0,1 0 0,-1 0 0,1 0 0,-1 0 0,1 1 0,0-1 0,-1 0 0,1 0 0,-1 0 0,1 0 0,-1-1 0,1 1 1,-1 0-1,1 0 0,0 0 0,-1 0 0,1 0 0,-1-1 0,1 1 0,-1 0 0,1 0 0,-1-1 0,1 1 0,-1 0 0,0-1 0,1 1 5,5-5 330,0 0 0,-1 0 0,0 0 0,4-5-330,-2 3 226,1-1-86,1 1 1,-1 1-1,1-1 0,1 2 0,-1-1 0,1 1 0,7-3-140,18-5 394,23-5-394,-28 9 33,-9 5 97,15-5-590,-35 8 92,1 0 1,-1 0-1,1 1 1,-1-1-1,1 0 1,-1 0-1,1 0 1,-1-1-1,0 1 1,0 0-1,1-1 368,2-5-1621</inkml:trace>
  <inkml:trace contextRef="#ctx0" brushRef="#br0" timeOffset="9069.81">16472 2654 3200,'0'-1'86,"0"1"0,1-1 1,-1 1-1,0 0 0,0-1 1,0 1-1,-1-1 0,1 1 0,0 0 1,0-1-1,0 1 0,0 0 0,0-1 1,0 1-1,0 0 0,-1-1 1,1 1-1,0 0 0,0-1 0,-1 1 1,1 0-1,0-1 0,0 1 0,-1 0 1,1 0-1,0-1 0,-1 1 1,1 0-1,0 0 0,-1 0 0,1-1 1,0 1-1,-1 0 0,1 0 0,0 0 1,-1 0-1,1 0 0,-1 0 1,1 0-87,-1-1 46,0 1 0,-1-1 0,1 1 1,0-1-1,0 1 0,0 0 0,0 0 1,-1 0-1,1-1 0,0 1 0,0 0 1,0 0-1,-1 1 0,1-1 0,-1 0-46,-2 2 6,1 1-1,0-1 1,-1 1 0,1 0-1,0 0 1,0 0-1,0 0 1,1 0-1,-1 1 1,1-1-1,0 1 1,0 0-1,0-1 1,0 1-1,1 0 1,0 0-1,-1 0 1,1 1-6,-1 5 24,0 0 0,1 0 0,0 0-1,0 0 1,1-1 0,0 1 0,1 2-24,-1-9 8,1-1 1,-1 0-1,1 1 0,0-1 0,-1 1 0,1-1 1,0 0-1,0 1 0,1-1 0,-1 0 0,0 0 1,1 0-1,-1 0 0,1 0 0,0 0 0,0-1 1,-1 1-1,1-1 0,0 1 0,0-1 0,1 1 1,-1-1-1,0 0 0,0 0 0,1 0 1,-1 0-1,0-1 0,1 1 0,-1-1 0,3 1-8,1 0-307,0-1 0,1 1 0,-1-1 0,1-1 0,-1 1 0,0-1 0,0 0 0,1 0 0,-1-1 1,0 0-1,4-2 307,11-6-2411</inkml:trace>
  <inkml:trace contextRef="#ctx0" brushRef="#br0" timeOffset="9409.81">16511 2304 6656,'5'4'2528,"7"3"-1952,12 4-224,-12-4-224,8-1-992,9-2-352,-1 0-1152,-5-4-512,1-4 1312,-8-2 704</inkml:trace>
  <inkml:trace contextRef="#ctx0" brushRef="#br0" timeOffset="9419.811">16725 2208 2176,'-13'-17'864,"5"17"-672,4 3-128,0 7-96,0 8 192,0 10 192,0 15 32,4 11 96,-4 10-64,4 11 64,0 10-128,0 4-32,0 0-192,-4-6-96,0-12 0,4-14 32</inkml:trace>
  <inkml:trace contextRef="#ctx0" brushRef="#br0" timeOffset="9419.811">16660 3020 3872,'-8'-14'-2080</inkml:trace>
  <inkml:trace contextRef="#ctx0" brushRef="#br0" timeOffset="9819.811">16788 2636 4992,'12'42'1824,"0"-21"-1408,9 19-192,-13-19-128,0 1-256,0-1 32,0 1-1568,-4-5-672,-4-6 832,0-4 480</inkml:trace>
  <inkml:trace contextRef="#ctx0" brushRef="#br0" timeOffset="9819.811">16781 2558 1280,'23'7'512,"-7"-1"-384,9 1-608,-17-3-224</inkml:trace>
  <inkml:trace contextRef="#ctx0" brushRef="#br0" timeOffset="10149.811">17038 2536 768,'11'-11'260,"-9"7"-243,1 1 0,1 0 0,-1 0 0,0 0-1,1 0 1,0 0 0,0 1 0,1-1-17,-5 2 27,0 1 0,1 0 0,-1 0 0,1 0 0,-1 0 0,0 0 0,1 0 0,-1 0 0,1 0 0,-1 0 0,0 0 0,1 0 0,-1 0 1,1 0-1,-1 1 0,0-1 0,1 0 0,-1 0 0,1 0 0,-1 0 0,0 1 0,1-1 0,-1 0 0,0 0 0,0 1 0,1-1 0,-1 0 0,0 1 0,0-1 1,1 0-28,5 16 720,-3 18 121,-7 33-133,-2-2 0,-4 1 0,-2 2-708,9-56 510,12-44-700,0 0 0,10-19 190,-17 45-41,0 1-103,-1 1-19,0 0 0,1 0 0,0 0-1,-1 0 1,1 0 0,1 0 0,-1 0 0,1 1-1,-1-1 1,1 1 163,-2 3-55,-1 0 0,1 0-1,-1 0 1,1 0 0,-1 0-1,1 0 1,-1 1 0,1-1-1,-1 0 1,1 0 0,-1 0-1,0 1 1,1-1 0,-1 0-1,1 1 1,-1-1 0,0 0-1,1 1 1,-1-1 0,0 0-1,1 1 1,-1-1 0,0 1-1,1-1 1,-1 1 0,0-1-1,0 1 1,0-1 0,0 0-1,1 1 1,-1-1 0,0 1 55,0 6-1147</inkml:trace>
  <inkml:trace contextRef="#ctx0" brushRef="#br0" timeOffset="10509.811">17186 2710 3328,'1'0'53,"-1"0"1,1-1-1,0 1 1,0 0-1,-1 0 1,1 0-1,0 0 1,0 0-1,-1 0 1,1 0-1,0 0 0,0 0 1,-1 0-1,1 0 1,0 1-1,0-1 1,-1 0-1,1 0 1,0 1-1,-1-1 1,1 1-1,0-1 0,-1 0 1,1 1-1,-1-1 1,1 1-1,0-1 1,-1 1-1,1 0 1,-1-1-1,0 1-53,6 23-209,-1-2 569,-4-22-216,1-1 0,-1 0 0,1 1 0,0-1 0,-1 0 0,0 0 0,1 0 1,-1 0-1,1 0 0,-1 0 0,0 0 0,1-1-144,3-3 276,-4 4-255,1 0-1,-1 0 0,1 0 1,-1 0-1,1 0 1,0 0-1,0 0 0,-1 0 1,1 0-1,0 1 1,0-1-1,0 1 0,0 0 1,-1-1-1,1 1 1,0 0-1,0 0 0,0 0 1,0 0-1,0 0 1,0 1-1,0-1 0,0 1 1,-1-1-1,1 1 0,0 0 1,0-1-1,-1 1 1,1 0-1,0 0 0,-1 0 1,1 0-1,-1 1 1,1-1-1,-1 0 0,0 1 1,1-1-1,-1 1 1,0-1-1,0 1-20,4 4-60,-1 1 1,0 0-1,0 0 0,0 1 1,-1-1-1,0 0 0,-1 1 0,0 0 1,0 0-1,0 0 0,-1 2 60,1 5-691,-1-1 0,-1 1 0,0 0 0,-1-1 0,-2 13 691,-8 22-2181</inkml:trace>
  <inkml:trace contextRef="#ctx0" brushRef="#br0" timeOffset="11179.81">13677 9007 4736,'-1'-1'39,"-1"1"1,1 0 0,-1-1-1,0 1 1,1 0-1,-1 0 1,0 0 0,1 0-1,-1 0 1,0 1-1,1-1 1,-1 1 0,1-1-1,-1 1 1,0-1-1,1 1 1,-1 0 0,1-1-1,0 1 1,-1 0-1,1 0 1,0 0 0,-1 1-1,1-1 1,0 0-1,0 0 1,0 1 0,0-1-1,0 0 1,0 1-1,0-1 1,1 1 0,-1 0-40,-5 9-281,1 0 0,0 1 0,1-1 0,-1 5 281,1-3 292,-5 14-133,2 2 1,0-1-1,2 1 1,0 16-160,3-26 4,1 0 1,2 0 0,0 0 0,1 0 0,0 0 0,2 0-1,2 8-4,-4-22-18,0 1-1,0-1 0,0 1 1,1-1-1,-1 0 0,1 0 0,1 0 1,2 4 18,-4-8 12,-1 0 0,0 1 1,0-1-1,0 0 1,0-1-1,1 1 0,-1 0 1,0 0-1,1 0 1,-1-1-1,1 1 0,-1-1 1,1 1-1,-1-1 1,1 0-1,-1 1 1,1-1-1,-1 0 0,1 0 1,0 0-1,-1 0 1,1 0-1,-1 0 0,1-1 1,-1 1-1,1-1 1,-1 1-1,1-1 0,-1 1 1,1-1-1,-1 0 1,0 0-1,1 1 0,-1-2-12,4-2 34,0 0-1,0 0 1,-1 0-1,0-1 1,0 0-1,0 0 1,-1 0-1,0 0 0,1-1 1,-2 1-1,3-6-33,5-14-26,7-26 26,-17 49 5,6-17 205,-1-1 0,-1 0 0,-1 0 0,-1 0-210,-1 9 323,-1 1 0,0-1 0,0 1 0,-1-1 0,-1 1 0,0 0 0,0-1 0,-3-4-323,5 14 42,-1-1 1,1 0-1,-1 1 1,1-1-1,-1 1 0,0-1 1,0 1-1,1-1 1,-1 1-1,0 0 0,0-1 1,-1 1-1,1 0 1,0 0-1,0 0 0,-1 0 1,1 0-1,0 0 1,-1 0-1,1 0 0,-2 0-42,1 1 96,0 0 0,1 0 1,-1 0-1,1 0 0,-1 0 0,1 0 0,-1 0 0,1 1 0,-1-1 0,1 1 0,-1-1 0,1 1 0,-1 0 0,1-1 0,0 1 0,-1 0 0,1 0 1,-1 1-97,-26 26-766,9-1-5829,18-25 3491</inkml:trace>
  <inkml:trace contextRef="#ctx0" brushRef="#br0" timeOffset="11529.811">14011 8779 5632,'2'-1'164,"1"1"0,-1 0 1,0 0-1,1 0 0,-1 0 1,1 0-1,-1 0 0,1 1 0,-1-1 1,1 1-1,-1 0 0,0-1 1,1 1-1,-1 0 0,0 1 1,0-1-1,0 0 0,0 1-164,3 1 120,-1 0-1,-1 1 1,1 0-1,0 0 0,-1 0 1,0 0-1,0 0 1,2 4-120,1 3-95,-1 1 0,0-1 0,-1 1 0,0-1 0,-1 1 0,0 0 0,0 6 95,3 39-82,-3-1 1,-3 1 0,-2 0-1,-3 14 82,-6 11-592,-3-1 0,-17 49 592,29-121-332,2-7 93,-1 1-1,1-1 0,-1 0 0,1 1 0,-1-1 0,0 0 0,0 0 0,0 1 0,0-1 0,0 0 0,-1 0 1,1 0-1,-1 0 0,1-1 0,-1 1 0,0 0 240,-7-2-1920</inkml:trace>
  <inkml:trace contextRef="#ctx0" brushRef="#br0" timeOffset="11919.811">14043 9216 4224,'5'-24'541,"-4"16"-335,1 0 0,0 0 0,1 0 0,-1 0 0,2 0 1,-1 1-1,5-7-206,2-4 347,1 0 1,1 1-1,1 0 1,0 1-1,13-11-347,-21 22-101,0 0 0,1 1-1,-1-1 1,1 1 0,0 1 0,0-1-1,0 1 1,0 0 0,0 0-1,1 1 1,0-1 0,-1 2 0,1-1-1,0 1 1,0 0 0,0 0 0,0 1-1,0 0 1,2 0 101,-8 0 45,0 0-1,0 1 0,1-1 1,-1 0-1,0 1 1,0-1-1,0 0 1,0 1-1,0 0 0,1-1 1,-1 1-1,0 0 1,0-1-1,-1 1 1,1 0-1,0 0 1,0 0-1,0 0 0,0 0 1,-1 0-1,1 0 1,0 0-1,-1 0 1,1 0-1,-1 0 0,1 0 1,-1 0-1,0 1 1,0-1-1,1 0 1,-1 0-1,0 0 0,0 1 1,0-1-1,0 0 1,0 0-1,0 1 1,-1-1-1,1 1-44,-1 6 167,-1 0 0,0 0 0,-1 0 0,0 0 0,-1 3-167,3-8 19,-3 6-6,-13 32 177,2 1 0,-8 36-190,20-66 24,0 1 0,1 0 1,1 0-1,0 1 1,1-1-1,0 0 0,1 0 1,1 0-1,0 0 1,1 0-1,3 11-24,-3-16-20,1-1-1,0 0 1,0 0-1,0 0 1,1 0 0,0-1-1,0 1 1,0-1-1,1 0 1,0-1-1,0 0 1,1 0 0,0 0-1,0-1 1,0 1 20,19 9-280,2-1 1,-1-2-1,16 5 280,11 4-524,-22-5-1540</inkml:trace>
  <inkml:trace contextRef="#ctx0" brushRef="#br0" timeOffset="12249.811">12203 10574 6144,'-3'1'180,"0"0"-1,1 0 1,-1 0 0,0 0-1,1 0 1,-1 1 0,0 0-1,1-1 1,0 1 0,-1 0 0,1 0-1,0 0 1,0 0 0,0 1-1,0-1 1,1 0 0,-1 1-1,1-1 1,-1 1 0,1 0 0,0-1-1,0 1 1,0 0 0,0 0-1,0 0-179,-3 13-67,1 0-1,1 0 0,0 0 1,0 4 67,1-9 263,-13 247 160,5-84-510,7-139-392,-2 40-1820,2-27-2555,2-37 2769</inkml:trace>
  <inkml:trace contextRef="#ctx0" brushRef="#br0" timeOffset="12599.81">12331 10531 3200,'0'-15'913,"-1"10"-774,0 0 1,1 0-1,0 0 1,0 0-1,1 0 1,-1 0-1,1 0 1,0 0-1,0 0 1,1 0-1,-1 0 0,3-4-139,-3 8 22,-1 1 0,1-1-1,0 1 1,0-1-1,-1 1 1,1-1-1,0 1 1,0 0-1,0-1 1,-1 1-1,1 0 1,0 0 0,0 0-1,0-1 1,0 1-1,0 0 1,0 0-1,-1 0 1,1 0-1,0 1 1,0-1-1,0 0 1,0 0-1,0 0 1,0 1 0,-1-1-1,1 0 1,0 1-1,0-1 1,-1 1-1,1-1 1,0 1-22,24 18 116,-17-10-52,0 0 0,-1 0 0,0 1 0,0 0 0,-1 0 0,-1 1 0,0 0 0,0 0 0,-1 0 0,0 1 0,-1-1 0,0 1 0,-1 0 0,0-1 0,-1 1 0,0 0 0,-1 0 0,-1 0 0,-1 9-64,0-6 135,0 0 0,-2 0 0,0-1-1,0 1 1,-1-1 0,-1 0-1,-1-1 1,0 1 0,0-1 0,-1 0-1,-1-1 1,0 0 0,-1-1-1,0 0 1,-8 7-135,-6 1-388,0-2-1,-1 0 1,-1-1-1,0-2 1,-2-1-1,-23 8 389,30-13-2218</inkml:trace>
  <inkml:trace contextRef="#ctx0" brushRef="#br0" timeOffset="12999.81">12384 10702 2048,'21'5'222,"0"1"0,-1 0 1,1 2-1,-1 0 0,-1 1 0,4 4-222,-12-7 133,0-1-1,0 0 1,1 0-1,0-1 1,0-1 0,0 0-1,0-1 1,1 0-1,-1 0 1,1-2-1,-1 1 1,1-2 0,-1 1-1,10-3-132,-18 2 16,-1 0 0,1 0-1,-1 0 1,0 0 0,1-1 0,-1 0-1,0 1 1,0-1 0,0 0 0,0 0-1,0-1 1,-1 1 0,1-1-1,-1 1 1,1-1 0,-1 0 0,0 0-1,0 0 1,0 0 0,0 0 0,-1 0-1,1-1 1,-1 1 0,1-2-16,-1 0-253,0 0 0,0 0-1,-1 0 1,1 0 0,-1 0 0,0 0 0,0 0 0,-1 0 0,0 0 0,1 1 0,-2-1 0,1 0-1,0 0 1,-1 1 0,0-1 0,0 1 0,-2-4 253,-12-14-832</inkml:trace>
  <inkml:trace contextRef="#ctx0" brushRef="#br0" timeOffset="12999.81">12624 10596 3712,'-12'28'1408,"8"-6"-1120,4 9 160,0-17 32,4 8-96,0 2 32,4 5-96,4 0 32,0-4-192,9-4 32,-3-3 32,3-4-32,-1-3-32,0-4-448,0-3-224,1-8-1120,-1-3-1184,-5-12 832</inkml:trace>
  <inkml:trace contextRef="#ctx0" brushRef="#br0" timeOffset="13349.811">13089 10609 4224,'-1'33'1203,"1"0"1,2 20-1204,1 20 1043,-3-23 1176,15-89-859,-13 35-1372,10-37 120,1 1 0,14-26-108,-22 55-111,1 1 0,0-1 1,0 1-1,1 0 0,0 1 0,1 0 0,0 0 1,0 0-1,1 1 0,0 0 0,0 1 1,1 0 110,-8 6-79,-1 0 1,1 0-1,0 0 1,0 0-1,-1 1 1,1-1-1,0 1 1,0-1-1,0 1 0,0-1 1,-1 1-1,1 0 1,0 0-1,0 0 1,0 0-1,0 0 1,2 1 78,-3 0-233,0-1 1,1 1 0,-1-1-1,0 1 1,0 0-1,1 0 1,-1-1 0,0 1-1,0 0 1,0 0-1,0 0 1,0 0 0,0 0-1,0 1 1,-1-1-1,1 0 1,0 0 0,-1 1-1,1-1 1,0 0-1,-1 1 1,1 0 232,3 19-2240</inkml:trace>
  <inkml:trace contextRef="#ctx0" brushRef="#br0" timeOffset="13899.811">14163 10068 6400,'-58'-3'3100,"46"2"-3414,0-1 0,-1 2 1,1 0-1,-1 0 0,1 1 0,0 0 0,-1 2 0,1-1 0,0 1 1,0 1-1,0 0 314,1 2 98,1 0 1,-1 0-1,1 1 1,1 0 0,-1 1-1,1 0 1,0 1-1,1 0 1,0 0-1,1 0 1,0 1 0,0 1-1,1-1 1,0 1-1,1 0 1,0 0-1,1 0 1,0 1-1,1 0 1,0 0 0,1 0-1,0 0 1,1 0-1,0 0 1,1 11-99,2-5-87,2 1 0,-1-1 0,2 0 0,0 0 0,2-1 0,1 4 87,16 29-283,13 19 283,-21-41 486,-1 0 1,-1 1-1,-1 1 0,-2 0 0,7 28-486,-18-54 46,1 0-1,-1 0 1,1 0 0,-1 0-1,0 1 1,-1-1-1,1 0 1,-1 0-1,0 0 1,0 0 0,0 0-1,0 0 1,-1 0-1,0 0 1,0-1-1,-1 3-45,2-4-120,-1 0 0,0 0 0,1 0 0,-1 0-1,0 0 1,0 0 0,0-1 0,0 1-1,0-1 1,0 1 0,0-1 0,-1 0-1,1 0 1,-1 0 0,1 0 0,0 0-1,-1-1 1,1 1 0,-1-1 0,0 1 0,1-1-1,-1 0 1,1 0 0,-1 0 0,0 0-1,1-1 1,-1 1 120,-20-7-2373</inkml:trace>
  <inkml:trace contextRef="#ctx0" brushRef="#br0" timeOffset="14339.811">14208 10527 4992,'-2'59'2217,"1"-34"-1921,0 0 0,2 0 1,0 0-1,2 0 0,1 0 0,3 11-296,-6-35-45,-1 1-1,1 0 1,-1-1-1,1 1 1,-1 0-1,1-1 1,0 1-1,0-1 0,0 1 1,0-1-1,0 0 1,0 1-1,0-1 1,0 0-1,1 0 1,-1 0-1,1 1 46,-1-2-35,0 0 0,-1 1 0,1-1 0,0 0 0,0 0 0,0 0-1,-1 0 1,1 0 0,0 0 0,0 0 0,-1-1 0,1 1 0,0 0 0,0 0 0,0-1 0,-1 1 0,1 0-1,0-1 1,-1 1 0,1 0 0,0-1 0,-1 1 0,1-1 0,-1 1 0,1-1 35,5-5-161,-1 0 1,0-1-1,0 1 1,-1-1-1,0 0 1,0-1 160,-1 3 33,-2 4-42,5-12 119,1 1 1,0 0-1,1 0 1,1 1-1,-1 0 1,2 1-1,0 0 1,4-3-111,-13 12 68,1-1-1,-1 1 1,1 1 0,-1-1 0,1 0 0,0 0 0,-1 1-1,1-1 1,0 0 0,-1 1 0,1 0 0,0-1 0,0 1-1,-1 0 1,1 0 0,0 0 0,0 0 0,0 0-1,-1 1 1,1-1 0,0 0 0,-1 1 0,3 0-68,-1 1 73,0 0 1,-1-1-1,1 1 0,0 1 1,-1-1-1,1 0 0,-1 1 1,0-1-1,0 1 1,0 0-1,0-1 0,0 3-73,6 9 129,-2 0-1,0 1 1,0 0-1,-1 0 0,-1 1-128,24 108-1114,-26-98-2577,-2-26 3611,0 0 1,0 0-1,0 1 0,0-1 1,0 0-1,0 0 0,0 0 0,0 1 1,0-1-1,0 0 0,0 0 0,0 0 1,0 1-1,-1-1 0,1 0 0,0 0 1,0 0-1,0 0 0,0 1 1,0-1-1,-1 0 0,1 0 0,0 0 1,0 0-1,0 0 0,-1 0 0,1 0 1,0 0-1,0 0 0,0 1 1,-1-1-1,1 0 0,0 0 0,0 0 1,0 0-1,-1 0 0,1 0 0,0 0 1,0 0-1,-1-1 80</inkml:trace>
  <inkml:trace contextRef="#ctx0" brushRef="#br0" timeOffset="14799.81">14637 10114 6912,'-4'17'714,"1"0"0,1 0 0,1 0 1,1 0-1,1 13-714,-1 24-302,-2 1-239,-9 137-1157,6-149 2229,-2 0 1,-1 0-1,-7 16-531,7-40 426,4-12-285,5-12-164,3-8-27,1 0 1,1 0-1,-1 1 1,2 0 0,0 0-1,0 0 1,1 1-1,1 0 1,0 1-1,3-3 50,-7 8-10,0 0-1,1 1 0,-1 0 0,1 0 0,0 0 0,1 1 0,-1-1 0,0 1 0,6-1 11,-7 3 1,0 0 1,-1 0-1,1 0 0,0 0 0,0 1 0,-1 0 0,1 0 0,0 1 0,0-1 0,-1 1 0,1 0 0,0 0 1,-1 1-1,1-1 0,0 1-1,-1 0 5,1 1 1,-1-1-1,0 1 0,0 0 1,-1 0-1,1 0 1,0 0-1,-1 1 0,0-1 1,0 1-1,0 0 1,0 0-1,-1 0 1,1 0-1,-1 1 0,0-1 1,-1 0-1,1 1 1,-1 0-1,1-1 0,-1 1 1,-1 0-1,1 0 1,-1-1-1,0 1 1,0 0-1,-1 5-5,1-5 36,0 0 1,-1 0-1,0 1 0,0-1 1,-1 0-1,1 0 1,-1 0-1,0 0 0,0 0 1,-1 0-1,0-1 1,0 1-1,0-1 0,0 0 1,0 0-1,-1 0 1,0 0-1,0-1 0,0 1 1,0-1-1,0 0 1,-1 0-1,0 0 0,1-1 1,-2 1-37,-2-1-178,0 1 1,0-1-1,-1-1 1,1 1-1,-1-2 1,1 1-1,0-1 1,-1 0-1,1-1 0,-1 1 1,1-2-1,0 1 1,-1-1-1,-7-3 178,-8-6-2282</inkml:trace>
  <inkml:trace contextRef="#ctx0" brushRef="#br0" timeOffset="15279.81">15153 10314 6528,'-13'7'3262,"-14"0"-4156,3 0 206,15-2 760,1 0 0,0 0 0,0 1 0,0 0 0,1 0 0,0 0 0,0 1 0,1 0 0,0 1 0,0 0 0,0 0 0,1 0 0,0 0 0,1 1 0,0 0 0,0 0 0,1 0 0,0 0 0,1 0 0,-1 8-72,2-12-69,1-1 0,-1 1 0,1 0-1,0 0 1,1 0 0,-1 0 0,1 0 0,0 0 0,0 0 0,1-1 0,-1 1 0,1 0 0,0-1 0,0 0 0,1 1 0,-1-1 0,1 0 0,3 3 69,5 6-28,2 0 0,0-1 0,0-1 0,12 8 28,-12-10 161,-1 1 0,0 0 0,-1 1 0,0 0 0,4 7-161,-13-17 22,-1 0-1,0 1 0,0-1 0,0 1 1,0-1-1,0 1 0,0-1 0,-1 1 0,1 0 1,0 0-1,-1-1 0,1 1 0,-1 0 1,0 0-1,0-1 0,1 1 0,-1 0 0,0 0 1,-1 0-1,1-1 0,0 1 0,0 0 1,-1 0-1,1 0 0,-1-1 0,0 1 0,1 0 1,-1-1-1,0 1 0,0-1 0,0 1 1,0-1-1,0 1 0,0-1 0,-1 0 0,1 1 1,0-1-1,-1 0 0,0 0-21,-7 5-12,0 0-1,0-1 1,-1-1 0,0 1-1,0-2 1,-4 2 12,-4 1-50,-16 8-334,-33 11-4661,48-21 2528</inkml:trace>
  <inkml:trace contextRef="#ctx0" brushRef="#br0" timeOffset="15719.811">15530 10186 4480,'-9'4'2042,"4"-1"-2348,1 0-1,-1 1 0,1 0 1,0 0-1,0 0 0,1 0 0,-1 0 1,1 1-1,0-1 0,-2 5 307,-25 53-966,24-47 1453,-30 69 4969,-22 84-5456,55-159 27,2 0 1,-1 0-1,1 1 1,0-1 0,1 0-1,0 1 1,1-1-1,0 0 1,0 1-1,1-1 1,0 2-28,-1-8-31,0 0 0,0-1 0,0 1 0,0 0 0,0-1 0,0 1 0,1-1 0,-1 1 0,1-1 0,-1 0 0,1 0 0,0 1 0,0-1 0,0 0 0,0-1 1,1 1-1,-1 0 0,0-1 0,1 1 0,-1-1 0,1 0 0,0 0 0,-1 0 0,1 0 0,0 0 0,-1 0 0,1-1 0,0 0 0,0 1 0,0-1 0,0 0 0,-1 0 0,1 0 0,0-1 0,0 1 0,0-1 0,1 0 31,3-1-543,0 0 0,0 0 0,0-1 0,-1 0 0,1 0 0,4-4 543,14-10-2379</inkml:trace>
  <inkml:trace contextRef="#ctx0" brushRef="#br0" timeOffset="16069.811">15818 10214 5248,'-6'6'897,"5"-6"-807,0 1 0,1 0 1,-1-1-1,0 1 0,0 0 0,1 0 0,-1-1 0,1 1 1,-1 0-1,0 0 0,1 0 0,0 0 0,-1 0 0,1 0 1,0 0-1,-1 0 0,1 0 0,0 0 0,0 0 0,0 0 1,0 0-1,0 0 0,0 0 0,0 1-90,-2 35-460,-2 0-1,-1 0 1,-7 22 460,-4-6 1499,12-41-1054,0 0 0,0 0 1,1 0-1,1 0 0,0 1 0,1 3-445,13-42 182,-8 12-403,2 0 1,0 0 0,0 1-1,1-1 1,1 1 0,0 1-1,1 0 1,0 0 0,1 1-1,0 0 1,1 0 0,0 1-1,1 1 1,0 0 0,0 0-1,3 0 221,-3 6-4533,-8 3 2592</inkml:trace>
  <inkml:trace contextRef="#ctx0" brushRef="#br0" timeOffset="16419.808">16047 10420 4224,'9'4'1568,"-5"3"-1216,-4 8 256,0-4 32,0-1-256,0 4 32,-4 3-256,0 5-96,-1 4-832,1-2-288,0 2-1024,-4-5-416</inkml:trace>
  <inkml:trace contextRef="#ctx0" brushRef="#br0" timeOffset="16419.808">16208 10092 1152,'8'15'512,"-8"-8"-384,0 4-544,0-7-256</inkml:trace>
  <inkml:trace contextRef="#ctx0" brushRef="#br0" timeOffset="16839.808">16267 10082 7296,'-2'3'358,"0"1"1,-1 0 0,1 0 0,1 0-1,-1 0 1,1 0 0,-1 0-1,1 0 1,0 0 0,1 1-1,-1 1-358,-1 52-1283,2-43 1101,-10 364-755,0-2 2114,11-335-1620,-1-12-4522,-2 25 4965,-1-39-2656</inkml:trace>
  <inkml:trace contextRef="#ctx0" brushRef="#br0" timeOffset="17189.808">16271 10271 4736,'0'-1'46,"0"1"0,0-1 0,0 1 0,0 0 0,0-1-1,0 1 1,0-1 0,1 1 0,-1 0 0,0-1 0,0 1 0,0 0 0,0-1 0,0 1 0,1 0 0,-1-1 0,0 1 0,0 0 0,0-1-1,1 1 1,-1 0 0,0 0 0,1-1 0,-1 1 0,0 0 0,1 0 0,-1 0 0,0-1 0,1 1 0,-1 0 0,0 0 0,1 0 0,-1 0-1,0 0 1,1 0 0,-1 0 0,1-1 0,-1 1 0,0 0 0,1 0 0,-1 1 0,0-1 0,1 0 0,-1 0 0,1 0 0,-1 0 0,0 0-1,1 0 1,-1 0 0,0 1 0,1-1 0,-1 0 0,0 0 0,1 0 0,-1 1 0,0-1 0,0 0 0,1 0 0,-1 1 0,0-1-46,21 16-186,-16-11 235,0 1-1,0-1 1,-1 1-1,1 1 1,-1-1-1,-1 1 1,1-1-1,-1 1 0,0 0 1,-1 0-1,0 1 1,1 3-49,1 7 192,-1 1 0,-1-1 0,0 1 0,-2 9-192,0-16 73,-1 1-1,0-1 1,0 1 0,-2-1 0,0 1 0,0-1 0,-1 1-73,3-10-8,-1 1 0,0-1 1,1 1-1,-1-1 0,-1 0 1,1 1-1,0-1 0,-1 0 1,0 0-1,1-1 1,-3 2 7,3-3-34,0 1 1,0-1 0,0 0 0,0 0 0,-1 0 0,1 0 0,-1 0-1,1 0 1,0-1 0,-1 1 0,1-1 0,-1 0 0,0 0 0,1 0-1,-1 0 1,1 0 0,-1 0 0,-1-1 33,2 0-260,-1 0 0,0 1 0,1-1 1,0 0-1,-1 0 0,1-1 0,0 1 0,-1-1 0,1 1 0,0-1 0,0 1 1,0-1-1,0 0 0,0 0 0,1 0 0,-1 0 0,1 0 0,-1-1 1,1 1-1,0 0 0,0-1 0,0 0 260,-8-21-1744</inkml:trace>
  <inkml:trace contextRef="#ctx0" brushRef="#br0" timeOffset="17539.808">16363 10097 8064,'0'10'2976,"8"-3"-2304,8 8-256,-8-4-320,9-1-352,7 0-64,4 1-704,5 0-192,-6-3-32,1-6 96,-8-2 256,-4 0 64,-3-6-800,-9-5-352</inkml:trace>
  <inkml:trace contextRef="#ctx0" brushRef="#br0" timeOffset="17949.808">16564 9914 6272,'4'22'2368,"0"-7"-1856,4 13 160,-8-10-96,4 6-352,0 12-128,-4 10 128,0 8 96,0 3-160,0 8 128,-4-2 96,0-2-256,0-7-64,-4-4-768,4-9-320,-4-8-1760,4-12-1088,0-17 1568</inkml:trace>
  <inkml:trace contextRef="#ctx0" brushRef="#br0" timeOffset="17949.808">16741 10299 4864,'20'8'1824,"-4"-1"-1408,3 3 96,-11-3 0,0 1-480,0 2-64,0 1-768,-3-1-288,-1 1-864,-4-4-288,0-7 1120,-4 0 512</inkml:trace>
  <inkml:trace contextRef="#ctx0" brushRef="#br0" timeOffset="17959.808">16861 10125 6784,'20'11'2528,"-12"-5"-1952,4 9 32,-8-8-96,4 0-1056,1 1-352,-3-1-1824,2-1-704,-4-2 1536,0-4 864</inkml:trace>
  <inkml:trace contextRef="#ctx0" brushRef="#br0" timeOffset="18299.808">16997 10249 3712,'-4'55'2284,"4"51"-2284,0-53 302,0-52-234,0 1 0,-1-1 0,1 0 0,0 1-1,0-1 1,1 0 0,-1 1 0,0-1 0,0 0-1,1 1 1,-1-1 0,0 0 0,1 1 0,0-1-1,-1 0 1,1 0 0,0 0 0,-1 1 0,1-1-1,0 0 1,0 0 0,0 0-68,0-1 44,0 0-1,0 0 1,0 1 0,0-1-1,0 0 1,0 0 0,0 0 0,0-1-1,-1 1 1,1 0 0,0 0-1,0 0 1,0-1 0,0 1-1,0 0 1,0-1 0,0 1-1,-1-1 1,1 1 0,0-1-1,0 1 1,-1-1 0,1 0-44,6-4 19,0-2 0,-1 1 0,0-1 0,0 0 0,4-6-19,-3 3-166,0-1-1,0 0 0,-1 0 0,-1 0 0,0-1 1,0 0-1,-1 0 0,-1 0 0,0 0 1,-1-1-1,0-1 167,-2 13 52,0 0 0,0 1 1,0-1-1,0 0 0,0 0 1,0 1-1,0-1 0,0 0 1,0 1-1,-1-1 0,1 0 1,0 1-1,0-1 0,-1 0 1,1 1-1,-1-1 0,1 1 1,0-1-1,-1 0 0,1 1 1,-1-1-1,1 1 0,-1-1 1,0 1-1,1 0 0,-1-1 1,1 1-1,-1 0 0,0-1 1,1 1-1,-1 0 0,0 0 1,1-1-1,-1 1 0,0 0 1,0 0-1,1 0 0,-1 0 1,0 0-1,1 0 0,-1 0 1,0 0-1,0 0 0,1 0 1,-1 1-1,0-1-52,-1 0-153,1 0-1,0 0 1,-1 0 0,1 0-1,-1 0 1,1 0-1,0 0 1,-1-1 0,1 1-1,0 0 1,-1-1 0,1 1-1,0-1 1,-1 0-1,1 0 154,-7-8-2266</inkml:trace>
  <inkml:trace contextRef="#ctx0" brushRef="#br0" timeOffset="18669.808">17233 10092 7168,'4'8'430,"-1"-1"-1,-1 1 1,1 0 0,-1-1 0,-1 1 0,1 0-1,-1 0 1,-1 0 0,1 7-430,-2 15-1142,-4 29 1142,4-54 84,1 0-113,-3 24 427,-1-1 0,-1 0 0,-1 0 0,-3 6-398,20-83 11,-6 38-26,0 0-1,1 0 1,0 0 0,1 0 0,0 1 0,0 0 0,4-2 15,-8 8 3,1 0 0,-1 0 0,1 0 0,0 1 0,1 0 0,-1-1 0,0 2 0,1-1 1,0 0-1,0 1 0,-1 0 0,2 0 0,-1 0 0,0 1 0,0 0 0,0 0 0,5-1-3,-7 3 21,-1-1-1,1 1 0,-1 0 0,1-1 0,-1 1 1,1 0-1,-1 0 0,0 1 0,1-1 1,-1 0-1,0 1 0,0 0 0,0-1 1,0 1-1,0 0 0,0 0 0,-1 0 1,1 0-1,0 0 0,-1 1 0,0-1 1,0 0-1,1 1 0,-1-1 0,-1 1 0,2 1-20,3 11 209,0 0-1,-2 0 0,3 16-208,-4-23 44,10 70-1644,-8-63-1333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07T01:23:10.951"/>
    </inkml:context>
    <inkml:brush xml:id="br0">
      <inkml:brushProperty name="width" value="0.1" units="cm"/>
      <inkml:brushProperty name="height" value="0.1"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703FD-2D30-45E9-82EF-3A66162BAE89}" type="datetimeFigureOut">
              <a:rPr kumimoji="1" lang="ja-JP" altLang="en-US" smtClean="0"/>
              <a:t>2018/12/11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C8CA9-B539-4494-BEC4-003B3A25A020}" type="slidenum">
              <a:rPr kumimoji="1" lang="ja-JP" altLang="en-US" smtClean="0"/>
              <a:t>‹#›</a:t>
            </a:fld>
            <a:endParaRPr kumimoji="1" lang="ja-JP" altLang="en-US"/>
          </a:p>
        </p:txBody>
      </p:sp>
    </p:spTree>
    <p:extLst>
      <p:ext uri="{BB962C8B-B14F-4D97-AF65-F5344CB8AC3E}">
        <p14:creationId xmlns:p14="http://schemas.microsoft.com/office/powerpoint/2010/main" val="18023926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69C8CA9-B539-4494-BEC4-003B3A25A020}" type="slidenum">
              <a:rPr kumimoji="1" lang="ja-JP" altLang="en-US" smtClean="0"/>
              <a:t>1</a:t>
            </a:fld>
            <a:endParaRPr kumimoji="1" lang="ja-JP" altLang="en-US"/>
          </a:p>
        </p:txBody>
      </p:sp>
    </p:spTree>
    <p:extLst>
      <p:ext uri="{BB962C8B-B14F-4D97-AF65-F5344CB8AC3E}">
        <p14:creationId xmlns:p14="http://schemas.microsoft.com/office/powerpoint/2010/main" val="194952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69C8CA9-B539-4494-BEC4-003B3A25A020}" type="slidenum">
              <a:rPr kumimoji="1" lang="ja-JP" altLang="en-US" smtClean="0"/>
              <a:t>9</a:t>
            </a:fld>
            <a:endParaRPr kumimoji="1" lang="ja-JP" altLang="en-US"/>
          </a:p>
        </p:txBody>
      </p:sp>
    </p:spTree>
    <p:extLst>
      <p:ext uri="{BB962C8B-B14F-4D97-AF65-F5344CB8AC3E}">
        <p14:creationId xmlns:p14="http://schemas.microsoft.com/office/powerpoint/2010/main" val="1243993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C50E3-164A-4439-8AEC-FBC1C85358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0E59B29-D59A-4FF1-A69D-645236557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0CCE2F-EA4F-4D0A-9A95-296E5A04A7FB}"/>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5AE3F9D4-3FA3-4B1B-8F29-16BBCCCE99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99C28C-3E51-4426-9D45-2999CA32422F}"/>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28742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D315D-4CFD-4DED-A93D-B03159334EF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CBB036D-7CD8-4964-9F11-F4240628029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2B440C-868A-48B3-ABDB-10C94EF6B7CB}"/>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3106F059-87AD-44FE-85A2-1FAB9D0319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93CA16-7240-4BE9-A4B0-9E422FBD3BB8}"/>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335313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B7ED606-D8EB-4D8D-8392-23638DEF29D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3A96833-9A87-499E-8C00-CB7E67F88C6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EE26BF-88F0-46DF-97DF-05EE4DB14C1E}"/>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A5D25326-BEF8-40A6-A53E-BCD1A5915A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4264A7-1F1F-4797-8D70-3E82588CEE75}"/>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181590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17601-5FCB-4655-A436-A3B5823869C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B76EF0-216A-45ED-B3A1-A6645A6991E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BBCCEC-FC01-4A99-B217-A033D2214E84}"/>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6C54C71B-2C5F-4D13-9549-BA6A90AABC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160FE0-EC68-4D8C-8475-334585D09EB8}"/>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262726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04F366-E47B-4461-AAFE-FF40FAB08DC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BB0475-C613-4FD3-8E90-E0DA12A12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A973EE1-F1E8-46C5-88E7-B9EF04FB276A}"/>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DDF1CF56-4A0E-4B16-B448-B223370B8B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397253-F9B6-46E8-8B69-034BDC0EA71B}"/>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425481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2B7B4-FE9D-4293-A0F9-2C696E76B86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E27895-8439-459B-A5A5-87A74C5A6E9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6C12737-7EDE-4B83-BDF2-D0F123FE14A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2F9E111-3B6C-4BEB-88E1-2F5FAF510F2D}"/>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6" name="フッター プレースホルダー 5">
            <a:extLst>
              <a:ext uri="{FF2B5EF4-FFF2-40B4-BE49-F238E27FC236}">
                <a16:creationId xmlns:a16="http://schemas.microsoft.com/office/drawing/2014/main" id="{3432A32C-5945-47EF-B836-B55F887BB5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86C515-3C63-4791-881B-A432D1BF7893}"/>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84601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0202B-0B91-414F-9F57-F3E8CA10A6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0D76F7-A88A-4B16-BC58-CD4098068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B697D63-90CF-4637-8B14-5C75345D62B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19590D5-3D8D-439B-A666-2903DF13C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90FE310-B564-4EA4-8A74-0CD6B42E8F2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C0F8B35-CB2F-46EE-B826-CF513FBF61DD}"/>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8" name="フッター プレースホルダー 7">
            <a:extLst>
              <a:ext uri="{FF2B5EF4-FFF2-40B4-BE49-F238E27FC236}">
                <a16:creationId xmlns:a16="http://schemas.microsoft.com/office/drawing/2014/main" id="{AEECAF7C-DCED-45A1-9F8B-099DFC8FB27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2550EA-2AA0-4445-AD55-3DA254E8F6B2}"/>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167125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38864-A322-4C18-99B3-A68E4F67B18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7E6EC7-528A-4602-B76A-273F8533F6E7}"/>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4" name="フッター プレースホルダー 3">
            <a:extLst>
              <a:ext uri="{FF2B5EF4-FFF2-40B4-BE49-F238E27FC236}">
                <a16:creationId xmlns:a16="http://schemas.microsoft.com/office/drawing/2014/main" id="{5CF2EA8E-7DE8-4F48-8FAD-0E78CB0B840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ADED0D4-87F7-4C68-9835-A7A5B6C5D89E}"/>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215955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BA14B33-0D78-4DE9-828E-620A2B264D2A}"/>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3" name="フッター プレースホルダー 2">
            <a:extLst>
              <a:ext uri="{FF2B5EF4-FFF2-40B4-BE49-F238E27FC236}">
                <a16:creationId xmlns:a16="http://schemas.microsoft.com/office/drawing/2014/main" id="{91D4CE2B-0B1A-4406-BE1A-54D09D4D9C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4754FF-4B95-4888-A0CD-63EF26B2ECAE}"/>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104085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DD5C0-0CC6-49DA-9267-A4C2D4C1C7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8A364-A802-40A0-BCF4-5AF07841A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7D54E8-E4D8-4C69-9D46-04F18C832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551C273-F898-4F6C-B718-19C817973653}"/>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6" name="フッター プレースホルダー 5">
            <a:extLst>
              <a:ext uri="{FF2B5EF4-FFF2-40B4-BE49-F238E27FC236}">
                <a16:creationId xmlns:a16="http://schemas.microsoft.com/office/drawing/2014/main" id="{B6954C45-438A-4A52-A7E7-8BD9E997DE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CC8CD7-227D-4BC0-9AFA-25A2C2DE05E7}"/>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253629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C5960-4C99-4764-B580-FCC45F122B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CFF95F-9634-4F5D-B02D-B59F7D2402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EB26BD6-D9CE-42F4-80EB-E8047AD3B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AC3C4A-8BA6-4027-B068-7C584CD9B59C}"/>
              </a:ext>
            </a:extLst>
          </p:cNvPr>
          <p:cNvSpPr>
            <a:spLocks noGrp="1"/>
          </p:cNvSpPr>
          <p:nvPr>
            <p:ph type="dt" sz="half" idx="10"/>
          </p:nvPr>
        </p:nvSpPr>
        <p:spPr/>
        <p:txBody>
          <a:bodyPr/>
          <a:lstStyle/>
          <a:p>
            <a:fld id="{6C35214E-B960-4BFC-9EE6-004312883F23}" type="datetimeFigureOut">
              <a:rPr kumimoji="1" lang="ja-JP" altLang="en-US" smtClean="0"/>
              <a:t>2018/12/11</a:t>
            </a:fld>
            <a:endParaRPr kumimoji="1" lang="ja-JP" altLang="en-US"/>
          </a:p>
        </p:txBody>
      </p:sp>
      <p:sp>
        <p:nvSpPr>
          <p:cNvPr id="6" name="フッター プレースホルダー 5">
            <a:extLst>
              <a:ext uri="{FF2B5EF4-FFF2-40B4-BE49-F238E27FC236}">
                <a16:creationId xmlns:a16="http://schemas.microsoft.com/office/drawing/2014/main" id="{26BCE18B-9199-4C54-A189-D385FBB91B1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4DB3B7-41BE-42A0-857E-374F14EC2CD4}"/>
              </a:ext>
            </a:extLst>
          </p:cNvPr>
          <p:cNvSpPr>
            <a:spLocks noGrp="1"/>
          </p:cNvSpPr>
          <p:nvPr>
            <p:ph type="sldNum" sz="quarter" idx="12"/>
          </p:nvPr>
        </p:nvSpPr>
        <p:spPr/>
        <p:txBody>
          <a:body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259105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7C84B7B-9983-49BE-A6CA-462DE83E2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D14FDE-D18E-473C-89CE-8AF8D3C7B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C425F7-7BFD-4B99-96D1-9BB0BB23F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5214E-B960-4BFC-9EE6-004312883F23}" type="datetimeFigureOut">
              <a:rPr kumimoji="1" lang="ja-JP" altLang="en-US" smtClean="0"/>
              <a:t>2018/12/11</a:t>
            </a:fld>
            <a:endParaRPr kumimoji="1" lang="ja-JP" altLang="en-US"/>
          </a:p>
        </p:txBody>
      </p:sp>
      <p:sp>
        <p:nvSpPr>
          <p:cNvPr id="5" name="フッター プレースホルダー 4">
            <a:extLst>
              <a:ext uri="{FF2B5EF4-FFF2-40B4-BE49-F238E27FC236}">
                <a16:creationId xmlns:a16="http://schemas.microsoft.com/office/drawing/2014/main" id="{16CFBC66-1090-4538-AD91-8F095333A5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17A7370-925C-473F-AC45-A882ADE622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4D218-B131-4DEE-8E73-6A32DEFC74E9}" type="slidenum">
              <a:rPr kumimoji="1" lang="ja-JP" altLang="en-US" smtClean="0"/>
              <a:t>‹#›</a:t>
            </a:fld>
            <a:endParaRPr kumimoji="1" lang="ja-JP" altLang="en-US"/>
          </a:p>
        </p:txBody>
      </p:sp>
    </p:spTree>
    <p:extLst>
      <p:ext uri="{BB962C8B-B14F-4D97-AF65-F5344CB8AC3E}">
        <p14:creationId xmlns:p14="http://schemas.microsoft.com/office/powerpoint/2010/main" val="299762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customXml" Target="../../customXml/item12.xml"/><Relationship Id="rId6" Type="http://schemas.openxmlformats.org/officeDocument/2006/relationships/image" Target="../media/image8.svg"/><Relationship Id="rId11" Type="http://schemas.openxmlformats.org/officeDocument/2006/relationships/image" Target="../media/image50.png"/><Relationship Id="rId5" Type="http://schemas.openxmlformats.org/officeDocument/2006/relationships/image" Target="../media/image7.png"/><Relationship Id="rId10" Type="http://schemas.openxmlformats.org/officeDocument/2006/relationships/image" Target="../media/image49.svg"/><Relationship Id="rId4" Type="http://schemas.openxmlformats.org/officeDocument/2006/relationships/image" Target="../media/image13.png"/><Relationship Id="rId9" Type="http://schemas.openxmlformats.org/officeDocument/2006/relationships/image" Target="../media/image48.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8.png"/><Relationship Id="rId18" Type="http://schemas.openxmlformats.org/officeDocument/2006/relationships/image" Target="../media/image50.png"/><Relationship Id="rId3" Type="http://schemas.openxmlformats.org/officeDocument/2006/relationships/slideLayout" Target="../slideLayouts/slideLayout6.xml"/><Relationship Id="rId7" Type="http://schemas.openxmlformats.org/officeDocument/2006/relationships/image" Target="../media/image8.svg"/><Relationship Id="rId12" Type="http://schemas.openxmlformats.org/officeDocument/2006/relationships/image" Target="../media/image51.png"/><Relationship Id="rId17" Type="http://schemas.openxmlformats.org/officeDocument/2006/relationships/image" Target="../media/image341.png"/><Relationship Id="rId2" Type="http://schemas.openxmlformats.org/officeDocument/2006/relationships/customXml" Target="../../customXml/item5.xml"/><Relationship Id="rId1" Type="http://schemas.openxmlformats.org/officeDocument/2006/relationships/customXml" Target="../../customXml/item17.xml"/><Relationship Id="rId6" Type="http://schemas.openxmlformats.org/officeDocument/2006/relationships/image" Target="../media/image7.png"/><Relationship Id="rId11" Type="http://schemas.openxmlformats.org/officeDocument/2006/relationships/image" Target="../media/image49.svg"/><Relationship Id="rId5" Type="http://schemas.openxmlformats.org/officeDocument/2006/relationships/image" Target="../media/image13.png"/><Relationship Id="rId15" Type="http://schemas.openxmlformats.org/officeDocument/2006/relationships/customXml" Target="../ink/ink2.xml"/><Relationship Id="rId10" Type="http://schemas.openxmlformats.org/officeDocument/2006/relationships/image" Target="../media/image48.png"/><Relationship Id="rId19" Type="http://schemas.openxmlformats.org/officeDocument/2006/relationships/image" Target="../media/image40.jpg"/><Relationship Id="rId4" Type="http://schemas.openxmlformats.org/officeDocument/2006/relationships/image" Target="../media/image15.png"/><Relationship Id="rId9" Type="http://schemas.openxmlformats.org/officeDocument/2006/relationships/image" Target="../media/image10.svg"/><Relationship Id="rId14" Type="http://schemas.openxmlformats.org/officeDocument/2006/relationships/image" Target="../media/image29.sv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53.png"/><Relationship Id="rId18" Type="http://schemas.openxmlformats.org/officeDocument/2006/relationships/image" Target="../media/image55.png"/><Relationship Id="rId3" Type="http://schemas.openxmlformats.org/officeDocument/2006/relationships/image" Target="../media/image52.png"/><Relationship Id="rId7" Type="http://schemas.openxmlformats.org/officeDocument/2006/relationships/image" Target="../media/image33.svg"/><Relationship Id="rId12" Type="http://schemas.openxmlformats.org/officeDocument/2006/relationships/customXml" Target="../ink/ink4.xml"/><Relationship Id="rId17" Type="http://schemas.openxmlformats.org/officeDocument/2006/relationships/image" Target="../media/image40.jpg"/><Relationship Id="rId2" Type="http://schemas.openxmlformats.org/officeDocument/2006/relationships/customXml" Target="../ink/ink3.xml"/><Relationship Id="rId16" Type="http://schemas.openxmlformats.org/officeDocument/2006/relationships/image" Target="../media/image54.png"/><Relationship Id="rId20" Type="http://schemas.openxmlformats.org/officeDocument/2006/relationships/image" Target="../media/image57.svg"/><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39.svg"/><Relationship Id="rId5" Type="http://schemas.openxmlformats.org/officeDocument/2006/relationships/image" Target="../media/image31.svg"/><Relationship Id="rId15" Type="http://schemas.openxmlformats.org/officeDocument/2006/relationships/image" Target="../media/image47.svg"/><Relationship Id="rId10" Type="http://schemas.openxmlformats.org/officeDocument/2006/relationships/image" Target="../media/image38.png"/><Relationship Id="rId19" Type="http://schemas.openxmlformats.org/officeDocument/2006/relationships/image" Target="../media/image56.png"/><Relationship Id="rId4" Type="http://schemas.openxmlformats.org/officeDocument/2006/relationships/image" Target="../media/image30.png"/><Relationship Id="rId9" Type="http://schemas.openxmlformats.org/officeDocument/2006/relationships/image" Target="../media/image37.svg"/><Relationship Id="rId14"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customXml" Target="../../customXml/item9.xml"/><Relationship Id="rId7" Type="http://schemas.openxmlformats.org/officeDocument/2006/relationships/image" Target="../media/image28.png"/><Relationship Id="rId2" Type="http://schemas.openxmlformats.org/officeDocument/2006/relationships/customXml" Target="../../customXml/item19.xml"/><Relationship Id="rId1" Type="http://schemas.openxmlformats.org/officeDocument/2006/relationships/customXml" Target="../../customXml/item21.xml"/><Relationship Id="rId6" Type="http://schemas.openxmlformats.org/officeDocument/2006/relationships/slideLayout" Target="../slideLayouts/slideLayout6.xml"/><Relationship Id="rId5" Type="http://schemas.openxmlformats.org/officeDocument/2006/relationships/customXml" Target="../../customXml/item18.xml"/><Relationship Id="rId10" Type="http://schemas.openxmlformats.org/officeDocument/2006/relationships/image" Target="../media/image15.png"/><Relationship Id="rId4" Type="http://schemas.openxmlformats.org/officeDocument/2006/relationships/customXml" Target="../../customXml/item23.xml"/><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330.png"/><Relationship Id="rId7" Type="http://schemas.openxmlformats.org/officeDocument/2006/relationships/image" Target="../media/image350.png"/><Relationship Id="rId2" Type="http://schemas.openxmlformats.org/officeDocument/2006/relationships/customXml" Target="../ink/ink5.xml"/><Relationship Id="rId1" Type="http://schemas.openxmlformats.org/officeDocument/2006/relationships/slideLayout" Target="../slideLayouts/slideLayout6.xml"/><Relationship Id="rId6" Type="http://schemas.openxmlformats.org/officeDocument/2006/relationships/customXml" Target="../ink/ink7.xml"/><Relationship Id="rId5" Type="http://schemas.openxmlformats.org/officeDocument/2006/relationships/image" Target="../media/image340.png"/><Relationship Id="rId4" Type="http://schemas.openxmlformats.org/officeDocument/2006/relationships/customXml" Target="../ink/ink6.xml"/><Relationship Id="rId9" Type="http://schemas.openxmlformats.org/officeDocument/2006/relationships/image" Target="../media/image36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8.png"/><Relationship Id="rId7" Type="http://schemas.openxmlformats.org/officeDocument/2006/relationships/image" Target="../media/image10.svg"/><Relationship Id="rId2" Type="http://schemas.openxmlformats.org/officeDocument/2006/relationships/slideLayout" Target="../slideLayouts/slideLayout6.xml"/><Relationship Id="rId1" Type="http://schemas.openxmlformats.org/officeDocument/2006/relationships/customXml" Target="../../customXml/item11.xml"/><Relationship Id="rId6" Type="http://schemas.openxmlformats.org/officeDocument/2006/relationships/image" Target="../media/image9.png"/><Relationship Id="rId11" Type="http://schemas.openxmlformats.org/officeDocument/2006/relationships/image" Target="../media/image540.png"/><Relationship Id="rId5" Type="http://schemas.openxmlformats.org/officeDocument/2006/relationships/image" Target="../media/image60.png"/><Relationship Id="rId10" Type="http://schemas.openxmlformats.org/officeDocument/2006/relationships/customXml" Target="../ink/ink9.xml"/><Relationship Id="rId4" Type="http://schemas.openxmlformats.org/officeDocument/2006/relationships/image" Target="../media/image59.png"/><Relationship Id="rId9" Type="http://schemas.openxmlformats.org/officeDocument/2006/relationships/image" Target="../media/image6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2.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6.png"/><Relationship Id="rId11" Type="http://schemas.microsoft.com/office/2007/relationships/hdphoto" Target="../media/hdphoto1.wdp"/><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as-alliance.eu/homepage/what-is-maa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www.itsinternational.com/sections/nafta/features/level-of-maas-provides-step-by-step-roadmap-to-integrated-transpo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customXml" Target="../../customXml/item24.xml"/><Relationship Id="rId21" Type="http://schemas.openxmlformats.org/officeDocument/2006/relationships/image" Target="../media/image15.png"/><Relationship Id="rId34" Type="http://schemas.openxmlformats.org/officeDocument/2006/relationships/image" Target="../media/image28.png"/><Relationship Id="rId7" Type="http://schemas.openxmlformats.org/officeDocument/2006/relationships/customXml" Target="../../customXml/item16.xml"/><Relationship Id="rId12" Type="http://schemas.openxmlformats.org/officeDocument/2006/relationships/slideLayout" Target="../slideLayouts/slideLayout6.xml"/><Relationship Id="rId17" Type="http://schemas.openxmlformats.org/officeDocument/2006/relationships/image" Target="../media/image11.png"/><Relationship Id="rId25" Type="http://schemas.openxmlformats.org/officeDocument/2006/relationships/image" Target="../media/image19.svg"/><Relationship Id="rId33" Type="http://schemas.openxmlformats.org/officeDocument/2006/relationships/image" Target="../media/image27.svg"/><Relationship Id="rId2" Type="http://schemas.openxmlformats.org/officeDocument/2006/relationships/customXml" Target="../../customXml/item10.xml"/><Relationship Id="rId16" Type="http://schemas.openxmlformats.org/officeDocument/2006/relationships/image" Target="../media/image10.svg"/><Relationship Id="rId20" Type="http://schemas.openxmlformats.org/officeDocument/2006/relationships/image" Target="../media/image14.png"/><Relationship Id="rId29" Type="http://schemas.openxmlformats.org/officeDocument/2006/relationships/image" Target="../media/image23.svg"/><Relationship Id="rId1" Type="http://schemas.openxmlformats.org/officeDocument/2006/relationships/customXml" Target="../../customXml/item1.xml"/><Relationship Id="rId6" Type="http://schemas.openxmlformats.org/officeDocument/2006/relationships/customXml" Target="../../customXml/item8.xml"/><Relationship Id="rId11" Type="http://schemas.openxmlformats.org/officeDocument/2006/relationships/customXml" Target="../../customXml/item26.xml"/><Relationship Id="rId24" Type="http://schemas.openxmlformats.org/officeDocument/2006/relationships/image" Target="../media/image18.png"/><Relationship Id="rId32" Type="http://schemas.openxmlformats.org/officeDocument/2006/relationships/image" Target="../media/image26.png"/><Relationship Id="rId5" Type="http://schemas.openxmlformats.org/officeDocument/2006/relationships/customXml" Target="../../customXml/item4.xml"/><Relationship Id="rId15" Type="http://schemas.openxmlformats.org/officeDocument/2006/relationships/image" Target="../media/image9.png"/><Relationship Id="rId23" Type="http://schemas.openxmlformats.org/officeDocument/2006/relationships/image" Target="../media/image17.svg"/><Relationship Id="rId28" Type="http://schemas.openxmlformats.org/officeDocument/2006/relationships/image" Target="../media/image22.png"/><Relationship Id="rId10" Type="http://schemas.openxmlformats.org/officeDocument/2006/relationships/customXml" Target="../../customXml/item13.xml"/><Relationship Id="rId19" Type="http://schemas.openxmlformats.org/officeDocument/2006/relationships/image" Target="../media/image13.png"/><Relationship Id="rId31" Type="http://schemas.openxmlformats.org/officeDocument/2006/relationships/image" Target="../media/image25.svg"/><Relationship Id="rId4" Type="http://schemas.openxmlformats.org/officeDocument/2006/relationships/customXml" Target="../../customXml/item22.xml"/><Relationship Id="rId9" Type="http://schemas.openxmlformats.org/officeDocument/2006/relationships/customXml" Target="../../customXml/item15.xml"/><Relationship Id="rId14" Type="http://schemas.openxmlformats.org/officeDocument/2006/relationships/image" Target="../media/image8.svg"/><Relationship Id="rId22" Type="http://schemas.openxmlformats.org/officeDocument/2006/relationships/image" Target="../media/image16.png"/><Relationship Id="rId27" Type="http://schemas.openxmlformats.org/officeDocument/2006/relationships/image" Target="../media/image21.svg"/><Relationship Id="rId30" Type="http://schemas.openxmlformats.org/officeDocument/2006/relationships/image" Target="../media/image24.png"/><Relationship Id="rId35" Type="http://schemas.openxmlformats.org/officeDocument/2006/relationships/image" Target="../media/image29.svg"/><Relationship Id="rId8" Type="http://schemas.openxmlformats.org/officeDocument/2006/relationships/customXml" Target="../../customXml/item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18" Type="http://schemas.openxmlformats.org/officeDocument/2006/relationships/customXml" Target="../ink/ink1.xml"/><Relationship Id="rId26" Type="http://schemas.openxmlformats.org/officeDocument/2006/relationships/image" Target="../media/image46.png"/><Relationship Id="rId3" Type="http://schemas.openxmlformats.org/officeDocument/2006/relationships/image" Target="../media/image8.svg"/><Relationship Id="rId21" Type="http://schemas.openxmlformats.org/officeDocument/2006/relationships/image" Target="../media/image550.png"/><Relationship Id="rId7" Type="http://schemas.openxmlformats.org/officeDocument/2006/relationships/image" Target="../media/image31.sv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5.svg"/><Relationship Id="rId2" Type="http://schemas.openxmlformats.org/officeDocument/2006/relationships/image" Target="../media/image7.png"/><Relationship Id="rId16" Type="http://schemas.openxmlformats.org/officeDocument/2006/relationships/image" Target="../media/image40.jp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svg"/><Relationship Id="rId24" Type="http://schemas.openxmlformats.org/officeDocument/2006/relationships/image" Target="../media/image44.png"/><Relationship Id="rId5" Type="http://schemas.openxmlformats.org/officeDocument/2006/relationships/image" Target="../media/image10.svg"/><Relationship Id="rId15" Type="http://schemas.openxmlformats.org/officeDocument/2006/relationships/image" Target="../media/image39.svg"/><Relationship Id="rId23" Type="http://schemas.openxmlformats.org/officeDocument/2006/relationships/image" Target="../media/image43.svg"/><Relationship Id="rId10" Type="http://schemas.openxmlformats.org/officeDocument/2006/relationships/image" Target="../media/image34.png"/><Relationship Id="rId4" Type="http://schemas.openxmlformats.org/officeDocument/2006/relationships/image" Target="../media/image9.png"/><Relationship Id="rId9" Type="http://schemas.openxmlformats.org/officeDocument/2006/relationships/image" Target="../media/image33.svg"/><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image" Target="../media/image47.svg"/></Relationships>
</file>

<file path=ppt/slides/_rels/slide9.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7.png"/><Relationship Id="rId7"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C9EBB-44D8-4E30-B550-A6D9FCB019DE}"/>
              </a:ext>
            </a:extLst>
          </p:cNvPr>
          <p:cNvSpPr>
            <a:spLocks noGrp="1"/>
          </p:cNvSpPr>
          <p:nvPr>
            <p:ph type="ctrTitle"/>
          </p:nvPr>
        </p:nvSpPr>
        <p:spPr>
          <a:xfrm>
            <a:off x="1524000" y="1897258"/>
            <a:ext cx="9144000" cy="1657655"/>
          </a:xfrm>
        </p:spPr>
        <p:txBody>
          <a:bodyPr>
            <a:normAutofit fontScale="90000"/>
          </a:bodyPr>
          <a:lstStyle/>
          <a:p>
            <a:br>
              <a:rPr kumimoji="1" lang="en-US" altLang="ja-JP" dirty="0"/>
            </a:br>
            <a:r>
              <a:rPr kumimoji="1" lang="en-US" altLang="ja-JP" dirty="0" err="1"/>
              <a:t>MaaS</a:t>
            </a:r>
            <a:r>
              <a:rPr kumimoji="1" lang="ja-JP" altLang="en-US" dirty="0"/>
              <a:t> </a:t>
            </a:r>
            <a:r>
              <a:rPr kumimoji="1" lang="en-US" altLang="ja-JP" dirty="0"/>
              <a:t>Hackfest </a:t>
            </a:r>
            <a:br>
              <a:rPr kumimoji="1" lang="en-US" altLang="ja-JP" dirty="0"/>
            </a:br>
            <a:r>
              <a:rPr kumimoji="1" lang="en-US" altLang="ja-JP" dirty="0"/>
              <a:t>- blockchain and </a:t>
            </a:r>
            <a:r>
              <a:rPr kumimoji="1" lang="en-US" altLang="ja-JP" dirty="0" err="1"/>
              <a:t>OpenAPI</a:t>
            </a:r>
            <a:r>
              <a:rPr kumimoji="1" lang="en-US" altLang="ja-JP" dirty="0"/>
              <a:t> –</a:t>
            </a:r>
            <a:endParaRPr kumimoji="1" lang="ja-JP" altLang="en-US" dirty="0"/>
          </a:p>
        </p:txBody>
      </p:sp>
      <p:sp>
        <p:nvSpPr>
          <p:cNvPr id="3" name="字幕 2">
            <a:extLst>
              <a:ext uri="{FF2B5EF4-FFF2-40B4-BE49-F238E27FC236}">
                <a16:creationId xmlns:a16="http://schemas.microsoft.com/office/drawing/2014/main" id="{12D35355-4621-477D-8AEB-A861C2F22B6C}"/>
              </a:ext>
            </a:extLst>
          </p:cNvPr>
          <p:cNvSpPr>
            <a:spLocks noGrp="1"/>
          </p:cNvSpPr>
          <p:nvPr>
            <p:ph type="subTitle" idx="1"/>
          </p:nvPr>
        </p:nvSpPr>
        <p:spPr>
          <a:xfrm>
            <a:off x="1524000" y="4459534"/>
            <a:ext cx="9144000" cy="798266"/>
          </a:xfrm>
        </p:spPr>
        <p:txBody>
          <a:bodyPr>
            <a:normAutofit fontScale="92500" lnSpcReduction="10000"/>
          </a:bodyPr>
          <a:lstStyle/>
          <a:p>
            <a:r>
              <a:rPr kumimoji="1" lang="en-US" altLang="ja-JP" dirty="0"/>
              <a:t>Ver 0.4</a:t>
            </a:r>
          </a:p>
          <a:p>
            <a:r>
              <a:rPr kumimoji="1" lang="en-US" altLang="ja-JP"/>
              <a:t>2018.12.12</a:t>
            </a:r>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A8451243-E4DE-4946-9156-036EE98D0A4C}"/>
              </a:ext>
            </a:extLst>
          </p:cNvPr>
          <p:cNvSpPr/>
          <p:nvPr/>
        </p:nvSpPr>
        <p:spPr>
          <a:xfrm>
            <a:off x="4877469" y="1415534"/>
            <a:ext cx="2329484" cy="369332"/>
          </a:xfrm>
          <a:prstGeom prst="rect">
            <a:avLst/>
          </a:prstGeom>
        </p:spPr>
        <p:txBody>
          <a:bodyPr wrap="none">
            <a:spAutoFit/>
          </a:bodyPr>
          <a:lstStyle/>
          <a:p>
            <a:r>
              <a:rPr lang="en-US" altLang="ja-JP" dirty="0"/>
              <a:t>JR East &amp; Mizuho IR</a:t>
            </a:r>
            <a:endParaRPr lang="ja-JP" altLang="en-US" dirty="0"/>
          </a:p>
        </p:txBody>
      </p:sp>
      <p:sp>
        <p:nvSpPr>
          <p:cNvPr id="5" name="テキスト ボックス 4">
            <a:extLst>
              <a:ext uri="{FF2B5EF4-FFF2-40B4-BE49-F238E27FC236}">
                <a16:creationId xmlns:a16="http://schemas.microsoft.com/office/drawing/2014/main" id="{E553EDAD-897F-4B40-BC4D-AE3B78C16B85}"/>
              </a:ext>
            </a:extLst>
          </p:cNvPr>
          <p:cNvSpPr txBox="1"/>
          <p:nvPr/>
        </p:nvSpPr>
        <p:spPr>
          <a:xfrm>
            <a:off x="3792884" y="3562248"/>
            <a:ext cx="4498653" cy="523220"/>
          </a:xfrm>
          <a:prstGeom prst="rect">
            <a:avLst/>
          </a:prstGeom>
          <a:noFill/>
        </p:spPr>
        <p:txBody>
          <a:bodyPr wrap="square" rtlCol="0">
            <a:spAutoFit/>
          </a:bodyPr>
          <a:lstStyle/>
          <a:p>
            <a:pPr algn="ctr"/>
            <a:r>
              <a:rPr kumimoji="1" lang="en-US" altLang="ja-JP" sz="2800" dirty="0"/>
              <a:t>Game plan</a:t>
            </a:r>
            <a:endParaRPr kumimoji="1" lang="ja-JP" altLang="en-US" sz="2800" dirty="0"/>
          </a:p>
        </p:txBody>
      </p:sp>
    </p:spTree>
    <p:extLst>
      <p:ext uri="{BB962C8B-B14F-4D97-AF65-F5344CB8AC3E}">
        <p14:creationId xmlns:p14="http://schemas.microsoft.com/office/powerpoint/2010/main" val="127268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1BE86-BE26-4AB8-8445-C3B507BF309A}"/>
              </a:ext>
            </a:extLst>
          </p:cNvPr>
          <p:cNvSpPr>
            <a:spLocks noGrp="1"/>
          </p:cNvSpPr>
          <p:nvPr>
            <p:ph type="title"/>
          </p:nvPr>
        </p:nvSpPr>
        <p:spPr>
          <a:xfrm>
            <a:off x="109613" y="81516"/>
            <a:ext cx="11965409" cy="607952"/>
          </a:xfrm>
        </p:spPr>
        <p:txBody>
          <a:bodyPr>
            <a:normAutofit fontScale="90000"/>
          </a:bodyPr>
          <a:lstStyle/>
          <a:p>
            <a:r>
              <a:rPr kumimoji="1" lang="en-US" altLang="ja-JP" dirty="0">
                <a:latin typeface="Segoe UI Light" panose="020B0502040204020203" pitchFamily="34" charset="0"/>
                <a:cs typeface="Segoe UI Light" panose="020B0502040204020203" pitchFamily="34" charset="0"/>
              </a:rPr>
              <a:t>flow2 ~ </a:t>
            </a:r>
            <a:r>
              <a:rPr lang="en-US" altLang="ja-JP" sz="4000" dirty="0">
                <a:latin typeface="Segoe UI Light" panose="020B0502040204020203" pitchFamily="34" charset="0"/>
                <a:cs typeface="Segoe UI Light" panose="020B0502040204020203" pitchFamily="34" charset="0"/>
              </a:rPr>
              <a:t>create new bank account(out of focus)</a:t>
            </a:r>
            <a:endParaRPr kumimoji="1" lang="ja-JP" altLang="en-US" dirty="0">
              <a:latin typeface="Segoe UI Light" panose="020B0502040204020203" pitchFamily="34" charset="0"/>
              <a:cs typeface="Segoe UI Light" panose="020B0502040204020203" pitchFamily="34" charset="0"/>
            </a:endParaRPr>
          </a:p>
        </p:txBody>
      </p:sp>
      <p:sp>
        <p:nvSpPr>
          <p:cNvPr id="86" name="正方形/長方形 85">
            <a:extLst>
              <a:ext uri="{FF2B5EF4-FFF2-40B4-BE49-F238E27FC236}">
                <a16:creationId xmlns:a16="http://schemas.microsoft.com/office/drawing/2014/main" id="{3291C051-1C9A-4584-91D1-E4BA1AC5AF6F}"/>
              </a:ext>
            </a:extLst>
          </p:cNvPr>
          <p:cNvSpPr/>
          <p:nvPr/>
        </p:nvSpPr>
        <p:spPr>
          <a:xfrm>
            <a:off x="9115858" y="3917684"/>
            <a:ext cx="2392500" cy="2429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600" b="1" dirty="0">
                <a:solidFill>
                  <a:schemeClr val="bg1"/>
                </a:solidFill>
                <a:latin typeface="Segoe UI Light" panose="020B0502040204020203" pitchFamily="34" charset="0"/>
                <a:cs typeface="Segoe UI Light" panose="020B0502040204020203" pitchFamily="34" charset="0"/>
              </a:rPr>
              <a:t>Financial Service</a:t>
            </a:r>
            <a:endParaRPr kumimoji="1" lang="en-US" altLang="ja-JP" sz="1600" b="1" dirty="0">
              <a:solidFill>
                <a:schemeClr val="bg1"/>
              </a:solidFill>
              <a:latin typeface="Segoe UI Light" panose="020B0502040204020203" pitchFamily="34" charset="0"/>
              <a:cs typeface="Segoe UI Light" panose="020B0502040204020203" pitchFamily="34" charset="0"/>
            </a:endParaRPr>
          </a:p>
        </p:txBody>
      </p:sp>
      <p:pic>
        <p:nvPicPr>
          <p:cNvPr id="64" name="図 63">
            <a:extLst>
              <a:ext uri="{FF2B5EF4-FFF2-40B4-BE49-F238E27FC236}">
                <a16:creationId xmlns:a16="http://schemas.microsoft.com/office/drawing/2014/main" id="{6869380E-10A2-47C9-BD5E-CE7D6F0FF82E}"/>
              </a:ext>
            </a:extLst>
          </p:cNvPr>
          <p:cNvPicPr>
            <a:picLocks noChangeAspect="1"/>
          </p:cNvPicPr>
          <p:nvPr/>
        </p:nvPicPr>
        <p:blipFill>
          <a:blip r:embed="rId3"/>
          <a:stretch>
            <a:fillRect/>
          </a:stretch>
        </p:blipFill>
        <p:spPr>
          <a:xfrm>
            <a:off x="8462402" y="4187662"/>
            <a:ext cx="963251" cy="780356"/>
          </a:xfrm>
          <a:prstGeom prst="rect">
            <a:avLst/>
          </a:prstGeom>
        </p:spPr>
      </p:pic>
      <p:pic>
        <p:nvPicPr>
          <p:cNvPr id="65" name="図 64">
            <a:extLst>
              <a:ext uri="{FF2B5EF4-FFF2-40B4-BE49-F238E27FC236}">
                <a16:creationId xmlns:a16="http://schemas.microsoft.com/office/drawing/2014/main" id="{5F2C0C7E-9A3A-4E40-BDAC-807746B03239}"/>
              </a:ext>
            </a:extLst>
          </p:cNvPr>
          <p:cNvPicPr>
            <a:picLocks noChangeAspect="1"/>
          </p:cNvPicPr>
          <p:nvPr>
            <p:custDataLst>
              <p:custData r:id="rId1"/>
            </p:custDataLst>
          </p:nvPr>
        </p:nvPicPr>
        <p:blipFill>
          <a:blip r:embed="rId4">
            <a:lum bright="70000" contrast="-70000"/>
            <a:extLst>
              <a:ext uri="{28A0092B-C50C-407E-A947-70E740481C1C}">
                <a14:useLocalDpi xmlns:a14="http://schemas.microsoft.com/office/drawing/2010/main" val="0"/>
              </a:ext>
            </a:extLst>
          </a:blip>
          <a:stretch>
            <a:fillRect/>
          </a:stretch>
        </p:blipFill>
        <p:spPr>
          <a:xfrm>
            <a:off x="10895340" y="4403279"/>
            <a:ext cx="364012" cy="364012"/>
          </a:xfrm>
          <a:prstGeom prst="rect">
            <a:avLst/>
          </a:prstGeom>
        </p:spPr>
      </p:pic>
      <p:sp>
        <p:nvSpPr>
          <p:cNvPr id="33" name="テキスト ボックス 32">
            <a:extLst>
              <a:ext uri="{FF2B5EF4-FFF2-40B4-BE49-F238E27FC236}">
                <a16:creationId xmlns:a16="http://schemas.microsoft.com/office/drawing/2014/main" id="{0216B313-F801-4256-998A-8CB3BC1A247C}"/>
              </a:ext>
            </a:extLst>
          </p:cNvPr>
          <p:cNvSpPr txBox="1"/>
          <p:nvPr/>
        </p:nvSpPr>
        <p:spPr>
          <a:xfrm>
            <a:off x="7603532" y="4523167"/>
            <a:ext cx="1003609" cy="307777"/>
          </a:xfrm>
          <a:prstGeom prst="rect">
            <a:avLst/>
          </a:prstGeom>
          <a:noFill/>
        </p:spPr>
        <p:txBody>
          <a:bodyPr wrap="square" rtlCol="0">
            <a:spAutoFit/>
          </a:bodyPr>
          <a:lstStyle/>
          <a:p>
            <a:r>
              <a:rPr kumimoji="1" lang="en-US" altLang="ja-JP" sz="1400" dirty="0">
                <a:latin typeface="Segoe UI Light" panose="020B0502040204020203" pitchFamily="34" charset="0"/>
                <a:cs typeface="Segoe UI Light" panose="020B0502040204020203" pitchFamily="34" charset="0"/>
              </a:rPr>
              <a:t>provision</a:t>
            </a:r>
            <a:endParaRPr kumimoji="1" lang="ja-JP" altLang="en-US" sz="1400" dirty="0">
              <a:latin typeface="Segoe UI Light" panose="020B0502040204020203" pitchFamily="34" charset="0"/>
              <a:cs typeface="Segoe UI Light" panose="020B0502040204020203" pitchFamily="34" charset="0"/>
            </a:endParaRPr>
          </a:p>
        </p:txBody>
      </p:sp>
      <p:sp>
        <p:nvSpPr>
          <p:cNvPr id="38" name="正方形/長方形 37">
            <a:extLst>
              <a:ext uri="{FF2B5EF4-FFF2-40B4-BE49-F238E27FC236}">
                <a16:creationId xmlns:a16="http://schemas.microsoft.com/office/drawing/2014/main" id="{63997772-C998-4355-A00A-225530AF3D18}"/>
              </a:ext>
            </a:extLst>
          </p:cNvPr>
          <p:cNvSpPr/>
          <p:nvPr/>
        </p:nvSpPr>
        <p:spPr>
          <a:xfrm>
            <a:off x="9653659" y="4354452"/>
            <a:ext cx="1056731" cy="46166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accent1"/>
                </a:solidFill>
                <a:latin typeface="Segoe UI Light" panose="020B0502040204020203" pitchFamily="34" charset="0"/>
                <a:cs typeface="Segoe UI Light" panose="020B0502040204020203" pitchFamily="34" charset="0"/>
              </a:rPr>
              <a:t>Provisioning</a:t>
            </a:r>
          </a:p>
          <a:p>
            <a:pPr algn="ctr"/>
            <a:r>
              <a:rPr kumimoji="1" lang="en-US" altLang="ja-JP" sz="1050" dirty="0">
                <a:solidFill>
                  <a:schemeClr val="accent1"/>
                </a:solidFill>
                <a:latin typeface="Segoe UI Light" panose="020B0502040204020203" pitchFamily="34" charset="0"/>
                <a:cs typeface="Segoe UI Light" panose="020B0502040204020203" pitchFamily="34" charset="0"/>
              </a:rPr>
              <a:t>process</a:t>
            </a:r>
            <a:endParaRPr kumimoji="1" lang="ja-JP" altLang="en-US" sz="1050" dirty="0">
              <a:solidFill>
                <a:schemeClr val="accent1"/>
              </a:solidFill>
              <a:latin typeface="Segoe UI Light" panose="020B0502040204020203" pitchFamily="34" charset="0"/>
              <a:cs typeface="Segoe UI Light" panose="020B0502040204020203" pitchFamily="34" charset="0"/>
            </a:endParaRPr>
          </a:p>
        </p:txBody>
      </p:sp>
      <p:pic>
        <p:nvPicPr>
          <p:cNvPr id="25" name="グラフィックス 24" descr="スマート フォン">
            <a:extLst>
              <a:ext uri="{FF2B5EF4-FFF2-40B4-BE49-F238E27FC236}">
                <a16:creationId xmlns:a16="http://schemas.microsoft.com/office/drawing/2014/main" id="{7B3E2B8F-576E-485B-858F-EE4C71080E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9733" y="1601544"/>
            <a:ext cx="1338773" cy="1338773"/>
          </a:xfrm>
          <a:prstGeom prst="rect">
            <a:avLst/>
          </a:prstGeom>
        </p:spPr>
      </p:pic>
      <p:pic>
        <p:nvPicPr>
          <p:cNvPr id="26" name="グラフィックス 25" descr="ユーザー">
            <a:extLst>
              <a:ext uri="{FF2B5EF4-FFF2-40B4-BE49-F238E27FC236}">
                <a16:creationId xmlns:a16="http://schemas.microsoft.com/office/drawing/2014/main" id="{32D68CE1-A534-4AB6-9DEF-C712305802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815" y="1720146"/>
            <a:ext cx="755703" cy="755703"/>
          </a:xfrm>
          <a:prstGeom prst="rect">
            <a:avLst/>
          </a:prstGeom>
        </p:spPr>
      </p:pic>
      <p:sp>
        <p:nvSpPr>
          <p:cNvPr id="27" name="テキスト ボックス 26">
            <a:extLst>
              <a:ext uri="{FF2B5EF4-FFF2-40B4-BE49-F238E27FC236}">
                <a16:creationId xmlns:a16="http://schemas.microsoft.com/office/drawing/2014/main" id="{168486F6-EFE9-42DD-B000-EF67EB60BCFB}"/>
              </a:ext>
            </a:extLst>
          </p:cNvPr>
          <p:cNvSpPr txBox="1"/>
          <p:nvPr/>
        </p:nvSpPr>
        <p:spPr>
          <a:xfrm>
            <a:off x="1802631" y="1516168"/>
            <a:ext cx="2306135" cy="369332"/>
          </a:xfrm>
          <a:prstGeom prst="rect">
            <a:avLst/>
          </a:prstGeom>
          <a:noFill/>
        </p:spPr>
        <p:txBody>
          <a:bodyPr wrap="square" rtlCol="0">
            <a:spAutoFit/>
          </a:bodyPr>
          <a:lstStyle/>
          <a:p>
            <a:r>
              <a:rPr kumimoji="1" lang="en-US" altLang="ja-JP" dirty="0">
                <a:latin typeface="Segoe UI Light" panose="020B0502040204020203" pitchFamily="34" charset="0"/>
                <a:cs typeface="Segoe UI Light" panose="020B0502040204020203" pitchFamily="34" charset="0"/>
              </a:rPr>
              <a:t>My number card</a:t>
            </a:r>
            <a:endParaRPr kumimoji="1" lang="ja-JP" altLang="en-US" dirty="0">
              <a:latin typeface="Segoe UI Light" panose="020B0502040204020203" pitchFamily="34" charset="0"/>
              <a:cs typeface="Segoe UI Light" panose="020B0502040204020203" pitchFamily="34" charset="0"/>
            </a:endParaRPr>
          </a:p>
        </p:txBody>
      </p:sp>
      <p:sp>
        <p:nvSpPr>
          <p:cNvPr id="28" name="テキスト ボックス 27">
            <a:extLst>
              <a:ext uri="{FF2B5EF4-FFF2-40B4-BE49-F238E27FC236}">
                <a16:creationId xmlns:a16="http://schemas.microsoft.com/office/drawing/2014/main" id="{19C29187-CCEA-42F8-8066-E8168C5B8041}"/>
              </a:ext>
            </a:extLst>
          </p:cNvPr>
          <p:cNvSpPr txBox="1"/>
          <p:nvPr/>
        </p:nvSpPr>
        <p:spPr>
          <a:xfrm>
            <a:off x="5269096" y="1133862"/>
            <a:ext cx="2204640" cy="523220"/>
          </a:xfrm>
          <a:prstGeom prst="rect">
            <a:avLst/>
          </a:prstGeom>
          <a:noFill/>
        </p:spPr>
        <p:txBody>
          <a:bodyPr wrap="square" rtlCol="0">
            <a:spAutoFit/>
          </a:bodyPr>
          <a:lstStyle/>
          <a:p>
            <a:r>
              <a:rPr kumimoji="1" lang="en-US" altLang="ja-JP" sz="1400" dirty="0" err="1">
                <a:latin typeface="Segoe UI Light" panose="020B0502040204020203" pitchFamily="34" charset="0"/>
                <a:cs typeface="Segoe UI Light" panose="020B0502040204020203" pitchFamily="34" charset="0"/>
              </a:rPr>
              <a:t>MaaS</a:t>
            </a:r>
            <a:r>
              <a:rPr kumimoji="1" lang="en-US" altLang="ja-JP" sz="1400" dirty="0">
                <a:latin typeface="Segoe UI Light" panose="020B0502040204020203" pitchFamily="34" charset="0"/>
                <a:cs typeface="Segoe UI Light" panose="020B0502040204020203" pitchFamily="34" charset="0"/>
              </a:rPr>
              <a:t> App or </a:t>
            </a:r>
          </a:p>
          <a:p>
            <a:r>
              <a:rPr kumimoji="1" lang="en-US" altLang="ja-JP" sz="1400" dirty="0">
                <a:latin typeface="Segoe UI Light" panose="020B0502040204020203" pitchFamily="34" charset="0"/>
                <a:cs typeface="Segoe UI Light" panose="020B0502040204020203" pitchFamily="34" charset="0"/>
              </a:rPr>
              <a:t>Bank’s provisioning App</a:t>
            </a:r>
          </a:p>
        </p:txBody>
      </p:sp>
      <p:cxnSp>
        <p:nvCxnSpPr>
          <p:cNvPr id="30" name="直線矢印コネクタ 29">
            <a:extLst>
              <a:ext uri="{FF2B5EF4-FFF2-40B4-BE49-F238E27FC236}">
                <a16:creationId xmlns:a16="http://schemas.microsoft.com/office/drawing/2014/main" id="{1501B527-495F-47C1-8890-0A5DEE2B504E}"/>
              </a:ext>
            </a:extLst>
          </p:cNvPr>
          <p:cNvCxnSpPr>
            <a:cxnSpLocks/>
          </p:cNvCxnSpPr>
          <p:nvPr/>
        </p:nvCxnSpPr>
        <p:spPr>
          <a:xfrm>
            <a:off x="1595558" y="1922063"/>
            <a:ext cx="658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B8B1154-5C8C-4C92-AEE7-79212658B9B0}"/>
              </a:ext>
            </a:extLst>
          </p:cNvPr>
          <p:cNvCxnSpPr>
            <a:cxnSpLocks/>
          </p:cNvCxnSpPr>
          <p:nvPr/>
        </p:nvCxnSpPr>
        <p:spPr>
          <a:xfrm>
            <a:off x="3127872" y="1991263"/>
            <a:ext cx="251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44D8FFB4-E157-4B65-A158-6F18CCB30F51}"/>
              </a:ext>
            </a:extLst>
          </p:cNvPr>
          <p:cNvSpPr/>
          <p:nvPr/>
        </p:nvSpPr>
        <p:spPr>
          <a:xfrm>
            <a:off x="5389894" y="2053361"/>
            <a:ext cx="1288791" cy="170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rgbClr val="FF0000"/>
                </a:solidFill>
                <a:latin typeface="Segoe UI Light" panose="020B0502040204020203" pitchFamily="34" charset="0"/>
                <a:cs typeface="Segoe UI Light" panose="020B0502040204020203" pitchFamily="34" charset="0"/>
              </a:rPr>
              <a:t>password</a:t>
            </a:r>
            <a:endParaRPr kumimoji="1" lang="ja-JP" altLang="en-US" dirty="0">
              <a:solidFill>
                <a:srgbClr val="FF0000"/>
              </a:solidFill>
              <a:latin typeface="Segoe UI Light" panose="020B0502040204020203" pitchFamily="34" charset="0"/>
              <a:cs typeface="Segoe UI Light" panose="020B0502040204020203" pitchFamily="34" charset="0"/>
            </a:endParaRPr>
          </a:p>
        </p:txBody>
      </p:sp>
      <p:sp>
        <p:nvSpPr>
          <p:cNvPr id="34" name="テキスト ボックス 33">
            <a:extLst>
              <a:ext uri="{FF2B5EF4-FFF2-40B4-BE49-F238E27FC236}">
                <a16:creationId xmlns:a16="http://schemas.microsoft.com/office/drawing/2014/main" id="{2066C347-D6A9-46AD-9792-448AB195FF9D}"/>
              </a:ext>
            </a:extLst>
          </p:cNvPr>
          <p:cNvSpPr txBox="1"/>
          <p:nvPr/>
        </p:nvSpPr>
        <p:spPr>
          <a:xfrm>
            <a:off x="1382850" y="2128706"/>
            <a:ext cx="1107641" cy="523220"/>
          </a:xfrm>
          <a:prstGeom prst="rect">
            <a:avLst/>
          </a:prstGeom>
          <a:noFill/>
        </p:spPr>
        <p:txBody>
          <a:bodyPr wrap="square" rtlCol="0" anchor="ctr">
            <a:spAutoFit/>
          </a:bodyPr>
          <a:lstStyle/>
          <a:p>
            <a:pPr algn="ctr"/>
            <a:r>
              <a:rPr kumimoji="1" lang="en-US" altLang="ja-JP" sz="1400" dirty="0">
                <a:latin typeface="Segoe UI Light" panose="020B0502040204020203" pitchFamily="34" charset="0"/>
                <a:cs typeface="Segoe UI Light" panose="020B0502040204020203" pitchFamily="34" charset="0"/>
              </a:rPr>
              <a:t>Input </a:t>
            </a:r>
            <a:r>
              <a:rPr kumimoji="1" lang="en-US" altLang="ja-JP" sz="1400" dirty="0">
                <a:solidFill>
                  <a:srgbClr val="FF0000"/>
                </a:solidFill>
                <a:latin typeface="Segoe UI Light" panose="020B0502040204020203" pitchFamily="34" charset="0"/>
                <a:cs typeface="Segoe UI Light" panose="020B0502040204020203" pitchFamily="34" charset="0"/>
              </a:rPr>
              <a:t>password</a:t>
            </a:r>
            <a:endParaRPr kumimoji="1" lang="ja-JP" altLang="en-US" sz="1400" dirty="0">
              <a:solidFill>
                <a:srgbClr val="FF0000"/>
              </a:solidFill>
              <a:latin typeface="Segoe UI Light" panose="020B0502040204020203" pitchFamily="34" charset="0"/>
              <a:cs typeface="Segoe UI Light" panose="020B0502040204020203" pitchFamily="34" charset="0"/>
            </a:endParaRPr>
          </a:p>
        </p:txBody>
      </p:sp>
      <p:sp>
        <p:nvSpPr>
          <p:cNvPr id="35" name="テキスト ボックス 34">
            <a:extLst>
              <a:ext uri="{FF2B5EF4-FFF2-40B4-BE49-F238E27FC236}">
                <a16:creationId xmlns:a16="http://schemas.microsoft.com/office/drawing/2014/main" id="{4202D6A6-C6D9-4C22-8555-31B4AFBDFDD9}"/>
              </a:ext>
            </a:extLst>
          </p:cNvPr>
          <p:cNvSpPr txBox="1"/>
          <p:nvPr/>
        </p:nvSpPr>
        <p:spPr>
          <a:xfrm>
            <a:off x="1554139" y="1850966"/>
            <a:ext cx="675186" cy="307777"/>
          </a:xfrm>
          <a:prstGeom prst="rect">
            <a:avLst/>
          </a:prstGeom>
          <a:noFill/>
        </p:spPr>
        <p:txBody>
          <a:bodyPr wrap="square" rtlCol="0" anchor="ctr">
            <a:spAutoFit/>
          </a:bodyPr>
          <a:lstStyle/>
          <a:p>
            <a:r>
              <a:rPr kumimoji="1" lang="en-US" altLang="ja-JP" sz="1400" dirty="0">
                <a:latin typeface="Segoe UI Light" panose="020B0502040204020203" pitchFamily="34" charset="0"/>
                <a:cs typeface="Segoe UI Light" panose="020B0502040204020203" pitchFamily="34" charset="0"/>
              </a:rPr>
              <a:t>show</a:t>
            </a:r>
            <a:endParaRPr kumimoji="1" lang="ja-JP" altLang="en-US" sz="1400" dirty="0">
              <a:latin typeface="Segoe UI Light" panose="020B0502040204020203" pitchFamily="34" charset="0"/>
              <a:cs typeface="Segoe UI Light" panose="020B0502040204020203" pitchFamily="34" charset="0"/>
            </a:endParaRPr>
          </a:p>
        </p:txBody>
      </p:sp>
      <p:sp>
        <p:nvSpPr>
          <p:cNvPr id="36" name="テキスト ボックス 35">
            <a:extLst>
              <a:ext uri="{FF2B5EF4-FFF2-40B4-BE49-F238E27FC236}">
                <a16:creationId xmlns:a16="http://schemas.microsoft.com/office/drawing/2014/main" id="{2C2D4932-48C2-436A-A3BB-EDC81C690825}"/>
              </a:ext>
            </a:extLst>
          </p:cNvPr>
          <p:cNvSpPr txBox="1"/>
          <p:nvPr/>
        </p:nvSpPr>
        <p:spPr>
          <a:xfrm>
            <a:off x="3751578" y="1631732"/>
            <a:ext cx="1315746" cy="338554"/>
          </a:xfrm>
          <a:prstGeom prst="rect">
            <a:avLst/>
          </a:prstGeom>
          <a:noFill/>
        </p:spPr>
        <p:txBody>
          <a:bodyPr wrap="square" rtlCol="0" anchor="ctr">
            <a:spAutoFit/>
          </a:bodyPr>
          <a:lstStyle/>
          <a:p>
            <a:pPr algn="ctr"/>
            <a:r>
              <a:rPr kumimoji="1" lang="en-US" altLang="ja-JP" sz="1600" dirty="0">
                <a:latin typeface="Segoe UI Light" panose="020B0502040204020203" pitchFamily="34" charset="0"/>
                <a:cs typeface="Segoe UI Light" panose="020B0502040204020203" pitchFamily="34" charset="0"/>
              </a:rPr>
              <a:t>Read card</a:t>
            </a:r>
            <a:endParaRPr kumimoji="1" lang="ja-JP" altLang="en-US" sz="1600" dirty="0">
              <a:latin typeface="Segoe UI Light" panose="020B0502040204020203" pitchFamily="34" charset="0"/>
              <a:cs typeface="Segoe UI Light" panose="020B0502040204020203" pitchFamily="34" charset="0"/>
            </a:endParaRPr>
          </a:p>
        </p:txBody>
      </p:sp>
      <p:cxnSp>
        <p:nvCxnSpPr>
          <p:cNvPr id="37" name="直線矢印コネクタ 36">
            <a:extLst>
              <a:ext uri="{FF2B5EF4-FFF2-40B4-BE49-F238E27FC236}">
                <a16:creationId xmlns:a16="http://schemas.microsoft.com/office/drawing/2014/main" id="{6F94D6A9-0F72-4690-8445-D3C9810003DB}"/>
              </a:ext>
            </a:extLst>
          </p:cNvPr>
          <p:cNvCxnSpPr>
            <a:cxnSpLocks/>
          </p:cNvCxnSpPr>
          <p:nvPr/>
        </p:nvCxnSpPr>
        <p:spPr>
          <a:xfrm flipH="1">
            <a:off x="3127872" y="1922063"/>
            <a:ext cx="251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DE90570C-C731-4764-9E2C-F5E608E3B68C}"/>
              </a:ext>
            </a:extLst>
          </p:cNvPr>
          <p:cNvCxnSpPr>
            <a:cxnSpLocks/>
          </p:cNvCxnSpPr>
          <p:nvPr/>
        </p:nvCxnSpPr>
        <p:spPr>
          <a:xfrm>
            <a:off x="3106089" y="2379838"/>
            <a:ext cx="2557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吹き出し: 四角形 41">
            <a:extLst>
              <a:ext uri="{FF2B5EF4-FFF2-40B4-BE49-F238E27FC236}">
                <a16:creationId xmlns:a16="http://schemas.microsoft.com/office/drawing/2014/main" id="{C06C7EED-7E74-4B8B-9791-B4708AFEA3BE}"/>
              </a:ext>
            </a:extLst>
          </p:cNvPr>
          <p:cNvSpPr/>
          <p:nvPr/>
        </p:nvSpPr>
        <p:spPr>
          <a:xfrm>
            <a:off x="1936671" y="795808"/>
            <a:ext cx="1830148" cy="572862"/>
          </a:xfrm>
          <a:prstGeom prst="wedgeRectCallout">
            <a:avLst>
              <a:gd name="adj1" fmla="val 2757"/>
              <a:gd name="adj2" fmla="val 8456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latin typeface="Segoe UI Light" panose="020B0502040204020203" pitchFamily="34" charset="0"/>
                <a:ea typeface="メイリオ" panose="020B0604030504040204" pitchFamily="50" charset="-128"/>
                <a:cs typeface="Segoe UI Light" panose="020B0502040204020203" pitchFamily="34" charset="0"/>
              </a:rPr>
              <a:t>署名用電子証明書</a:t>
            </a:r>
            <a:endParaRPr lang="en-US" altLang="ja-JP" sz="1100" dirty="0">
              <a:latin typeface="Segoe UI Light" panose="020B0502040204020203" pitchFamily="34" charset="0"/>
              <a:ea typeface="メイリオ" panose="020B0604030504040204" pitchFamily="50" charset="-128"/>
              <a:cs typeface="Segoe UI Light" panose="020B0502040204020203" pitchFamily="34" charset="0"/>
            </a:endParaRPr>
          </a:p>
          <a:p>
            <a:pPr algn="ctr"/>
            <a:r>
              <a:rPr lang="en-US" altLang="ja-JP" sz="1100" dirty="0">
                <a:latin typeface="Segoe UI Light" panose="020B0502040204020203" pitchFamily="34" charset="0"/>
                <a:ea typeface="メイリオ" panose="020B0604030504040204" pitchFamily="50" charset="-128"/>
                <a:cs typeface="Segoe UI Light" panose="020B0502040204020203" pitchFamily="34" charset="0"/>
              </a:rPr>
              <a:t>Digital certificate for</a:t>
            </a:r>
            <a:r>
              <a:rPr lang="ja-JP" altLang="en-US" sz="1100" dirty="0">
                <a:latin typeface="Segoe UI Light" panose="020B0502040204020203" pitchFamily="34" charset="0"/>
                <a:ea typeface="メイリオ" panose="020B0604030504040204" pitchFamily="50" charset="-128"/>
                <a:cs typeface="Segoe UI Light" panose="020B0502040204020203" pitchFamily="34" charset="0"/>
              </a:rPr>
              <a:t> </a:t>
            </a:r>
            <a:r>
              <a:rPr lang="en-US" altLang="ja-JP" sz="1100" dirty="0">
                <a:latin typeface="Segoe UI Light" panose="020B0502040204020203" pitchFamily="34" charset="0"/>
                <a:ea typeface="メイリオ" panose="020B0604030504040204" pitchFamily="50" charset="-128"/>
                <a:cs typeface="Segoe UI Light" panose="020B0502040204020203" pitchFamily="34" charset="0"/>
              </a:rPr>
              <a:t>signing</a:t>
            </a:r>
            <a:endParaRPr kumimoji="1" lang="ja-JP" altLang="en-US" sz="1100" dirty="0">
              <a:latin typeface="Segoe UI Light" panose="020B0502040204020203" pitchFamily="34" charset="0"/>
              <a:ea typeface="メイリオ" panose="020B0604030504040204" pitchFamily="50" charset="-128"/>
              <a:cs typeface="Segoe UI Light" panose="020B0502040204020203" pitchFamily="34" charset="0"/>
            </a:endParaRPr>
          </a:p>
        </p:txBody>
      </p:sp>
      <p:pic>
        <p:nvPicPr>
          <p:cNvPr id="44" name="グラフィックス 43" descr="銀行">
            <a:extLst>
              <a:ext uri="{FF2B5EF4-FFF2-40B4-BE49-F238E27FC236}">
                <a16:creationId xmlns:a16="http://schemas.microsoft.com/office/drawing/2014/main" id="{1E8CE467-A953-4D0A-9E00-368F619E60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35392" y="1192341"/>
            <a:ext cx="914400" cy="914400"/>
          </a:xfrm>
          <a:prstGeom prst="rect">
            <a:avLst/>
          </a:prstGeom>
        </p:spPr>
      </p:pic>
      <p:sp>
        <p:nvSpPr>
          <p:cNvPr id="45" name="テキスト ボックス 44">
            <a:extLst>
              <a:ext uri="{FF2B5EF4-FFF2-40B4-BE49-F238E27FC236}">
                <a16:creationId xmlns:a16="http://schemas.microsoft.com/office/drawing/2014/main" id="{D1D5DDB8-1B2C-4E47-BBC3-6E144ADCBE8E}"/>
              </a:ext>
            </a:extLst>
          </p:cNvPr>
          <p:cNvSpPr txBox="1"/>
          <p:nvPr/>
        </p:nvSpPr>
        <p:spPr>
          <a:xfrm>
            <a:off x="9017090" y="2005036"/>
            <a:ext cx="2478033" cy="369332"/>
          </a:xfrm>
          <a:prstGeom prst="rect">
            <a:avLst/>
          </a:prstGeom>
          <a:noFill/>
        </p:spPr>
        <p:txBody>
          <a:bodyPr wrap="square" rtlCol="0">
            <a:spAutoFit/>
          </a:bodyPr>
          <a:lstStyle/>
          <a:p>
            <a:pPr algn="ctr"/>
            <a:r>
              <a:rPr kumimoji="1" lang="en-US" altLang="ja-JP" dirty="0">
                <a:latin typeface="Segoe UI Light" panose="020B0502040204020203" pitchFamily="34" charset="0"/>
                <a:cs typeface="Segoe UI Light" panose="020B0502040204020203" pitchFamily="34" charset="0"/>
              </a:rPr>
              <a:t>Certificate Authority</a:t>
            </a:r>
            <a:endParaRPr kumimoji="1" lang="ja-JP" altLang="en-US" dirty="0">
              <a:latin typeface="Segoe UI Light" panose="020B0502040204020203" pitchFamily="34" charset="0"/>
              <a:cs typeface="Segoe UI Light" panose="020B0502040204020203" pitchFamily="34" charset="0"/>
            </a:endParaRPr>
          </a:p>
        </p:txBody>
      </p:sp>
      <p:sp>
        <p:nvSpPr>
          <p:cNvPr id="46" name="正方形/長方形 45">
            <a:extLst>
              <a:ext uri="{FF2B5EF4-FFF2-40B4-BE49-F238E27FC236}">
                <a16:creationId xmlns:a16="http://schemas.microsoft.com/office/drawing/2014/main" id="{315445DC-9A44-4636-A6D9-6190A7E259B1}"/>
              </a:ext>
            </a:extLst>
          </p:cNvPr>
          <p:cNvSpPr/>
          <p:nvPr/>
        </p:nvSpPr>
        <p:spPr>
          <a:xfrm>
            <a:off x="9115858" y="2333118"/>
            <a:ext cx="2585299" cy="646331"/>
          </a:xfrm>
          <a:prstGeom prst="rect">
            <a:avLst/>
          </a:prstGeom>
        </p:spPr>
        <p:txBody>
          <a:bodyPr>
            <a:spAutoFit/>
          </a:bodyPr>
          <a:lstStyle/>
          <a:p>
            <a:r>
              <a:rPr lang="ja-JP" altLang="en-US" sz="1200" dirty="0">
                <a:latin typeface="Segoe UI Light" panose="020B0502040204020203" pitchFamily="34" charset="0"/>
                <a:cs typeface="Segoe UI Light" panose="020B0502040204020203" pitchFamily="34" charset="0"/>
              </a:rPr>
              <a:t>Local </a:t>
            </a:r>
            <a:r>
              <a:rPr lang="en-US" altLang="ja-JP" sz="1200" dirty="0">
                <a:latin typeface="Segoe UI Light" panose="020B0502040204020203" pitchFamily="34" charset="0"/>
                <a:cs typeface="Segoe UI Light" panose="020B0502040204020203" pitchFamily="34" charset="0"/>
              </a:rPr>
              <a:t>Government</a:t>
            </a:r>
          </a:p>
          <a:p>
            <a:r>
              <a:rPr lang="en-US" altLang="ja-JP" sz="1200" dirty="0">
                <a:latin typeface="Segoe UI Light" panose="020B0502040204020203" pitchFamily="34" charset="0"/>
                <a:cs typeface="Segoe UI Light" panose="020B0502040204020203" pitchFamily="34" charset="0"/>
              </a:rPr>
              <a:t>Informa</a:t>
            </a:r>
            <a:r>
              <a:rPr lang="ja-JP" altLang="en-US" sz="1200" dirty="0">
                <a:latin typeface="Segoe UI Light" panose="020B0502040204020203" pitchFamily="34" charset="0"/>
                <a:cs typeface="Segoe UI Light" panose="020B0502040204020203" pitchFamily="34" charset="0"/>
              </a:rPr>
              <a:t>tion System Organization</a:t>
            </a:r>
            <a:endParaRPr lang="en-US" altLang="ja-JP" sz="1200" dirty="0">
              <a:latin typeface="Segoe UI Light" panose="020B0502040204020203" pitchFamily="34" charset="0"/>
              <a:cs typeface="Segoe UI Light" panose="020B0502040204020203" pitchFamily="34" charset="0"/>
            </a:endParaRPr>
          </a:p>
          <a:p>
            <a:r>
              <a:rPr lang="ja-JP" altLang="en-US" sz="1200" dirty="0">
                <a:latin typeface="Segoe UI Light" panose="020B0502040204020203" pitchFamily="34" charset="0"/>
                <a:cs typeface="Segoe UI Light" panose="020B0502040204020203" pitchFamily="34" charset="0"/>
              </a:rPr>
              <a:t>地方公共団体情報システム機構</a:t>
            </a:r>
          </a:p>
        </p:txBody>
      </p:sp>
      <p:cxnSp>
        <p:nvCxnSpPr>
          <p:cNvPr id="49" name="直線矢印コネクタ 48">
            <a:extLst>
              <a:ext uri="{FF2B5EF4-FFF2-40B4-BE49-F238E27FC236}">
                <a16:creationId xmlns:a16="http://schemas.microsoft.com/office/drawing/2014/main" id="{5B4F7146-AAAA-459D-8D06-12CEE9A8AFFE}"/>
              </a:ext>
            </a:extLst>
          </p:cNvPr>
          <p:cNvCxnSpPr>
            <a:cxnSpLocks/>
            <a:endCxn id="32" idx="1"/>
          </p:cNvCxnSpPr>
          <p:nvPr/>
        </p:nvCxnSpPr>
        <p:spPr>
          <a:xfrm flipV="1">
            <a:off x="1580729" y="2138762"/>
            <a:ext cx="3809165" cy="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CA4E9D8-279E-4B90-8EA4-C92A46719816}"/>
              </a:ext>
            </a:extLst>
          </p:cNvPr>
          <p:cNvSpPr txBox="1"/>
          <p:nvPr/>
        </p:nvSpPr>
        <p:spPr>
          <a:xfrm>
            <a:off x="3139167" y="2393447"/>
            <a:ext cx="2540568" cy="646331"/>
          </a:xfrm>
          <a:prstGeom prst="rect">
            <a:avLst/>
          </a:prstGeom>
          <a:noFill/>
        </p:spPr>
        <p:txBody>
          <a:bodyPr wrap="square" rtlCol="0">
            <a:spAutoFit/>
          </a:bodyPr>
          <a:lstStyle/>
          <a:p>
            <a:pPr marL="177800" indent="-177800">
              <a:buFont typeface="Arial" panose="020B0604020202020204" pitchFamily="34" charset="0"/>
              <a:buChar char="•"/>
            </a:pPr>
            <a:r>
              <a:rPr kumimoji="1" lang="en-US" altLang="ja-JP" sz="1200" dirty="0">
                <a:solidFill>
                  <a:srgbClr val="FF0000"/>
                </a:solidFill>
                <a:latin typeface="Segoe UI Light" panose="020B0502040204020203" pitchFamily="34" charset="0"/>
                <a:cs typeface="Segoe UI Light" panose="020B0502040204020203" pitchFamily="34" charset="0"/>
              </a:rPr>
              <a:t>cert.</a:t>
            </a:r>
          </a:p>
          <a:p>
            <a:pPr marL="177800" indent="-177800">
              <a:buFont typeface="Arial" panose="020B0604020202020204" pitchFamily="34" charset="0"/>
              <a:buChar char="•"/>
            </a:pPr>
            <a:r>
              <a:rPr kumimoji="1" lang="en-US" altLang="ja-JP" sz="1200" dirty="0">
                <a:solidFill>
                  <a:srgbClr val="FF0000"/>
                </a:solidFill>
                <a:latin typeface="Segoe UI Light" panose="020B0502040204020203" pitchFamily="34" charset="0"/>
                <a:cs typeface="Segoe UI Light" panose="020B0502040204020203" pitchFamily="34" charset="0"/>
              </a:rPr>
              <a:t>Encrypted </a:t>
            </a:r>
            <a:r>
              <a:rPr lang="en-US" altLang="ja-JP" sz="1200" dirty="0">
                <a:solidFill>
                  <a:srgbClr val="FF0000"/>
                </a:solidFill>
                <a:latin typeface="Segoe UI Light" panose="020B0502040204020203" pitchFamily="34" charset="0"/>
                <a:cs typeface="Segoe UI Light" panose="020B0502040204020203" pitchFamily="34" charset="0"/>
              </a:rPr>
              <a:t>request document</a:t>
            </a:r>
          </a:p>
          <a:p>
            <a:pPr marL="177800" indent="-177800">
              <a:buFont typeface="Arial" panose="020B0604020202020204" pitchFamily="34" charset="0"/>
              <a:buChar char="•"/>
            </a:pPr>
            <a:r>
              <a:rPr lang="en-US" altLang="ja-JP" sz="1200" dirty="0">
                <a:solidFill>
                  <a:srgbClr val="FF0000"/>
                </a:solidFill>
                <a:latin typeface="Segoe UI Light" panose="020B0502040204020203" pitchFamily="34" charset="0"/>
                <a:cs typeface="Segoe UI Light" panose="020B0502040204020203" pitchFamily="34" charset="0"/>
              </a:rPr>
              <a:t>Public key</a:t>
            </a:r>
            <a:endParaRPr kumimoji="1" lang="ja-JP" altLang="en-US" sz="1200" dirty="0">
              <a:solidFill>
                <a:srgbClr val="FF0000"/>
              </a:solidFill>
              <a:latin typeface="Segoe UI Light" panose="020B0502040204020203" pitchFamily="34" charset="0"/>
              <a:cs typeface="Segoe UI Light" panose="020B0502040204020203" pitchFamily="34" charset="0"/>
            </a:endParaRPr>
          </a:p>
        </p:txBody>
      </p:sp>
      <p:cxnSp>
        <p:nvCxnSpPr>
          <p:cNvPr id="52" name="直線矢印コネクタ 51">
            <a:extLst>
              <a:ext uri="{FF2B5EF4-FFF2-40B4-BE49-F238E27FC236}">
                <a16:creationId xmlns:a16="http://schemas.microsoft.com/office/drawing/2014/main" id="{04780961-4FAD-4DD5-81D8-C8A68BBBEAAE}"/>
              </a:ext>
            </a:extLst>
          </p:cNvPr>
          <p:cNvCxnSpPr>
            <a:cxnSpLocks/>
          </p:cNvCxnSpPr>
          <p:nvPr/>
        </p:nvCxnSpPr>
        <p:spPr>
          <a:xfrm flipH="1">
            <a:off x="3076182" y="2305530"/>
            <a:ext cx="2557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9481CA6-805D-4CDD-A826-98E5B11A0F06}"/>
              </a:ext>
            </a:extLst>
          </p:cNvPr>
          <p:cNvCxnSpPr/>
          <p:nvPr/>
        </p:nvCxnSpPr>
        <p:spPr>
          <a:xfrm flipV="1">
            <a:off x="9865635" y="3039778"/>
            <a:ext cx="0" cy="76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7C96348-DDD7-4101-AD35-F5B9BCAF265D}"/>
              </a:ext>
            </a:extLst>
          </p:cNvPr>
          <p:cNvCxnSpPr/>
          <p:nvPr/>
        </p:nvCxnSpPr>
        <p:spPr>
          <a:xfrm>
            <a:off x="10649792" y="3039778"/>
            <a:ext cx="0" cy="81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BF062777-A539-4D23-BC77-D58EADB781D6}"/>
              </a:ext>
            </a:extLst>
          </p:cNvPr>
          <p:cNvSpPr/>
          <p:nvPr/>
        </p:nvSpPr>
        <p:spPr>
          <a:xfrm>
            <a:off x="9442318" y="3283809"/>
            <a:ext cx="1551579" cy="276999"/>
          </a:xfrm>
          <a:prstGeom prst="rect">
            <a:avLst/>
          </a:prstGeom>
          <a:solidFill>
            <a:schemeClr val="bg1"/>
          </a:solidFill>
        </p:spPr>
        <p:txBody>
          <a:bodyPr wrap="none">
            <a:spAutoFit/>
          </a:bodyPr>
          <a:lstStyle/>
          <a:p>
            <a:r>
              <a:rPr lang="ja-JP" altLang="en-US" sz="1200" dirty="0">
                <a:latin typeface="Segoe UI Light" panose="020B0502040204020203" pitchFamily="34" charset="0"/>
                <a:cs typeface="Segoe UI Light" panose="020B0502040204020203" pitchFamily="34" charset="0"/>
              </a:rPr>
              <a:t>Confirm effectiveness</a:t>
            </a:r>
          </a:p>
        </p:txBody>
      </p:sp>
      <p:cxnSp>
        <p:nvCxnSpPr>
          <p:cNvPr id="15" name="直線コネクタ 14">
            <a:extLst>
              <a:ext uri="{FF2B5EF4-FFF2-40B4-BE49-F238E27FC236}">
                <a16:creationId xmlns:a16="http://schemas.microsoft.com/office/drawing/2014/main" id="{BC774518-92AA-4B3F-87E3-6048C49CA961}"/>
              </a:ext>
            </a:extLst>
          </p:cNvPr>
          <p:cNvCxnSpPr>
            <a:cxnSpLocks/>
          </p:cNvCxnSpPr>
          <p:nvPr/>
        </p:nvCxnSpPr>
        <p:spPr>
          <a:xfrm>
            <a:off x="6420571" y="2390316"/>
            <a:ext cx="15915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52DC8628-3756-4177-B916-56EFC68FCE80}"/>
              </a:ext>
            </a:extLst>
          </p:cNvPr>
          <p:cNvCxnSpPr/>
          <p:nvPr/>
        </p:nvCxnSpPr>
        <p:spPr>
          <a:xfrm>
            <a:off x="8012122" y="2385086"/>
            <a:ext cx="0" cy="2159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EC01738-C384-4796-AE70-1DC18F3DEC87}"/>
              </a:ext>
            </a:extLst>
          </p:cNvPr>
          <p:cNvCxnSpPr>
            <a:stCxn id="64" idx="3"/>
            <a:endCxn id="38" idx="1"/>
          </p:cNvCxnSpPr>
          <p:nvPr/>
        </p:nvCxnSpPr>
        <p:spPr>
          <a:xfrm>
            <a:off x="9425653" y="4577840"/>
            <a:ext cx="228006" cy="7445"/>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A7AE6829-DCB5-4B74-A625-8047CB5ACF40}"/>
              </a:ext>
            </a:extLst>
          </p:cNvPr>
          <p:cNvCxnSpPr/>
          <p:nvPr/>
        </p:nvCxnSpPr>
        <p:spPr>
          <a:xfrm>
            <a:off x="10695105" y="4591844"/>
            <a:ext cx="228006" cy="7445"/>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436CCFA-7F0D-4474-BA25-F67E919EE611}"/>
              </a:ext>
            </a:extLst>
          </p:cNvPr>
          <p:cNvCxnSpPr/>
          <p:nvPr/>
        </p:nvCxnSpPr>
        <p:spPr>
          <a:xfrm flipV="1">
            <a:off x="7868783" y="2518578"/>
            <a:ext cx="0" cy="2026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3F8B88A-73AC-415C-AB93-491A37DA1C07}"/>
              </a:ext>
            </a:extLst>
          </p:cNvPr>
          <p:cNvCxnSpPr/>
          <p:nvPr/>
        </p:nvCxnSpPr>
        <p:spPr>
          <a:xfrm flipH="1">
            <a:off x="6420571" y="2518578"/>
            <a:ext cx="1463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9F90972-C535-449D-97AC-EC1589EF0896}"/>
              </a:ext>
            </a:extLst>
          </p:cNvPr>
          <p:cNvSpPr txBox="1"/>
          <p:nvPr/>
        </p:nvSpPr>
        <p:spPr>
          <a:xfrm>
            <a:off x="6650737" y="2513564"/>
            <a:ext cx="1161535" cy="523220"/>
          </a:xfrm>
          <a:prstGeom prst="rect">
            <a:avLst/>
          </a:prstGeom>
          <a:noFill/>
        </p:spPr>
        <p:txBody>
          <a:bodyPr wrap="square" rtlCol="0">
            <a:spAutoFit/>
          </a:bodyPr>
          <a:lstStyle/>
          <a:p>
            <a:r>
              <a:rPr kumimoji="1" lang="en-US" altLang="ja-JP" sz="1400" dirty="0">
                <a:latin typeface="Segoe UI Light" panose="020B0502040204020203" pitchFamily="34" charset="0"/>
                <a:cs typeface="Segoe UI Light" panose="020B0502040204020203" pitchFamily="34" charset="0"/>
              </a:rPr>
              <a:t>Bank account id</a:t>
            </a:r>
            <a:endParaRPr kumimoji="1" lang="ja-JP" altLang="en-US" sz="1400" dirty="0">
              <a:latin typeface="Segoe UI Light" panose="020B0502040204020203" pitchFamily="34" charset="0"/>
              <a:cs typeface="Segoe UI Light" panose="020B0502040204020203" pitchFamily="34" charset="0"/>
            </a:endParaRPr>
          </a:p>
        </p:txBody>
      </p:sp>
      <p:sp>
        <p:nvSpPr>
          <p:cNvPr id="54" name="テキスト ボックス 53">
            <a:extLst>
              <a:ext uri="{FF2B5EF4-FFF2-40B4-BE49-F238E27FC236}">
                <a16:creationId xmlns:a16="http://schemas.microsoft.com/office/drawing/2014/main" id="{702CC685-6907-4377-B7E5-8C994D5E1767}"/>
              </a:ext>
            </a:extLst>
          </p:cNvPr>
          <p:cNvSpPr txBox="1"/>
          <p:nvPr/>
        </p:nvSpPr>
        <p:spPr>
          <a:xfrm>
            <a:off x="716691" y="3805881"/>
            <a:ext cx="6550597" cy="2585323"/>
          </a:xfrm>
          <a:prstGeom prst="rect">
            <a:avLst/>
          </a:prstGeom>
          <a:noFill/>
        </p:spPr>
        <p:txBody>
          <a:bodyPr wrap="square" rtlCol="0">
            <a:spAutoFit/>
          </a:bodyPr>
          <a:lstStyle/>
          <a:p>
            <a:r>
              <a:rPr lang="en-US" altLang="ja-JP" dirty="0">
                <a:latin typeface="Segoe UI Light" panose="020B0502040204020203" pitchFamily="34" charset="0"/>
                <a:cs typeface="Segoe UI Light" panose="020B0502040204020203" pitchFamily="34" charset="0"/>
              </a:rPr>
              <a:t>Bank’s API don’t have user’s password. User </a:t>
            </a:r>
            <a:r>
              <a:rPr lang="en-US" altLang="ja-JP" dirty="0" err="1">
                <a:latin typeface="Segoe UI Light" panose="020B0502040204020203" pitchFamily="34" charset="0"/>
                <a:cs typeface="Segoe UI Light" panose="020B0502040204020203" pitchFamily="34" charset="0"/>
              </a:rPr>
              <a:t>signin</a:t>
            </a:r>
            <a:r>
              <a:rPr lang="en-US" altLang="ja-JP" dirty="0">
                <a:latin typeface="Segoe UI Light" panose="020B0502040204020203" pitchFamily="34" charset="0"/>
                <a:cs typeface="Segoe UI Light" panose="020B0502040204020203" pitchFamily="34" charset="0"/>
              </a:rPr>
              <a:t> with my number card. So Bank have to confirm effectiveness of user cert.</a:t>
            </a:r>
          </a:p>
          <a:p>
            <a:r>
              <a:rPr lang="en-US" altLang="ja-JP" dirty="0" err="1">
                <a:latin typeface="Segoe UI Light" panose="020B0502040204020203" pitchFamily="34" charset="0"/>
                <a:cs typeface="Segoe UI Light" panose="020B0502040204020203" pitchFamily="34" charset="0"/>
              </a:rPr>
              <a:t>MaaS</a:t>
            </a:r>
            <a:r>
              <a:rPr lang="en-US" altLang="ja-JP" dirty="0">
                <a:latin typeface="Segoe UI Light" panose="020B0502040204020203" pitchFamily="34" charset="0"/>
                <a:cs typeface="Segoe UI Light" panose="020B0502040204020203" pitchFamily="34" charset="0"/>
              </a:rPr>
              <a:t> app or Bank’s provisioning App receive cert, encrypted request and public key which sent from My Number card, and redirect to the bank’s provisioning API. </a:t>
            </a:r>
          </a:p>
          <a:p>
            <a:r>
              <a:rPr lang="en-US" altLang="ja-JP" dirty="0">
                <a:latin typeface="Segoe UI Light" panose="020B0502040204020203" pitchFamily="34" charset="0"/>
                <a:cs typeface="Segoe UI Light" panose="020B0502040204020203" pitchFamily="34" charset="0"/>
              </a:rPr>
              <a:t>Bank account id should store in the app when user agreed.</a:t>
            </a:r>
          </a:p>
          <a:p>
            <a:endParaRPr lang="en-US" altLang="ja-JP" dirty="0">
              <a:latin typeface="Segoe UI Light" panose="020B0502040204020203" pitchFamily="34" charset="0"/>
              <a:cs typeface="Segoe UI Light" panose="020B0502040204020203" pitchFamily="34" charset="0"/>
            </a:endParaRPr>
          </a:p>
          <a:p>
            <a:r>
              <a:rPr lang="en-US" altLang="ja-JP" dirty="0">
                <a:latin typeface="Segoe UI Light" panose="020B0502040204020203" pitchFamily="34" charset="0"/>
                <a:cs typeface="Segoe UI Light" panose="020B0502040204020203" pitchFamily="34" charset="0"/>
              </a:rPr>
              <a:t>Same process will be done when user create new account for the </a:t>
            </a:r>
            <a:r>
              <a:rPr lang="en-US" altLang="ja-JP" dirty="0" err="1">
                <a:latin typeface="Segoe UI Light" panose="020B0502040204020203" pitchFamily="34" charset="0"/>
                <a:cs typeface="Segoe UI Light" panose="020B0502040204020203" pitchFamily="34" charset="0"/>
              </a:rPr>
              <a:t>MaaS</a:t>
            </a:r>
            <a:r>
              <a:rPr lang="en-US" altLang="ja-JP" dirty="0">
                <a:latin typeface="Segoe UI Light" panose="020B0502040204020203" pitchFamily="34" charset="0"/>
                <a:cs typeface="Segoe UI Light" panose="020B0502040204020203" pitchFamily="34" charset="0"/>
              </a:rPr>
              <a:t> system.</a:t>
            </a:r>
          </a:p>
        </p:txBody>
      </p:sp>
      <p:pic>
        <p:nvPicPr>
          <p:cNvPr id="40" name="図 39">
            <a:extLst>
              <a:ext uri="{FF2B5EF4-FFF2-40B4-BE49-F238E27FC236}">
                <a16:creationId xmlns:a16="http://schemas.microsoft.com/office/drawing/2014/main" id="{06101976-7D18-4E47-9B79-5CC3A935492D}"/>
              </a:ext>
            </a:extLst>
          </p:cNvPr>
          <p:cNvPicPr>
            <a:picLocks noChangeAspect="1"/>
          </p:cNvPicPr>
          <p:nvPr/>
        </p:nvPicPr>
        <p:blipFill>
          <a:blip r:embed="rId11"/>
          <a:stretch>
            <a:fillRect/>
          </a:stretch>
        </p:blipFill>
        <p:spPr>
          <a:xfrm>
            <a:off x="2305237" y="1856313"/>
            <a:ext cx="697550" cy="476805"/>
          </a:xfrm>
          <a:prstGeom prst="rect">
            <a:avLst/>
          </a:prstGeom>
        </p:spPr>
      </p:pic>
    </p:spTree>
    <p:extLst>
      <p:ext uri="{BB962C8B-B14F-4D97-AF65-F5344CB8AC3E}">
        <p14:creationId xmlns:p14="http://schemas.microsoft.com/office/powerpoint/2010/main" val="211522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正方形/長方形 103">
            <a:extLst>
              <a:ext uri="{FF2B5EF4-FFF2-40B4-BE49-F238E27FC236}">
                <a16:creationId xmlns:a16="http://schemas.microsoft.com/office/drawing/2014/main" id="{8444D880-154B-43B7-B699-85598D5DEB19}"/>
              </a:ext>
            </a:extLst>
          </p:cNvPr>
          <p:cNvSpPr/>
          <p:nvPr/>
        </p:nvSpPr>
        <p:spPr>
          <a:xfrm>
            <a:off x="9358539" y="3106062"/>
            <a:ext cx="1734888" cy="89639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7FB18C7F-5DD8-4032-97B5-FE3FDA03AF19}"/>
              </a:ext>
            </a:extLst>
          </p:cNvPr>
          <p:cNvSpPr/>
          <p:nvPr/>
        </p:nvSpPr>
        <p:spPr>
          <a:xfrm>
            <a:off x="831150" y="2393854"/>
            <a:ext cx="4995248" cy="2715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0F3516F-C7C0-4059-B044-5E4A6C4E42A4}"/>
              </a:ext>
            </a:extLst>
          </p:cNvPr>
          <p:cNvSpPr txBox="1"/>
          <p:nvPr/>
        </p:nvSpPr>
        <p:spPr>
          <a:xfrm>
            <a:off x="6411089" y="2807462"/>
            <a:ext cx="1920613" cy="830997"/>
          </a:xfrm>
          <a:prstGeom prst="rect">
            <a:avLst/>
          </a:prstGeom>
          <a:noFill/>
        </p:spPr>
        <p:txBody>
          <a:bodyPr wrap="square" rtlCol="0">
            <a:spAutoFit/>
          </a:bodyPr>
          <a:lstStyle/>
          <a:p>
            <a:pPr marL="88900" indent="-88900">
              <a:buFont typeface="Arial" panose="020B0604020202020204" pitchFamily="34" charset="0"/>
              <a:buChar char="•"/>
            </a:pPr>
            <a:r>
              <a:rPr kumimoji="1" lang="en-US" altLang="ja-JP" sz="1200" dirty="0">
                <a:latin typeface="Segoe UI Light" panose="020B0502040204020203" pitchFamily="34" charset="0"/>
                <a:cs typeface="Segoe UI Light" panose="020B0502040204020203" pitchFamily="34" charset="0"/>
              </a:rPr>
              <a:t>Encrypted document</a:t>
            </a:r>
          </a:p>
          <a:p>
            <a:pPr marL="88900" indent="-88900">
              <a:buFont typeface="Arial" panose="020B0604020202020204" pitchFamily="34" charset="0"/>
              <a:buChar char="•"/>
            </a:pPr>
            <a:r>
              <a:rPr lang="en-US" altLang="ja-JP" sz="1200" dirty="0">
                <a:latin typeface="Segoe UI Light" panose="020B0502040204020203" pitchFamily="34" charset="0"/>
                <a:cs typeface="Segoe UI Light" panose="020B0502040204020203" pitchFamily="34" charset="0"/>
              </a:rPr>
              <a:t>Account id</a:t>
            </a:r>
          </a:p>
          <a:p>
            <a:pPr marL="88900" indent="-88900">
              <a:buFont typeface="Arial" panose="020B0604020202020204" pitchFamily="34" charset="0"/>
              <a:buChar char="•"/>
            </a:pPr>
            <a:r>
              <a:rPr kumimoji="1" lang="en-US" altLang="ja-JP" sz="1200" dirty="0">
                <a:latin typeface="Segoe UI Light" panose="020B0502040204020203" pitchFamily="34" charset="0"/>
                <a:cs typeface="Segoe UI Light" panose="020B0502040204020203" pitchFamily="34" charset="0"/>
              </a:rPr>
              <a:t>Amount</a:t>
            </a:r>
          </a:p>
          <a:p>
            <a:pPr marL="88900" indent="-88900">
              <a:buFont typeface="Arial" panose="020B0604020202020204" pitchFamily="34" charset="0"/>
              <a:buChar char="•"/>
            </a:pPr>
            <a:r>
              <a:rPr lang="en-US" altLang="ja-JP" sz="1200" dirty="0">
                <a:latin typeface="Segoe UI Light" panose="020B0502040204020203" pitchFamily="34" charset="0"/>
                <a:cs typeface="Segoe UI Light" panose="020B0502040204020203" pitchFamily="34" charset="0"/>
              </a:rPr>
              <a:t>certificate</a:t>
            </a:r>
            <a:endParaRPr kumimoji="1" lang="ja-JP" altLang="en-US" sz="1200" dirty="0">
              <a:latin typeface="Segoe UI Light" panose="020B0502040204020203" pitchFamily="34" charset="0"/>
              <a:cs typeface="Segoe UI Light" panose="020B0502040204020203" pitchFamily="34" charset="0"/>
            </a:endParaRPr>
          </a:p>
        </p:txBody>
      </p:sp>
      <p:sp>
        <p:nvSpPr>
          <p:cNvPr id="2" name="タイトル 1">
            <a:extLst>
              <a:ext uri="{FF2B5EF4-FFF2-40B4-BE49-F238E27FC236}">
                <a16:creationId xmlns:a16="http://schemas.microsoft.com/office/drawing/2014/main" id="{16F1BE86-BE26-4AB8-8445-C3B507BF309A}"/>
              </a:ext>
            </a:extLst>
          </p:cNvPr>
          <p:cNvSpPr>
            <a:spLocks noGrp="1"/>
          </p:cNvSpPr>
          <p:nvPr>
            <p:ph type="title"/>
          </p:nvPr>
        </p:nvSpPr>
        <p:spPr>
          <a:xfrm>
            <a:off x="183209" y="81290"/>
            <a:ext cx="11965409" cy="607952"/>
          </a:xfrm>
        </p:spPr>
        <p:txBody>
          <a:bodyPr>
            <a:normAutofit fontScale="90000"/>
          </a:bodyPr>
          <a:lstStyle/>
          <a:p>
            <a:r>
              <a:rPr kumimoji="1" lang="en-US" altLang="ja-JP" dirty="0">
                <a:latin typeface="Segoe UI Light" panose="020B0502040204020203" pitchFamily="34" charset="0"/>
                <a:cs typeface="Segoe UI Light" panose="020B0502040204020203" pitchFamily="34" charset="0"/>
              </a:rPr>
              <a:t>flow3 ~ buying new subscription ticket</a:t>
            </a:r>
            <a:endParaRPr kumimoji="1" lang="ja-JP" altLang="en-US" dirty="0">
              <a:latin typeface="Segoe UI Light" panose="020B0502040204020203" pitchFamily="34" charset="0"/>
              <a:cs typeface="Segoe UI Light" panose="020B0502040204020203" pitchFamily="34" charset="0"/>
            </a:endParaRPr>
          </a:p>
        </p:txBody>
      </p:sp>
      <p:sp>
        <p:nvSpPr>
          <p:cNvPr id="86" name="正方形/長方形 85">
            <a:extLst>
              <a:ext uri="{FF2B5EF4-FFF2-40B4-BE49-F238E27FC236}">
                <a16:creationId xmlns:a16="http://schemas.microsoft.com/office/drawing/2014/main" id="{3291C051-1C9A-4584-91D1-E4BA1AC5AF6F}"/>
              </a:ext>
            </a:extLst>
          </p:cNvPr>
          <p:cNvSpPr/>
          <p:nvPr/>
        </p:nvSpPr>
        <p:spPr>
          <a:xfrm>
            <a:off x="9155400" y="4090686"/>
            <a:ext cx="2392500" cy="2429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600" b="1" dirty="0">
                <a:solidFill>
                  <a:schemeClr val="bg1"/>
                </a:solidFill>
                <a:latin typeface="Segoe UI Light" panose="020B0502040204020203" pitchFamily="34" charset="0"/>
                <a:cs typeface="Segoe UI Light" panose="020B0502040204020203" pitchFamily="34" charset="0"/>
              </a:rPr>
              <a:t>Financial Service</a:t>
            </a:r>
            <a:endParaRPr kumimoji="1" lang="en-US" altLang="ja-JP" sz="1600" b="1" dirty="0">
              <a:solidFill>
                <a:schemeClr val="bg1"/>
              </a:solidFill>
              <a:latin typeface="Segoe UI Light" panose="020B0502040204020203" pitchFamily="34" charset="0"/>
              <a:cs typeface="Segoe UI Light" panose="020B0502040204020203" pitchFamily="34" charset="0"/>
            </a:endParaRPr>
          </a:p>
        </p:txBody>
      </p:sp>
      <p:pic>
        <p:nvPicPr>
          <p:cNvPr id="64" name="図 63">
            <a:extLst>
              <a:ext uri="{FF2B5EF4-FFF2-40B4-BE49-F238E27FC236}">
                <a16:creationId xmlns:a16="http://schemas.microsoft.com/office/drawing/2014/main" id="{6869380E-10A2-47C9-BD5E-CE7D6F0FF82E}"/>
              </a:ext>
            </a:extLst>
          </p:cNvPr>
          <p:cNvPicPr>
            <a:picLocks noChangeAspect="1"/>
          </p:cNvPicPr>
          <p:nvPr/>
        </p:nvPicPr>
        <p:blipFill>
          <a:blip r:embed="rId4"/>
          <a:stretch>
            <a:fillRect/>
          </a:stretch>
        </p:blipFill>
        <p:spPr>
          <a:xfrm>
            <a:off x="8501944" y="4246462"/>
            <a:ext cx="963251" cy="780356"/>
          </a:xfrm>
          <a:prstGeom prst="rect">
            <a:avLst/>
          </a:prstGeom>
        </p:spPr>
      </p:pic>
      <p:pic>
        <p:nvPicPr>
          <p:cNvPr id="65" name="図 64">
            <a:extLst>
              <a:ext uri="{FF2B5EF4-FFF2-40B4-BE49-F238E27FC236}">
                <a16:creationId xmlns:a16="http://schemas.microsoft.com/office/drawing/2014/main" id="{5F2C0C7E-9A3A-4E40-BDAC-807746B03239}"/>
              </a:ext>
            </a:extLst>
          </p:cNvPr>
          <p:cNvPicPr>
            <a:picLocks noChangeAspect="1"/>
          </p:cNvPicPr>
          <p:nvPr>
            <p:custDataLst>
              <p:custData r:id="rId1"/>
            </p:custDataLst>
          </p:nvPr>
        </p:nvPicPr>
        <p:blipFill>
          <a:blip r:embed="rId5">
            <a:lum bright="70000" contrast="-70000"/>
            <a:extLst>
              <a:ext uri="{28A0092B-C50C-407E-A947-70E740481C1C}">
                <a14:useLocalDpi xmlns:a14="http://schemas.microsoft.com/office/drawing/2010/main" val="0"/>
              </a:ext>
            </a:extLst>
          </a:blip>
          <a:stretch>
            <a:fillRect/>
          </a:stretch>
        </p:blipFill>
        <p:spPr>
          <a:xfrm>
            <a:off x="9587223" y="5382853"/>
            <a:ext cx="484499" cy="484499"/>
          </a:xfrm>
          <a:prstGeom prst="rect">
            <a:avLst/>
          </a:prstGeom>
        </p:spPr>
      </p:pic>
      <p:sp>
        <p:nvSpPr>
          <p:cNvPr id="33" name="テキスト ボックス 32">
            <a:extLst>
              <a:ext uri="{FF2B5EF4-FFF2-40B4-BE49-F238E27FC236}">
                <a16:creationId xmlns:a16="http://schemas.microsoft.com/office/drawing/2014/main" id="{0216B313-F801-4256-998A-8CB3BC1A247C}"/>
              </a:ext>
            </a:extLst>
          </p:cNvPr>
          <p:cNvSpPr txBox="1"/>
          <p:nvPr/>
        </p:nvSpPr>
        <p:spPr>
          <a:xfrm>
            <a:off x="8146289" y="4519980"/>
            <a:ext cx="566511" cy="307777"/>
          </a:xfrm>
          <a:prstGeom prst="rect">
            <a:avLst/>
          </a:prstGeom>
          <a:noFill/>
        </p:spPr>
        <p:txBody>
          <a:bodyPr wrap="square" rtlCol="0">
            <a:spAutoFit/>
          </a:bodyPr>
          <a:lstStyle/>
          <a:p>
            <a:r>
              <a:rPr kumimoji="1" lang="en-US" altLang="ja-JP" sz="1400" dirty="0">
                <a:latin typeface="Segoe UI Light" panose="020B0502040204020203" pitchFamily="34" charset="0"/>
                <a:cs typeface="Segoe UI Light" panose="020B0502040204020203" pitchFamily="34" charset="0"/>
              </a:rPr>
              <a:t>pay</a:t>
            </a:r>
            <a:endParaRPr kumimoji="1" lang="ja-JP" altLang="en-US" sz="1400" dirty="0">
              <a:latin typeface="Segoe UI Light" panose="020B0502040204020203" pitchFamily="34" charset="0"/>
              <a:cs typeface="Segoe UI Light" panose="020B0502040204020203" pitchFamily="34" charset="0"/>
            </a:endParaRPr>
          </a:p>
        </p:txBody>
      </p:sp>
      <p:sp>
        <p:nvSpPr>
          <p:cNvPr id="38" name="正方形/長方形 37">
            <a:extLst>
              <a:ext uri="{FF2B5EF4-FFF2-40B4-BE49-F238E27FC236}">
                <a16:creationId xmlns:a16="http://schemas.microsoft.com/office/drawing/2014/main" id="{63997772-C998-4355-A00A-225530AF3D18}"/>
              </a:ext>
            </a:extLst>
          </p:cNvPr>
          <p:cNvSpPr/>
          <p:nvPr/>
        </p:nvSpPr>
        <p:spPr>
          <a:xfrm>
            <a:off x="9874975" y="4463731"/>
            <a:ext cx="1056731" cy="34685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accent1"/>
                </a:solidFill>
                <a:latin typeface="Segoe UI Light" panose="020B0502040204020203" pitchFamily="34" charset="0"/>
                <a:cs typeface="Segoe UI Light" panose="020B0502040204020203" pitchFamily="34" charset="0"/>
              </a:rPr>
              <a:t>payment</a:t>
            </a:r>
          </a:p>
          <a:p>
            <a:pPr algn="ctr"/>
            <a:r>
              <a:rPr kumimoji="1" lang="en-US" altLang="ja-JP" sz="1050" dirty="0">
                <a:solidFill>
                  <a:schemeClr val="accent1"/>
                </a:solidFill>
                <a:latin typeface="Segoe UI Light" panose="020B0502040204020203" pitchFamily="34" charset="0"/>
                <a:cs typeface="Segoe UI Light" panose="020B0502040204020203" pitchFamily="34" charset="0"/>
              </a:rPr>
              <a:t>process</a:t>
            </a:r>
            <a:endParaRPr kumimoji="1" lang="ja-JP" altLang="en-US" sz="1050" dirty="0">
              <a:solidFill>
                <a:schemeClr val="accent1"/>
              </a:solidFill>
              <a:latin typeface="Segoe UI Light" panose="020B0502040204020203" pitchFamily="34" charset="0"/>
              <a:cs typeface="Segoe UI Light" panose="020B0502040204020203" pitchFamily="34" charset="0"/>
            </a:endParaRPr>
          </a:p>
        </p:txBody>
      </p:sp>
      <p:pic>
        <p:nvPicPr>
          <p:cNvPr id="25" name="グラフィックス 24" descr="スマート フォン">
            <a:extLst>
              <a:ext uri="{FF2B5EF4-FFF2-40B4-BE49-F238E27FC236}">
                <a16:creationId xmlns:a16="http://schemas.microsoft.com/office/drawing/2014/main" id="{7B3E2B8F-576E-485B-858F-EE4C71080E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57828" y="1804999"/>
            <a:ext cx="1338773" cy="1338773"/>
          </a:xfrm>
          <a:prstGeom prst="rect">
            <a:avLst/>
          </a:prstGeom>
        </p:spPr>
      </p:pic>
      <p:pic>
        <p:nvPicPr>
          <p:cNvPr id="26" name="グラフィックス 25" descr="ユーザー">
            <a:extLst>
              <a:ext uri="{FF2B5EF4-FFF2-40B4-BE49-F238E27FC236}">
                <a16:creationId xmlns:a16="http://schemas.microsoft.com/office/drawing/2014/main" id="{32D68CE1-A534-4AB6-9DEF-C712305802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00" y="1898091"/>
            <a:ext cx="755703" cy="755703"/>
          </a:xfrm>
          <a:prstGeom prst="rect">
            <a:avLst/>
          </a:prstGeom>
        </p:spPr>
      </p:pic>
      <p:sp>
        <p:nvSpPr>
          <p:cNvPr id="28" name="テキスト ボックス 27">
            <a:extLst>
              <a:ext uri="{FF2B5EF4-FFF2-40B4-BE49-F238E27FC236}">
                <a16:creationId xmlns:a16="http://schemas.microsoft.com/office/drawing/2014/main" id="{19C29187-CCEA-42F8-8066-E8168C5B8041}"/>
              </a:ext>
            </a:extLst>
          </p:cNvPr>
          <p:cNvSpPr txBox="1"/>
          <p:nvPr/>
        </p:nvSpPr>
        <p:spPr>
          <a:xfrm>
            <a:off x="2761021" y="1539172"/>
            <a:ext cx="1131328" cy="307777"/>
          </a:xfrm>
          <a:prstGeom prst="rect">
            <a:avLst/>
          </a:prstGeom>
          <a:noFill/>
        </p:spPr>
        <p:txBody>
          <a:bodyPr wrap="square" rtlCol="0">
            <a:spAutoFit/>
          </a:bodyPr>
          <a:lstStyle/>
          <a:p>
            <a:r>
              <a:rPr kumimoji="1" lang="en-US" altLang="ja-JP" sz="1400" dirty="0" err="1">
                <a:latin typeface="Segoe UI Light" panose="020B0502040204020203" pitchFamily="34" charset="0"/>
                <a:cs typeface="Segoe UI Light" panose="020B0502040204020203" pitchFamily="34" charset="0"/>
              </a:rPr>
              <a:t>MaaS</a:t>
            </a:r>
            <a:r>
              <a:rPr kumimoji="1" lang="en-US" altLang="ja-JP" sz="1400" dirty="0">
                <a:latin typeface="Segoe UI Light" panose="020B0502040204020203" pitchFamily="34" charset="0"/>
                <a:cs typeface="Segoe UI Light" panose="020B0502040204020203" pitchFamily="34" charset="0"/>
              </a:rPr>
              <a:t> App</a:t>
            </a:r>
          </a:p>
        </p:txBody>
      </p:sp>
      <p:pic>
        <p:nvPicPr>
          <p:cNvPr id="44" name="グラフィックス 43" descr="銀行">
            <a:extLst>
              <a:ext uri="{FF2B5EF4-FFF2-40B4-BE49-F238E27FC236}">
                <a16:creationId xmlns:a16="http://schemas.microsoft.com/office/drawing/2014/main" id="{1E8CE467-A953-4D0A-9E00-368F619E60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35392" y="1365343"/>
            <a:ext cx="914400" cy="914400"/>
          </a:xfrm>
          <a:prstGeom prst="rect">
            <a:avLst/>
          </a:prstGeom>
        </p:spPr>
      </p:pic>
      <p:sp>
        <p:nvSpPr>
          <p:cNvPr id="45" name="テキスト ボックス 44">
            <a:extLst>
              <a:ext uri="{FF2B5EF4-FFF2-40B4-BE49-F238E27FC236}">
                <a16:creationId xmlns:a16="http://schemas.microsoft.com/office/drawing/2014/main" id="{D1D5DDB8-1B2C-4E47-BBC3-6E144ADCBE8E}"/>
              </a:ext>
            </a:extLst>
          </p:cNvPr>
          <p:cNvSpPr txBox="1"/>
          <p:nvPr/>
        </p:nvSpPr>
        <p:spPr>
          <a:xfrm>
            <a:off x="9017090" y="2178038"/>
            <a:ext cx="2478033" cy="369332"/>
          </a:xfrm>
          <a:prstGeom prst="rect">
            <a:avLst/>
          </a:prstGeom>
          <a:noFill/>
        </p:spPr>
        <p:txBody>
          <a:bodyPr wrap="square" rtlCol="0">
            <a:spAutoFit/>
          </a:bodyPr>
          <a:lstStyle/>
          <a:p>
            <a:pPr algn="ctr"/>
            <a:r>
              <a:rPr kumimoji="1" lang="en-US" altLang="ja-JP" dirty="0">
                <a:latin typeface="Segoe UI Light" panose="020B0502040204020203" pitchFamily="34" charset="0"/>
                <a:cs typeface="Segoe UI Light" panose="020B0502040204020203" pitchFamily="34" charset="0"/>
              </a:rPr>
              <a:t>Certificate Authority</a:t>
            </a:r>
            <a:endParaRPr kumimoji="1" lang="ja-JP" altLang="en-US" dirty="0">
              <a:latin typeface="Segoe UI Light" panose="020B0502040204020203" pitchFamily="34" charset="0"/>
              <a:cs typeface="Segoe UI Light" panose="020B0502040204020203" pitchFamily="34" charset="0"/>
            </a:endParaRPr>
          </a:p>
        </p:txBody>
      </p:sp>
      <p:sp>
        <p:nvSpPr>
          <p:cNvPr id="46" name="正方形/長方形 45">
            <a:extLst>
              <a:ext uri="{FF2B5EF4-FFF2-40B4-BE49-F238E27FC236}">
                <a16:creationId xmlns:a16="http://schemas.microsoft.com/office/drawing/2014/main" id="{315445DC-9A44-4636-A6D9-6190A7E259B1}"/>
              </a:ext>
            </a:extLst>
          </p:cNvPr>
          <p:cNvSpPr/>
          <p:nvPr/>
        </p:nvSpPr>
        <p:spPr>
          <a:xfrm>
            <a:off x="9115858" y="2506120"/>
            <a:ext cx="2585299" cy="646331"/>
          </a:xfrm>
          <a:prstGeom prst="rect">
            <a:avLst/>
          </a:prstGeom>
        </p:spPr>
        <p:txBody>
          <a:bodyPr>
            <a:spAutoFit/>
          </a:bodyPr>
          <a:lstStyle/>
          <a:p>
            <a:r>
              <a:rPr lang="ja-JP" altLang="en-US" sz="1200" dirty="0">
                <a:latin typeface="Segoe UI Light" panose="020B0502040204020203" pitchFamily="34" charset="0"/>
                <a:cs typeface="Segoe UI Light" panose="020B0502040204020203" pitchFamily="34" charset="0"/>
              </a:rPr>
              <a:t>Local </a:t>
            </a:r>
            <a:r>
              <a:rPr lang="en-US" altLang="ja-JP" sz="1200" dirty="0">
                <a:latin typeface="Segoe UI Light" panose="020B0502040204020203" pitchFamily="34" charset="0"/>
                <a:cs typeface="Segoe UI Light" panose="020B0502040204020203" pitchFamily="34" charset="0"/>
              </a:rPr>
              <a:t>Government</a:t>
            </a:r>
          </a:p>
          <a:p>
            <a:r>
              <a:rPr lang="en-US" altLang="ja-JP" sz="1200" dirty="0">
                <a:latin typeface="Segoe UI Light" panose="020B0502040204020203" pitchFamily="34" charset="0"/>
                <a:cs typeface="Segoe UI Light" panose="020B0502040204020203" pitchFamily="34" charset="0"/>
              </a:rPr>
              <a:t>Informa</a:t>
            </a:r>
            <a:r>
              <a:rPr lang="ja-JP" altLang="en-US" sz="1200" dirty="0">
                <a:latin typeface="Segoe UI Light" panose="020B0502040204020203" pitchFamily="34" charset="0"/>
                <a:cs typeface="Segoe UI Light" panose="020B0502040204020203" pitchFamily="34" charset="0"/>
              </a:rPr>
              <a:t>tion System Organization</a:t>
            </a:r>
            <a:endParaRPr lang="en-US" altLang="ja-JP" sz="1200" dirty="0">
              <a:latin typeface="Segoe UI Light" panose="020B0502040204020203" pitchFamily="34" charset="0"/>
              <a:cs typeface="Segoe UI Light" panose="020B0502040204020203" pitchFamily="34" charset="0"/>
            </a:endParaRPr>
          </a:p>
          <a:p>
            <a:r>
              <a:rPr lang="ja-JP" altLang="en-US" sz="1200" dirty="0">
                <a:latin typeface="メイリオ" panose="020B0604030504040204" pitchFamily="50" charset="-128"/>
                <a:ea typeface="メイリオ" panose="020B0604030504040204" pitchFamily="50" charset="-128"/>
                <a:cs typeface="Segoe UI Light" panose="020B0502040204020203" pitchFamily="34" charset="0"/>
              </a:rPr>
              <a:t>地方公共団体情報システム機構</a:t>
            </a:r>
          </a:p>
        </p:txBody>
      </p:sp>
      <p:cxnSp>
        <p:nvCxnSpPr>
          <p:cNvPr id="10" name="直線矢印コネクタ 9">
            <a:extLst>
              <a:ext uri="{FF2B5EF4-FFF2-40B4-BE49-F238E27FC236}">
                <a16:creationId xmlns:a16="http://schemas.microsoft.com/office/drawing/2014/main" id="{49481CA6-805D-4CDD-A826-98E5B11A0F06}"/>
              </a:ext>
            </a:extLst>
          </p:cNvPr>
          <p:cNvCxnSpPr/>
          <p:nvPr/>
        </p:nvCxnSpPr>
        <p:spPr>
          <a:xfrm flipV="1">
            <a:off x="9865635" y="3212780"/>
            <a:ext cx="0" cy="76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7C96348-DDD7-4101-AD35-F5B9BCAF265D}"/>
              </a:ext>
            </a:extLst>
          </p:cNvPr>
          <p:cNvCxnSpPr/>
          <p:nvPr/>
        </p:nvCxnSpPr>
        <p:spPr>
          <a:xfrm>
            <a:off x="10422426" y="3212780"/>
            <a:ext cx="0" cy="81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BF062777-A539-4D23-BC77-D58EADB781D6}"/>
              </a:ext>
            </a:extLst>
          </p:cNvPr>
          <p:cNvSpPr/>
          <p:nvPr/>
        </p:nvSpPr>
        <p:spPr>
          <a:xfrm>
            <a:off x="9442318" y="3456811"/>
            <a:ext cx="1551579" cy="276999"/>
          </a:xfrm>
          <a:prstGeom prst="rect">
            <a:avLst/>
          </a:prstGeom>
          <a:solidFill>
            <a:schemeClr val="bg1"/>
          </a:solidFill>
        </p:spPr>
        <p:txBody>
          <a:bodyPr wrap="none">
            <a:spAutoFit/>
          </a:bodyPr>
          <a:lstStyle/>
          <a:p>
            <a:r>
              <a:rPr lang="ja-JP" altLang="en-US" sz="1200" dirty="0">
                <a:latin typeface="Segoe UI Light" panose="020B0502040204020203" pitchFamily="34" charset="0"/>
                <a:cs typeface="Segoe UI Light" panose="020B0502040204020203" pitchFamily="34" charset="0"/>
              </a:rPr>
              <a:t>Confirm effectiveness</a:t>
            </a:r>
          </a:p>
        </p:txBody>
      </p:sp>
      <p:cxnSp>
        <p:nvCxnSpPr>
          <p:cNvPr id="20" name="直線矢印コネクタ 19">
            <a:extLst>
              <a:ext uri="{FF2B5EF4-FFF2-40B4-BE49-F238E27FC236}">
                <a16:creationId xmlns:a16="http://schemas.microsoft.com/office/drawing/2014/main" id="{FEC01738-C384-4796-AE70-1DC18F3DEC87}"/>
              </a:ext>
            </a:extLst>
          </p:cNvPr>
          <p:cNvCxnSpPr>
            <a:stCxn id="64" idx="3"/>
            <a:endCxn id="38" idx="1"/>
          </p:cNvCxnSpPr>
          <p:nvPr/>
        </p:nvCxnSpPr>
        <p:spPr>
          <a:xfrm>
            <a:off x="9465195" y="4636640"/>
            <a:ext cx="409780" cy="51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 name="図 2">
            <a:extLst>
              <a:ext uri="{FF2B5EF4-FFF2-40B4-BE49-F238E27FC236}">
                <a16:creationId xmlns:a16="http://schemas.microsoft.com/office/drawing/2014/main" id="{A70D3F28-3E25-453D-8DD2-D00881F31700}"/>
              </a:ext>
            </a:extLst>
          </p:cNvPr>
          <p:cNvPicPr>
            <a:picLocks noChangeAspect="1"/>
          </p:cNvPicPr>
          <p:nvPr/>
        </p:nvPicPr>
        <p:blipFill>
          <a:blip r:embed="rId12"/>
          <a:stretch>
            <a:fillRect/>
          </a:stretch>
        </p:blipFill>
        <p:spPr>
          <a:xfrm>
            <a:off x="6165914" y="1508226"/>
            <a:ext cx="2682472" cy="1194920"/>
          </a:xfrm>
          <a:prstGeom prst="rect">
            <a:avLst/>
          </a:prstGeom>
        </p:spPr>
      </p:pic>
      <p:sp>
        <p:nvSpPr>
          <p:cNvPr id="4" name="テキスト ボックス 3">
            <a:extLst>
              <a:ext uri="{FF2B5EF4-FFF2-40B4-BE49-F238E27FC236}">
                <a16:creationId xmlns:a16="http://schemas.microsoft.com/office/drawing/2014/main" id="{894DAF71-15E9-452C-8D6F-DBE62438C609}"/>
              </a:ext>
            </a:extLst>
          </p:cNvPr>
          <p:cNvSpPr txBox="1"/>
          <p:nvPr/>
        </p:nvSpPr>
        <p:spPr>
          <a:xfrm>
            <a:off x="9478929" y="5835038"/>
            <a:ext cx="1185586" cy="738664"/>
          </a:xfrm>
          <a:prstGeom prst="rect">
            <a:avLst/>
          </a:prstGeom>
          <a:noFill/>
        </p:spPr>
        <p:txBody>
          <a:bodyPr wrap="square" rtlCol="0">
            <a:spAutoFit/>
          </a:bodyPr>
          <a:lstStyle/>
          <a:p>
            <a:r>
              <a:rPr kumimoji="1" lang="en-US" altLang="ja-JP" sz="1400" dirty="0" err="1">
                <a:solidFill>
                  <a:schemeClr val="bg1"/>
                </a:solidFill>
                <a:latin typeface="Segoe UI Light" panose="020B0502040204020203" pitchFamily="34" charset="0"/>
                <a:cs typeface="Segoe UI Light" panose="020B0502040204020203" pitchFamily="34" charset="0"/>
              </a:rPr>
              <a:t>MaaS</a:t>
            </a:r>
            <a:r>
              <a:rPr kumimoji="1" lang="en-US" altLang="ja-JP" sz="1400" dirty="0">
                <a:solidFill>
                  <a:schemeClr val="bg1"/>
                </a:solidFill>
                <a:latin typeface="Segoe UI Light" panose="020B0502040204020203" pitchFamily="34" charset="0"/>
                <a:cs typeface="Segoe UI Light" panose="020B0502040204020203" pitchFamily="34" charset="0"/>
              </a:rPr>
              <a:t> </a:t>
            </a:r>
          </a:p>
          <a:p>
            <a:r>
              <a:rPr kumimoji="1" lang="en-US" altLang="ja-JP" sz="1400" dirty="0">
                <a:solidFill>
                  <a:schemeClr val="bg1"/>
                </a:solidFill>
                <a:latin typeface="Segoe UI Light" panose="020B0502040204020203" pitchFamily="34" charset="0"/>
                <a:cs typeface="Segoe UI Light" panose="020B0502040204020203" pitchFamily="34" charset="0"/>
              </a:rPr>
              <a:t>provider’s</a:t>
            </a:r>
          </a:p>
          <a:p>
            <a:r>
              <a:rPr kumimoji="1" lang="en-US" altLang="ja-JP" sz="1400" dirty="0">
                <a:solidFill>
                  <a:schemeClr val="bg1"/>
                </a:solidFill>
                <a:latin typeface="Segoe UI Light" panose="020B0502040204020203" pitchFamily="34" charset="0"/>
                <a:cs typeface="Segoe UI Light" panose="020B0502040204020203" pitchFamily="34" charset="0"/>
              </a:rPr>
              <a:t>account</a:t>
            </a:r>
            <a:endParaRPr kumimoji="1" lang="ja-JP" altLang="en-US" sz="1400" dirty="0">
              <a:solidFill>
                <a:schemeClr val="bg1"/>
              </a:solidFill>
              <a:latin typeface="Segoe UI Light" panose="020B0502040204020203" pitchFamily="34" charset="0"/>
              <a:cs typeface="Segoe UI Light" panose="020B0502040204020203" pitchFamily="34" charset="0"/>
            </a:endParaRPr>
          </a:p>
        </p:txBody>
      </p:sp>
      <p:cxnSp>
        <p:nvCxnSpPr>
          <p:cNvPr id="7" name="直線矢印コネクタ 6">
            <a:extLst>
              <a:ext uri="{FF2B5EF4-FFF2-40B4-BE49-F238E27FC236}">
                <a16:creationId xmlns:a16="http://schemas.microsoft.com/office/drawing/2014/main" id="{CAC752A6-C6C0-497E-B98E-19057ED120CF}"/>
              </a:ext>
            </a:extLst>
          </p:cNvPr>
          <p:cNvCxnSpPr>
            <a:stCxn id="38" idx="2"/>
            <a:endCxn id="65" idx="0"/>
          </p:cNvCxnSpPr>
          <p:nvPr/>
        </p:nvCxnSpPr>
        <p:spPr>
          <a:xfrm flipH="1">
            <a:off x="9829473" y="4810586"/>
            <a:ext cx="573868" cy="572267"/>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3" name="図 42">
            <a:extLst>
              <a:ext uri="{FF2B5EF4-FFF2-40B4-BE49-F238E27FC236}">
                <a16:creationId xmlns:a16="http://schemas.microsoft.com/office/drawing/2014/main" id="{C2DE9243-7DB8-451B-9A37-39205980FB95}"/>
              </a:ext>
            </a:extLst>
          </p:cNvPr>
          <p:cNvPicPr>
            <a:picLocks noChangeAspect="1"/>
          </p:cNvPicPr>
          <p:nvPr>
            <p:custDataLst>
              <p:custData r:id="rId2"/>
            </p:custDataLst>
          </p:nvPr>
        </p:nvPicPr>
        <p:blipFill>
          <a:blip r:embed="rId5">
            <a:lum bright="70000" contrast="-70000"/>
            <a:extLst>
              <a:ext uri="{28A0092B-C50C-407E-A947-70E740481C1C}">
                <a14:useLocalDpi xmlns:a14="http://schemas.microsoft.com/office/drawing/2010/main" val="0"/>
              </a:ext>
            </a:extLst>
          </a:blip>
          <a:stretch>
            <a:fillRect/>
          </a:stretch>
        </p:blipFill>
        <p:spPr>
          <a:xfrm>
            <a:off x="10716092" y="5397231"/>
            <a:ext cx="484499" cy="484499"/>
          </a:xfrm>
          <a:prstGeom prst="rect">
            <a:avLst/>
          </a:prstGeom>
        </p:spPr>
      </p:pic>
      <p:cxnSp>
        <p:nvCxnSpPr>
          <p:cNvPr id="47" name="直線矢印コネクタ 46">
            <a:extLst>
              <a:ext uri="{FF2B5EF4-FFF2-40B4-BE49-F238E27FC236}">
                <a16:creationId xmlns:a16="http://schemas.microsoft.com/office/drawing/2014/main" id="{7D084312-68DA-4688-B653-C59C704B7540}"/>
              </a:ext>
            </a:extLst>
          </p:cNvPr>
          <p:cNvCxnSpPr>
            <a:cxnSpLocks/>
            <a:stCxn id="38" idx="2"/>
            <a:endCxn id="43" idx="0"/>
          </p:cNvCxnSpPr>
          <p:nvPr/>
        </p:nvCxnSpPr>
        <p:spPr>
          <a:xfrm>
            <a:off x="10403341" y="4810586"/>
            <a:ext cx="555001" cy="586645"/>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9775C092-A746-49E6-81FC-53B705FFC8DC}"/>
              </a:ext>
            </a:extLst>
          </p:cNvPr>
          <p:cNvSpPr txBox="1"/>
          <p:nvPr/>
        </p:nvSpPr>
        <p:spPr>
          <a:xfrm>
            <a:off x="10601158" y="5838661"/>
            <a:ext cx="984539" cy="523220"/>
          </a:xfrm>
          <a:prstGeom prst="rect">
            <a:avLst/>
          </a:prstGeom>
          <a:noFill/>
        </p:spPr>
        <p:txBody>
          <a:bodyPr wrap="square" rtlCol="0">
            <a:spAutoFit/>
          </a:bodyPr>
          <a:lstStyle/>
          <a:p>
            <a:r>
              <a:rPr kumimoji="1" lang="en-US" altLang="ja-JP" sz="1400" dirty="0">
                <a:solidFill>
                  <a:schemeClr val="bg1"/>
                </a:solidFill>
                <a:latin typeface="Segoe UI Light" panose="020B0502040204020203" pitchFamily="34" charset="0"/>
                <a:cs typeface="Segoe UI Light" panose="020B0502040204020203" pitchFamily="34" charset="0"/>
              </a:rPr>
              <a:t>personal</a:t>
            </a:r>
          </a:p>
          <a:p>
            <a:r>
              <a:rPr kumimoji="1" lang="en-US" altLang="ja-JP" sz="1400" dirty="0">
                <a:solidFill>
                  <a:schemeClr val="bg1"/>
                </a:solidFill>
                <a:latin typeface="Segoe UI Light" panose="020B0502040204020203" pitchFamily="34" charset="0"/>
                <a:cs typeface="Segoe UI Light" panose="020B0502040204020203" pitchFamily="34" charset="0"/>
              </a:rPr>
              <a:t>account</a:t>
            </a:r>
            <a:endParaRPr kumimoji="1" lang="ja-JP" altLang="en-US" sz="1400" dirty="0">
              <a:solidFill>
                <a:schemeClr val="bg1"/>
              </a:solidFill>
              <a:latin typeface="Segoe UI Light" panose="020B0502040204020203" pitchFamily="34" charset="0"/>
              <a:cs typeface="Segoe UI Light" panose="020B0502040204020203" pitchFamily="34" charset="0"/>
            </a:endParaRPr>
          </a:p>
        </p:txBody>
      </p:sp>
      <p:sp>
        <p:nvSpPr>
          <p:cNvPr id="13" name="矢印: 左 12">
            <a:extLst>
              <a:ext uri="{FF2B5EF4-FFF2-40B4-BE49-F238E27FC236}">
                <a16:creationId xmlns:a16="http://schemas.microsoft.com/office/drawing/2014/main" id="{5A73F1C3-39ED-4A4E-A5EF-D7E235748491}"/>
              </a:ext>
            </a:extLst>
          </p:cNvPr>
          <p:cNvSpPr/>
          <p:nvPr/>
        </p:nvSpPr>
        <p:spPr>
          <a:xfrm>
            <a:off x="10151565" y="5546656"/>
            <a:ext cx="507259" cy="2403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Light" panose="020B0502040204020203" pitchFamily="34" charset="0"/>
              <a:cs typeface="Segoe UI Light" panose="020B0502040204020203" pitchFamily="34" charset="0"/>
            </a:endParaRPr>
          </a:p>
        </p:txBody>
      </p:sp>
      <p:pic>
        <p:nvPicPr>
          <p:cNvPr id="54" name="グラフィックス 53" descr="お金">
            <a:extLst>
              <a:ext uri="{FF2B5EF4-FFF2-40B4-BE49-F238E27FC236}">
                <a16:creationId xmlns:a16="http://schemas.microsoft.com/office/drawing/2014/main" id="{F1355DF1-2D3B-4343-8EF0-041CDE9E628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92616" y="5196987"/>
            <a:ext cx="426575" cy="426575"/>
          </a:xfrm>
          <a:prstGeom prst="rect">
            <a:avLst/>
          </a:prstGeom>
        </p:spPr>
      </p:pic>
      <p:pic>
        <p:nvPicPr>
          <p:cNvPr id="259" name="図 258">
            <a:extLst>
              <a:ext uri="{FF2B5EF4-FFF2-40B4-BE49-F238E27FC236}">
                <a16:creationId xmlns:a16="http://schemas.microsoft.com/office/drawing/2014/main" id="{480B9A39-378D-490B-887E-D90DE88D52C7}"/>
              </a:ext>
            </a:extLst>
          </p:cNvPr>
          <p:cNvPicPr>
            <a:picLocks noChangeAspect="1"/>
          </p:cNvPicPr>
          <p:nvPr/>
        </p:nvPicPr>
        <p:blipFill>
          <a:blip r:embed="rId4"/>
          <a:stretch>
            <a:fillRect/>
          </a:stretch>
        </p:blipFill>
        <p:spPr>
          <a:xfrm>
            <a:off x="5845278" y="1987155"/>
            <a:ext cx="657914" cy="532995"/>
          </a:xfrm>
          <a:prstGeom prst="rect">
            <a:avLst/>
          </a:prstGeom>
        </p:spPr>
      </p:pic>
      <p:pic>
        <p:nvPicPr>
          <p:cNvPr id="260" name="図 259">
            <a:extLst>
              <a:ext uri="{FF2B5EF4-FFF2-40B4-BE49-F238E27FC236}">
                <a16:creationId xmlns:a16="http://schemas.microsoft.com/office/drawing/2014/main" id="{EE87E36C-A21D-4622-843C-424B8D1A1074}"/>
              </a:ext>
            </a:extLst>
          </p:cNvPr>
          <p:cNvPicPr>
            <a:picLocks noChangeAspect="1"/>
          </p:cNvPicPr>
          <p:nvPr/>
        </p:nvPicPr>
        <p:blipFill>
          <a:blip r:embed="rId4"/>
          <a:stretch>
            <a:fillRect/>
          </a:stretch>
        </p:blipFill>
        <p:spPr>
          <a:xfrm>
            <a:off x="5810267" y="1584840"/>
            <a:ext cx="723705" cy="586294"/>
          </a:xfrm>
          <a:prstGeom prst="rect">
            <a:avLst/>
          </a:prstGeom>
        </p:spPr>
      </p:pic>
      <mc:AlternateContent xmlns:mc="http://schemas.openxmlformats.org/markup-compatibility/2006" xmlns:p14="http://schemas.microsoft.com/office/powerpoint/2010/main">
        <mc:Choice Requires="p14">
          <p:contentPart p14:bwMode="auto" r:id="rId15">
            <p14:nvContentPartPr>
              <p14:cNvPr id="536" name="インク 535">
                <a:extLst>
                  <a:ext uri="{FF2B5EF4-FFF2-40B4-BE49-F238E27FC236}">
                    <a16:creationId xmlns:a16="http://schemas.microsoft.com/office/drawing/2014/main" id="{ABA05F8D-FDE2-4B41-8A75-FC5AEDA0B675}"/>
                  </a:ext>
                </a:extLst>
              </p14:cNvPr>
              <p14:cNvContentPartPr/>
              <p14:nvPr/>
            </p14:nvContentPartPr>
            <p14:xfrm>
              <a:off x="9700971" y="56759"/>
              <a:ext cx="9000" cy="34560"/>
            </p14:xfrm>
          </p:contentPart>
        </mc:Choice>
        <mc:Fallback xmlns="">
          <p:pic>
            <p:nvPicPr>
              <p:cNvPr id="536" name="インク 535">
                <a:extLst>
                  <a:ext uri="{FF2B5EF4-FFF2-40B4-BE49-F238E27FC236}">
                    <a16:creationId xmlns:a16="http://schemas.microsoft.com/office/drawing/2014/main" id="{ABA05F8D-FDE2-4B41-8A75-FC5AEDA0B675}"/>
                  </a:ext>
                </a:extLst>
              </p:cNvPr>
              <p:cNvPicPr/>
              <p:nvPr/>
            </p:nvPicPr>
            <p:blipFill>
              <a:blip r:embed="rId17"/>
              <a:stretch>
                <a:fillRect/>
              </a:stretch>
            </p:blipFill>
            <p:spPr>
              <a:xfrm>
                <a:off x="9682971" y="39119"/>
                <a:ext cx="44640" cy="70200"/>
              </a:xfrm>
              <a:prstGeom prst="rect">
                <a:avLst/>
              </a:prstGeom>
            </p:spPr>
          </p:pic>
        </mc:Fallback>
      </mc:AlternateContent>
      <p:sp>
        <p:nvSpPr>
          <p:cNvPr id="32" name="正方形/長方形 31">
            <a:extLst>
              <a:ext uri="{FF2B5EF4-FFF2-40B4-BE49-F238E27FC236}">
                <a16:creationId xmlns:a16="http://schemas.microsoft.com/office/drawing/2014/main" id="{44D8FFB4-E157-4B65-A158-6F18CCB30F51}"/>
              </a:ext>
            </a:extLst>
          </p:cNvPr>
          <p:cNvSpPr/>
          <p:nvPr/>
        </p:nvSpPr>
        <p:spPr>
          <a:xfrm>
            <a:off x="2649583" y="2533806"/>
            <a:ext cx="1065116" cy="1411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FF0000"/>
                </a:solidFill>
                <a:latin typeface="Segoe UI Light" panose="020B0502040204020203" pitchFamily="34" charset="0"/>
                <a:cs typeface="Segoe UI Light" panose="020B0502040204020203" pitchFamily="34" charset="0"/>
              </a:rPr>
              <a:t>password</a:t>
            </a:r>
            <a:endParaRPr kumimoji="1" lang="ja-JP" altLang="en-US" sz="1200" dirty="0">
              <a:solidFill>
                <a:srgbClr val="FF0000"/>
              </a:solidFill>
              <a:latin typeface="Segoe UI Light" panose="020B0502040204020203" pitchFamily="34" charset="0"/>
              <a:cs typeface="Segoe UI Light" panose="020B0502040204020203" pitchFamily="34" charset="0"/>
            </a:endParaRPr>
          </a:p>
        </p:txBody>
      </p:sp>
      <p:cxnSp>
        <p:nvCxnSpPr>
          <p:cNvPr id="9" name="直線矢印コネクタ 8">
            <a:extLst>
              <a:ext uri="{FF2B5EF4-FFF2-40B4-BE49-F238E27FC236}">
                <a16:creationId xmlns:a16="http://schemas.microsoft.com/office/drawing/2014/main" id="{0ACD9444-D8ED-4890-BE65-221936541CFD}"/>
              </a:ext>
            </a:extLst>
          </p:cNvPr>
          <p:cNvCxnSpPr/>
          <p:nvPr/>
        </p:nvCxnSpPr>
        <p:spPr>
          <a:xfrm>
            <a:off x="904515" y="2337362"/>
            <a:ext cx="1907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9FDB107-EA7E-488F-A85E-3FFCDE090116}"/>
              </a:ext>
            </a:extLst>
          </p:cNvPr>
          <p:cNvSpPr txBox="1"/>
          <p:nvPr/>
        </p:nvSpPr>
        <p:spPr>
          <a:xfrm>
            <a:off x="866410" y="2060363"/>
            <a:ext cx="1938298" cy="276999"/>
          </a:xfrm>
          <a:prstGeom prst="rect">
            <a:avLst/>
          </a:prstGeom>
          <a:noFill/>
        </p:spPr>
        <p:txBody>
          <a:bodyPr wrap="square" rtlCol="0">
            <a:spAutoFit/>
          </a:bodyPr>
          <a:lstStyle/>
          <a:p>
            <a:r>
              <a:rPr kumimoji="1" lang="en-US" altLang="ja-JP" sz="1200" dirty="0">
                <a:latin typeface="Segoe UI Light" panose="020B0502040204020203" pitchFamily="34" charset="0"/>
                <a:cs typeface="Segoe UI Light" panose="020B0502040204020203" pitchFamily="34" charset="0"/>
              </a:rPr>
              <a:t>Select </a:t>
            </a:r>
            <a:r>
              <a:rPr lang="en-US" altLang="ja-JP" sz="1200" dirty="0">
                <a:latin typeface="Segoe UI Light" panose="020B0502040204020203" pitchFamily="34" charset="0"/>
                <a:cs typeface="Segoe UI Light" panose="020B0502040204020203" pitchFamily="34" charset="0"/>
              </a:rPr>
              <a:t>subscription </a:t>
            </a:r>
            <a:r>
              <a:rPr kumimoji="1" lang="en-US" altLang="ja-JP" sz="1200" dirty="0">
                <a:latin typeface="Segoe UI Light" panose="020B0502040204020203" pitchFamily="34" charset="0"/>
                <a:cs typeface="Segoe UI Light" panose="020B0502040204020203" pitchFamily="34" charset="0"/>
              </a:rPr>
              <a:t>ticket</a:t>
            </a:r>
            <a:endParaRPr kumimoji="1" lang="ja-JP" altLang="en-US" sz="1200" dirty="0">
              <a:latin typeface="Segoe UI Light" panose="020B0502040204020203" pitchFamily="34" charset="0"/>
              <a:cs typeface="Segoe UI Light" panose="020B0502040204020203" pitchFamily="34" charset="0"/>
            </a:endParaRPr>
          </a:p>
        </p:txBody>
      </p:sp>
      <p:cxnSp>
        <p:nvCxnSpPr>
          <p:cNvPr id="15" name="直線矢印コネクタ 14">
            <a:extLst>
              <a:ext uri="{FF2B5EF4-FFF2-40B4-BE49-F238E27FC236}">
                <a16:creationId xmlns:a16="http://schemas.microsoft.com/office/drawing/2014/main" id="{0E7BFB55-4D2F-4D48-A908-00038FDD1AE6}"/>
              </a:ext>
            </a:extLst>
          </p:cNvPr>
          <p:cNvCxnSpPr>
            <a:cxnSpLocks/>
          </p:cNvCxnSpPr>
          <p:nvPr/>
        </p:nvCxnSpPr>
        <p:spPr>
          <a:xfrm>
            <a:off x="3672428" y="1946681"/>
            <a:ext cx="1379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012D495A-290A-4263-B403-FAA3C7A8BA0F}"/>
              </a:ext>
            </a:extLst>
          </p:cNvPr>
          <p:cNvSpPr txBox="1"/>
          <p:nvPr/>
        </p:nvSpPr>
        <p:spPr>
          <a:xfrm>
            <a:off x="5054574" y="1822543"/>
            <a:ext cx="822028" cy="189195"/>
          </a:xfrm>
          <a:prstGeom prst="rect">
            <a:avLst/>
          </a:prstGeom>
          <a:noFill/>
        </p:spPr>
        <p:txBody>
          <a:bodyPr wrap="square"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List ticket</a:t>
            </a:r>
            <a:endParaRPr kumimoji="1" lang="ja-JP" altLang="en-US" sz="1200" dirty="0">
              <a:latin typeface="Segoe UI Light" panose="020B0502040204020203" pitchFamily="34" charset="0"/>
              <a:cs typeface="Segoe UI Light" panose="020B0502040204020203" pitchFamily="34" charset="0"/>
            </a:endParaRPr>
          </a:p>
        </p:txBody>
      </p:sp>
      <p:cxnSp>
        <p:nvCxnSpPr>
          <p:cNvPr id="41" name="直線矢印コネクタ 40">
            <a:extLst>
              <a:ext uri="{FF2B5EF4-FFF2-40B4-BE49-F238E27FC236}">
                <a16:creationId xmlns:a16="http://schemas.microsoft.com/office/drawing/2014/main" id="{4D799F85-4E0F-4132-B7BB-4C5751BED42B}"/>
              </a:ext>
            </a:extLst>
          </p:cNvPr>
          <p:cNvCxnSpPr>
            <a:cxnSpLocks/>
          </p:cNvCxnSpPr>
          <p:nvPr/>
        </p:nvCxnSpPr>
        <p:spPr>
          <a:xfrm flipH="1">
            <a:off x="3672428" y="2011761"/>
            <a:ext cx="2137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E5FB2A4D-3AED-4766-A66B-8E3ADB03570F}"/>
              </a:ext>
            </a:extLst>
          </p:cNvPr>
          <p:cNvCxnSpPr>
            <a:cxnSpLocks/>
          </p:cNvCxnSpPr>
          <p:nvPr/>
        </p:nvCxnSpPr>
        <p:spPr>
          <a:xfrm flipH="1">
            <a:off x="934912" y="2023123"/>
            <a:ext cx="1847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A902AE13-E1E0-4F79-8F96-965DE41237F1}"/>
              </a:ext>
            </a:extLst>
          </p:cNvPr>
          <p:cNvSpPr txBox="1"/>
          <p:nvPr/>
        </p:nvSpPr>
        <p:spPr>
          <a:xfrm>
            <a:off x="1429846" y="1759084"/>
            <a:ext cx="822028" cy="171995"/>
          </a:xfrm>
          <a:prstGeom prst="rect">
            <a:avLst/>
          </a:prstGeom>
          <a:noFill/>
        </p:spPr>
        <p:txBody>
          <a:bodyPr wrap="square"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Ticket list</a:t>
            </a:r>
            <a:endParaRPr kumimoji="1" lang="ja-JP" altLang="en-US" sz="1200" dirty="0">
              <a:latin typeface="Segoe UI Light" panose="020B0502040204020203" pitchFamily="34" charset="0"/>
              <a:cs typeface="Segoe UI Light" panose="020B0502040204020203" pitchFamily="34" charset="0"/>
            </a:endParaRPr>
          </a:p>
        </p:txBody>
      </p:sp>
      <p:cxnSp>
        <p:nvCxnSpPr>
          <p:cNvPr id="51" name="直線矢印コネクタ 50">
            <a:extLst>
              <a:ext uri="{FF2B5EF4-FFF2-40B4-BE49-F238E27FC236}">
                <a16:creationId xmlns:a16="http://schemas.microsoft.com/office/drawing/2014/main" id="{9E652D2E-D94A-4954-8C05-AAA6DD0B0AC8}"/>
              </a:ext>
            </a:extLst>
          </p:cNvPr>
          <p:cNvCxnSpPr>
            <a:cxnSpLocks/>
          </p:cNvCxnSpPr>
          <p:nvPr/>
        </p:nvCxnSpPr>
        <p:spPr>
          <a:xfrm>
            <a:off x="3563525" y="2312647"/>
            <a:ext cx="1837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1260CD55-DF93-4192-88B4-63137853FC3B}"/>
              </a:ext>
            </a:extLst>
          </p:cNvPr>
          <p:cNvSpPr txBox="1"/>
          <p:nvPr/>
        </p:nvSpPr>
        <p:spPr>
          <a:xfrm>
            <a:off x="3930314" y="2191741"/>
            <a:ext cx="1203531" cy="171995"/>
          </a:xfrm>
          <a:prstGeom prst="rect">
            <a:avLst/>
          </a:prstGeom>
          <a:solidFill>
            <a:schemeClr val="bg1"/>
          </a:solidFill>
        </p:spPr>
        <p:txBody>
          <a:bodyPr wrap="square"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Request to buy</a:t>
            </a:r>
            <a:endParaRPr kumimoji="1" lang="ja-JP" altLang="en-US" sz="1200" dirty="0">
              <a:latin typeface="Segoe UI Light" panose="020B0502040204020203" pitchFamily="34" charset="0"/>
              <a:cs typeface="Segoe UI Light" panose="020B0502040204020203" pitchFamily="34" charset="0"/>
            </a:endParaRPr>
          </a:p>
        </p:txBody>
      </p:sp>
      <p:cxnSp>
        <p:nvCxnSpPr>
          <p:cNvPr id="53" name="直線矢印コネクタ 52">
            <a:extLst>
              <a:ext uri="{FF2B5EF4-FFF2-40B4-BE49-F238E27FC236}">
                <a16:creationId xmlns:a16="http://schemas.microsoft.com/office/drawing/2014/main" id="{BFCC2F3E-4083-48B2-917E-B5AA315139EE}"/>
              </a:ext>
            </a:extLst>
          </p:cNvPr>
          <p:cNvCxnSpPr/>
          <p:nvPr/>
        </p:nvCxnSpPr>
        <p:spPr>
          <a:xfrm>
            <a:off x="953200" y="1946681"/>
            <a:ext cx="182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6E36A80-0F21-448E-A637-057ED6D6A7EB}"/>
              </a:ext>
            </a:extLst>
          </p:cNvPr>
          <p:cNvCxnSpPr>
            <a:cxnSpLocks/>
          </p:cNvCxnSpPr>
          <p:nvPr/>
        </p:nvCxnSpPr>
        <p:spPr>
          <a:xfrm flipH="1">
            <a:off x="3545538" y="2460554"/>
            <a:ext cx="2206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CDB7AD6-B356-44C0-A856-264519308FC2}"/>
              </a:ext>
            </a:extLst>
          </p:cNvPr>
          <p:cNvCxnSpPr>
            <a:cxnSpLocks/>
          </p:cNvCxnSpPr>
          <p:nvPr/>
        </p:nvCxnSpPr>
        <p:spPr>
          <a:xfrm flipH="1">
            <a:off x="904464" y="2458812"/>
            <a:ext cx="1868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2241EF0-DE82-46EE-9E6A-48FD5C9A77F1}"/>
              </a:ext>
            </a:extLst>
          </p:cNvPr>
          <p:cNvCxnSpPr/>
          <p:nvPr/>
        </p:nvCxnSpPr>
        <p:spPr>
          <a:xfrm>
            <a:off x="904464" y="2586707"/>
            <a:ext cx="1734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図 60">
            <a:extLst>
              <a:ext uri="{FF2B5EF4-FFF2-40B4-BE49-F238E27FC236}">
                <a16:creationId xmlns:a16="http://schemas.microsoft.com/office/drawing/2014/main" id="{9457E318-C0A8-4577-9311-01A374E92527}"/>
              </a:ext>
            </a:extLst>
          </p:cNvPr>
          <p:cNvPicPr>
            <a:picLocks noChangeAspect="1"/>
          </p:cNvPicPr>
          <p:nvPr/>
        </p:nvPicPr>
        <p:blipFill>
          <a:blip r:embed="rId18"/>
          <a:stretch>
            <a:fillRect/>
          </a:stretch>
        </p:blipFill>
        <p:spPr>
          <a:xfrm>
            <a:off x="1455368" y="2487876"/>
            <a:ext cx="357953" cy="244677"/>
          </a:xfrm>
          <a:prstGeom prst="rect">
            <a:avLst/>
          </a:prstGeom>
        </p:spPr>
      </p:pic>
      <p:cxnSp>
        <p:nvCxnSpPr>
          <p:cNvPr id="58" name="直線矢印コネクタ 57">
            <a:extLst>
              <a:ext uri="{FF2B5EF4-FFF2-40B4-BE49-F238E27FC236}">
                <a16:creationId xmlns:a16="http://schemas.microsoft.com/office/drawing/2014/main" id="{BA078F34-79A9-44E4-A704-1A3843255C44}"/>
              </a:ext>
            </a:extLst>
          </p:cNvPr>
          <p:cNvCxnSpPr>
            <a:cxnSpLocks/>
          </p:cNvCxnSpPr>
          <p:nvPr/>
        </p:nvCxnSpPr>
        <p:spPr>
          <a:xfrm>
            <a:off x="3728667" y="2604385"/>
            <a:ext cx="20231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7E2F763E-78A6-416D-B088-3719002B2301}"/>
              </a:ext>
            </a:extLst>
          </p:cNvPr>
          <p:cNvSpPr txBox="1"/>
          <p:nvPr/>
        </p:nvSpPr>
        <p:spPr>
          <a:xfrm>
            <a:off x="3714467" y="2409749"/>
            <a:ext cx="1762089" cy="90205"/>
          </a:xfrm>
          <a:prstGeom prst="rect">
            <a:avLst/>
          </a:prstGeom>
          <a:solidFill>
            <a:schemeClr val="bg1"/>
          </a:solidFill>
        </p:spPr>
        <p:txBody>
          <a:bodyPr wrap="square" lIns="36000" tIns="36000" rIns="36000" bIns="36000"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Request my number card</a:t>
            </a:r>
            <a:endParaRPr kumimoji="1" lang="ja-JP" altLang="en-US" sz="1200" dirty="0">
              <a:latin typeface="Segoe UI Light" panose="020B0502040204020203" pitchFamily="34" charset="0"/>
              <a:cs typeface="Segoe UI Light" panose="020B0502040204020203" pitchFamily="34" charset="0"/>
            </a:endParaRPr>
          </a:p>
        </p:txBody>
      </p:sp>
      <p:cxnSp>
        <p:nvCxnSpPr>
          <p:cNvPr id="21" name="直線コネクタ 20">
            <a:extLst>
              <a:ext uri="{FF2B5EF4-FFF2-40B4-BE49-F238E27FC236}">
                <a16:creationId xmlns:a16="http://schemas.microsoft.com/office/drawing/2014/main" id="{9A3C9CA8-5DD4-46B1-AF18-95717D2CCDC1}"/>
              </a:ext>
            </a:extLst>
          </p:cNvPr>
          <p:cNvCxnSpPr>
            <a:cxnSpLocks/>
          </p:cNvCxnSpPr>
          <p:nvPr/>
        </p:nvCxnSpPr>
        <p:spPr>
          <a:xfrm>
            <a:off x="6410685" y="2409749"/>
            <a:ext cx="0" cy="228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37A80D6E-8917-4416-AB5E-71C056CB0388}"/>
              </a:ext>
            </a:extLst>
          </p:cNvPr>
          <p:cNvCxnSpPr>
            <a:cxnSpLocks/>
          </p:cNvCxnSpPr>
          <p:nvPr/>
        </p:nvCxnSpPr>
        <p:spPr>
          <a:xfrm>
            <a:off x="6410685" y="4681340"/>
            <a:ext cx="1799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A314B1C-DA85-448E-AFA7-D2488B4AD381}"/>
              </a:ext>
            </a:extLst>
          </p:cNvPr>
          <p:cNvCxnSpPr>
            <a:cxnSpLocks/>
          </p:cNvCxnSpPr>
          <p:nvPr/>
        </p:nvCxnSpPr>
        <p:spPr>
          <a:xfrm flipH="1">
            <a:off x="6326659" y="4750841"/>
            <a:ext cx="18836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1FCFE94-CC36-4C78-8DDF-89DCFE739A7F}"/>
              </a:ext>
            </a:extLst>
          </p:cNvPr>
          <p:cNvCxnSpPr>
            <a:cxnSpLocks/>
          </p:cNvCxnSpPr>
          <p:nvPr/>
        </p:nvCxnSpPr>
        <p:spPr>
          <a:xfrm flipV="1">
            <a:off x="6326659" y="2434098"/>
            <a:ext cx="0" cy="231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6789559C-DBF9-484E-86CD-CD3F6D60D311}"/>
              </a:ext>
            </a:extLst>
          </p:cNvPr>
          <p:cNvCxnSpPr>
            <a:cxnSpLocks/>
            <a:endCxn id="67" idx="3"/>
          </p:cNvCxnSpPr>
          <p:nvPr/>
        </p:nvCxnSpPr>
        <p:spPr>
          <a:xfrm flipH="1">
            <a:off x="3346436" y="2806443"/>
            <a:ext cx="24102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5EF493E6-718E-474E-96FA-1A8E4ABB2BF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03252" y="2684851"/>
            <a:ext cx="243184" cy="243184"/>
          </a:xfrm>
          <a:prstGeom prst="rect">
            <a:avLst/>
          </a:prstGeom>
        </p:spPr>
      </p:pic>
      <p:sp>
        <p:nvSpPr>
          <p:cNvPr id="79" name="テキスト ボックス 78">
            <a:extLst>
              <a:ext uri="{FF2B5EF4-FFF2-40B4-BE49-F238E27FC236}">
                <a16:creationId xmlns:a16="http://schemas.microsoft.com/office/drawing/2014/main" id="{8FF90E1C-5CBB-4AAC-942E-DD5ACE48235C}"/>
              </a:ext>
            </a:extLst>
          </p:cNvPr>
          <p:cNvSpPr txBox="1"/>
          <p:nvPr/>
        </p:nvSpPr>
        <p:spPr>
          <a:xfrm>
            <a:off x="5444832" y="2141742"/>
            <a:ext cx="421831" cy="276999"/>
          </a:xfrm>
          <a:prstGeom prst="rect">
            <a:avLst/>
          </a:prstGeom>
          <a:noFill/>
        </p:spPr>
        <p:txBody>
          <a:bodyPr wrap="square"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buy</a:t>
            </a:r>
            <a:endParaRPr kumimoji="1" lang="ja-JP" altLang="en-US" sz="1200" dirty="0">
              <a:latin typeface="Segoe UI Light" panose="020B0502040204020203" pitchFamily="34" charset="0"/>
              <a:cs typeface="Segoe UI Light" panose="020B0502040204020203" pitchFamily="34" charset="0"/>
            </a:endParaRPr>
          </a:p>
        </p:txBody>
      </p:sp>
      <p:sp>
        <p:nvSpPr>
          <p:cNvPr id="80" name="正方形/長方形 79">
            <a:extLst>
              <a:ext uri="{FF2B5EF4-FFF2-40B4-BE49-F238E27FC236}">
                <a16:creationId xmlns:a16="http://schemas.microsoft.com/office/drawing/2014/main" id="{F050260F-AE7E-4B4E-B5F1-81B181596804}"/>
              </a:ext>
            </a:extLst>
          </p:cNvPr>
          <p:cNvSpPr/>
          <p:nvPr/>
        </p:nvSpPr>
        <p:spPr>
          <a:xfrm>
            <a:off x="3349722" y="4401514"/>
            <a:ext cx="1670846" cy="315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latin typeface="Segoe UI Light" panose="020B0502040204020203" pitchFamily="34" charset="0"/>
                <a:cs typeface="Segoe UI Light" panose="020B0502040204020203" pitchFamily="34" charset="0"/>
              </a:rPr>
              <a:t>Smart contract</a:t>
            </a:r>
          </a:p>
          <a:p>
            <a:pPr algn="ctr"/>
            <a:endParaRPr kumimoji="1" lang="ja-JP" altLang="en-US" sz="1400" dirty="0">
              <a:latin typeface="Segoe UI Light" panose="020B0502040204020203" pitchFamily="34" charset="0"/>
              <a:cs typeface="Segoe UI Light" panose="020B0502040204020203" pitchFamily="34" charset="0"/>
            </a:endParaRPr>
          </a:p>
        </p:txBody>
      </p:sp>
      <p:sp>
        <p:nvSpPr>
          <p:cNvPr id="87" name="正方形/長方形 86">
            <a:extLst>
              <a:ext uri="{FF2B5EF4-FFF2-40B4-BE49-F238E27FC236}">
                <a16:creationId xmlns:a16="http://schemas.microsoft.com/office/drawing/2014/main" id="{ACB69BAE-72D6-4EB6-8572-F6B87E83FAF8}"/>
              </a:ext>
            </a:extLst>
          </p:cNvPr>
          <p:cNvSpPr/>
          <p:nvPr/>
        </p:nvSpPr>
        <p:spPr>
          <a:xfrm>
            <a:off x="3346436" y="4706457"/>
            <a:ext cx="1670846" cy="2869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Segoe UI Light" panose="020B0502040204020203" pitchFamily="34" charset="0"/>
                <a:cs typeface="Segoe UI Light" panose="020B0502040204020203" pitchFamily="34" charset="0"/>
              </a:rPr>
              <a:t>Create ticket</a:t>
            </a:r>
            <a:endParaRPr kumimoji="1" lang="ja-JP" altLang="en-US" sz="1400" dirty="0">
              <a:solidFill>
                <a:schemeClr val="tx1"/>
              </a:solidFill>
              <a:latin typeface="Segoe UI Light" panose="020B0502040204020203" pitchFamily="34" charset="0"/>
              <a:cs typeface="Segoe UI Light" panose="020B0502040204020203" pitchFamily="34" charset="0"/>
            </a:endParaRPr>
          </a:p>
        </p:txBody>
      </p:sp>
      <p:cxnSp>
        <p:nvCxnSpPr>
          <p:cNvPr id="88" name="直線コネクタ 87">
            <a:extLst>
              <a:ext uri="{FF2B5EF4-FFF2-40B4-BE49-F238E27FC236}">
                <a16:creationId xmlns:a16="http://schemas.microsoft.com/office/drawing/2014/main" id="{AFB9D33E-2664-43AC-9009-376FCE866110}"/>
              </a:ext>
            </a:extLst>
          </p:cNvPr>
          <p:cNvCxnSpPr>
            <a:cxnSpLocks/>
          </p:cNvCxnSpPr>
          <p:nvPr/>
        </p:nvCxnSpPr>
        <p:spPr>
          <a:xfrm>
            <a:off x="6075405" y="2487876"/>
            <a:ext cx="0" cy="2074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717654E4-CF9D-4AAC-84C6-28E8BFDF4424}"/>
              </a:ext>
            </a:extLst>
          </p:cNvPr>
          <p:cNvCxnSpPr/>
          <p:nvPr/>
        </p:nvCxnSpPr>
        <p:spPr>
          <a:xfrm flipH="1">
            <a:off x="5035243" y="4562585"/>
            <a:ext cx="1044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565A84E9-A771-44A0-9CA5-E80276294022}"/>
              </a:ext>
            </a:extLst>
          </p:cNvPr>
          <p:cNvCxnSpPr/>
          <p:nvPr/>
        </p:nvCxnSpPr>
        <p:spPr>
          <a:xfrm>
            <a:off x="336104" y="4246462"/>
            <a:ext cx="583813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C3ADCF6E-7CFA-41DE-82BC-CA4D74C7E82C}"/>
              </a:ext>
            </a:extLst>
          </p:cNvPr>
          <p:cNvSpPr/>
          <p:nvPr/>
        </p:nvSpPr>
        <p:spPr>
          <a:xfrm>
            <a:off x="3360532" y="5273869"/>
            <a:ext cx="1649225" cy="113681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Ticket</a:t>
            </a:r>
          </a:p>
          <a:p>
            <a:pPr marL="88900" indent="-88900">
              <a:buFont typeface="Arial" panose="020B0604020202020204" pitchFamily="34" charset="0"/>
              <a:buChar char="•"/>
            </a:pPr>
            <a:r>
              <a:rPr kumimoji="1" lang="en-US" altLang="ja-JP" sz="1200" dirty="0">
                <a:solidFill>
                  <a:schemeClr val="tx1"/>
                </a:solidFill>
              </a:rPr>
              <a:t>Ticket ID</a:t>
            </a:r>
          </a:p>
          <a:p>
            <a:pPr marL="88900" indent="-88900">
              <a:buFont typeface="Arial" panose="020B0604020202020204" pitchFamily="34" charset="0"/>
              <a:buChar char="•"/>
            </a:pPr>
            <a:r>
              <a:rPr lang="en-US" altLang="ja-JP" sz="1200" dirty="0">
                <a:solidFill>
                  <a:schemeClr val="tx1"/>
                </a:solidFill>
              </a:rPr>
              <a:t>Ticket type</a:t>
            </a:r>
            <a:endParaRPr kumimoji="1" lang="en-US" altLang="ja-JP" sz="1200" dirty="0">
              <a:solidFill>
                <a:schemeClr val="tx1"/>
              </a:solidFill>
            </a:endParaRPr>
          </a:p>
          <a:p>
            <a:pPr marL="88900" indent="-88900">
              <a:buFont typeface="Arial" panose="020B0604020202020204" pitchFamily="34" charset="0"/>
              <a:buChar char="•"/>
            </a:pPr>
            <a:r>
              <a:rPr lang="en-US" altLang="ja-JP" sz="1200" dirty="0">
                <a:solidFill>
                  <a:schemeClr val="tx1"/>
                </a:solidFill>
              </a:rPr>
              <a:t>Validity period</a:t>
            </a:r>
          </a:p>
          <a:p>
            <a:pPr marL="88900" indent="-88900">
              <a:buFont typeface="Arial" panose="020B0604020202020204" pitchFamily="34" charset="0"/>
              <a:buChar char="•"/>
            </a:pPr>
            <a:r>
              <a:rPr lang="en-US" altLang="ja-JP" sz="1200" dirty="0">
                <a:solidFill>
                  <a:schemeClr val="tx1"/>
                </a:solidFill>
              </a:rPr>
              <a:t>Start date</a:t>
            </a:r>
          </a:p>
          <a:p>
            <a:pPr marL="88900" indent="-88900">
              <a:buFont typeface="Arial" panose="020B0604020202020204" pitchFamily="34" charset="0"/>
              <a:buChar char="•"/>
            </a:pPr>
            <a:r>
              <a:rPr lang="en-US" altLang="ja-JP" sz="1200" dirty="0">
                <a:solidFill>
                  <a:schemeClr val="tx1"/>
                </a:solidFill>
              </a:rPr>
              <a:t>Ticket owner ID</a:t>
            </a:r>
          </a:p>
          <a:p>
            <a:pPr marL="88900" indent="-88900">
              <a:buFont typeface="Arial" panose="020B0604020202020204" pitchFamily="34" charset="0"/>
              <a:buChar char="•"/>
            </a:pPr>
            <a:endParaRPr kumimoji="1" lang="ja-JP" altLang="en-US" sz="1200" dirty="0">
              <a:solidFill>
                <a:schemeClr val="tx1"/>
              </a:solidFill>
            </a:endParaRPr>
          </a:p>
        </p:txBody>
      </p:sp>
      <p:sp>
        <p:nvSpPr>
          <p:cNvPr id="92" name="テキスト ボックス 91">
            <a:extLst>
              <a:ext uri="{FF2B5EF4-FFF2-40B4-BE49-F238E27FC236}">
                <a16:creationId xmlns:a16="http://schemas.microsoft.com/office/drawing/2014/main" id="{D8674CE0-CFF5-4EA6-A6A5-9AF9C6E1E9DC}"/>
              </a:ext>
            </a:extLst>
          </p:cNvPr>
          <p:cNvSpPr txBox="1"/>
          <p:nvPr/>
        </p:nvSpPr>
        <p:spPr>
          <a:xfrm>
            <a:off x="3402416" y="6456702"/>
            <a:ext cx="1548994" cy="258422"/>
          </a:xfrm>
          <a:prstGeom prst="rect">
            <a:avLst/>
          </a:prstGeom>
          <a:noFill/>
        </p:spPr>
        <p:txBody>
          <a:bodyPr wrap="square" lIns="36000" tIns="36000" rIns="36000" bIns="36000" rtlCol="0" anchor="ctr">
            <a:spAutoFit/>
          </a:bodyPr>
          <a:lstStyle/>
          <a:p>
            <a:pPr algn="ctr"/>
            <a:r>
              <a:rPr kumimoji="1" lang="en-US" altLang="ja-JP" sz="1400" dirty="0">
                <a:latin typeface="Segoe UI Light" panose="020B0502040204020203" pitchFamily="34" charset="0"/>
                <a:cs typeface="Segoe UI Light" panose="020B0502040204020203" pitchFamily="34" charset="0"/>
              </a:rPr>
              <a:t>Subscription ticket</a:t>
            </a:r>
            <a:endParaRPr kumimoji="1" lang="ja-JP" altLang="en-US" sz="1400" dirty="0">
              <a:latin typeface="Segoe UI Light" panose="020B0502040204020203" pitchFamily="34" charset="0"/>
              <a:cs typeface="Segoe UI Light" panose="020B0502040204020203" pitchFamily="34" charset="0"/>
            </a:endParaRPr>
          </a:p>
        </p:txBody>
      </p:sp>
      <p:cxnSp>
        <p:nvCxnSpPr>
          <p:cNvPr id="94" name="直線矢印コネクタ 93">
            <a:extLst>
              <a:ext uri="{FF2B5EF4-FFF2-40B4-BE49-F238E27FC236}">
                <a16:creationId xmlns:a16="http://schemas.microsoft.com/office/drawing/2014/main" id="{07302FC7-3110-4A04-8E38-40FD7A5138F5}"/>
              </a:ext>
            </a:extLst>
          </p:cNvPr>
          <p:cNvCxnSpPr>
            <a:cxnSpLocks/>
            <a:stCxn id="87" idx="2"/>
            <a:endCxn id="91" idx="0"/>
          </p:cNvCxnSpPr>
          <p:nvPr/>
        </p:nvCxnSpPr>
        <p:spPr>
          <a:xfrm>
            <a:off x="4181859" y="4993453"/>
            <a:ext cx="3286" cy="28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2FA46B22-46E9-4C16-A0CD-97F4F4017EE5}"/>
              </a:ext>
            </a:extLst>
          </p:cNvPr>
          <p:cNvSpPr txBox="1"/>
          <p:nvPr/>
        </p:nvSpPr>
        <p:spPr>
          <a:xfrm>
            <a:off x="359064" y="4274014"/>
            <a:ext cx="2649340" cy="318924"/>
          </a:xfrm>
          <a:prstGeom prst="rect">
            <a:avLst/>
          </a:prstGeom>
          <a:noFill/>
        </p:spPr>
        <p:txBody>
          <a:bodyPr wrap="square" lIns="36000" tIns="36000" rIns="36000" bIns="36000" rtlCol="0" anchor="ctr">
            <a:spAutoFit/>
          </a:bodyPr>
          <a:lstStyle/>
          <a:p>
            <a:r>
              <a:rPr kumimoji="1" lang="en-US" altLang="ja-JP" sz="1600" dirty="0">
                <a:latin typeface="Segoe UI Light" panose="020B0502040204020203" pitchFamily="34" charset="0"/>
                <a:cs typeface="Segoe UI Light" panose="020B0502040204020203" pitchFamily="34" charset="0"/>
              </a:rPr>
              <a:t>distributed ledger</a:t>
            </a:r>
            <a:endParaRPr kumimoji="1" lang="ja-JP" altLang="en-US" sz="1600" dirty="0">
              <a:latin typeface="Segoe UI Light" panose="020B0502040204020203" pitchFamily="34" charset="0"/>
              <a:cs typeface="Segoe UI Light" panose="020B0502040204020203" pitchFamily="34" charset="0"/>
            </a:endParaRPr>
          </a:p>
        </p:txBody>
      </p:sp>
      <p:sp>
        <p:nvSpPr>
          <p:cNvPr id="97" name="テキスト ボックス 96">
            <a:extLst>
              <a:ext uri="{FF2B5EF4-FFF2-40B4-BE49-F238E27FC236}">
                <a16:creationId xmlns:a16="http://schemas.microsoft.com/office/drawing/2014/main" id="{AF036FDE-0DD0-4FEE-96F8-8B9318123513}"/>
              </a:ext>
            </a:extLst>
          </p:cNvPr>
          <p:cNvSpPr txBox="1"/>
          <p:nvPr/>
        </p:nvSpPr>
        <p:spPr>
          <a:xfrm>
            <a:off x="183209" y="674258"/>
            <a:ext cx="11797902" cy="903700"/>
          </a:xfrm>
          <a:prstGeom prst="rect">
            <a:avLst/>
          </a:prstGeom>
          <a:noFill/>
        </p:spPr>
        <p:txBody>
          <a:bodyPr wrap="square" lIns="36000" tIns="36000" rIns="36000" bIns="36000" rtlCol="0" anchor="ctr">
            <a:spAutoFit/>
          </a:bodyPr>
          <a:lstStyle/>
          <a:p>
            <a:r>
              <a:rPr lang="en-US" altLang="ja-JP" dirty="0">
                <a:latin typeface="Segoe UI Light" panose="020B0502040204020203" pitchFamily="34" charset="0"/>
                <a:cs typeface="Segoe UI Light" panose="020B0502040204020203" pitchFamily="34" charset="0"/>
              </a:rPr>
              <a:t>In the production environment, it is necessary to present my number card for payment. But this is out of scope in this </a:t>
            </a:r>
            <a:r>
              <a:rPr lang="en-US" altLang="ja-JP" dirty="0" err="1">
                <a:latin typeface="Segoe UI Light" panose="020B0502040204020203" pitchFamily="34" charset="0"/>
                <a:cs typeface="Segoe UI Light" panose="020B0502040204020203" pitchFamily="34" charset="0"/>
              </a:rPr>
              <a:t>hackfest</a:t>
            </a:r>
            <a:r>
              <a:rPr lang="en-US" altLang="ja-JP" dirty="0">
                <a:latin typeface="Segoe UI Light" panose="020B0502040204020203" pitchFamily="34" charset="0"/>
                <a:cs typeface="Segoe UI Light" panose="020B0502040204020203" pitchFamily="34" charset="0"/>
              </a:rPr>
              <a:t>. </a:t>
            </a:r>
            <a:r>
              <a:rPr kumimoji="1" lang="en-US" altLang="ja-JP" dirty="0">
                <a:latin typeface="Segoe UI Light" panose="020B0502040204020203" pitchFamily="34" charset="0"/>
                <a:cs typeface="Segoe UI Light" panose="020B0502040204020203" pitchFamily="34" charset="0"/>
              </a:rPr>
              <a:t>Subscription ticket is stored in the distributed ledger and smartphone. Ticket on the smartphone is displayed as a </a:t>
            </a:r>
            <a:r>
              <a:rPr kumimoji="1" lang="en-US" altLang="ja-JP" dirty="0" err="1">
                <a:latin typeface="Segoe UI Light" panose="020B0502040204020203" pitchFamily="34" charset="0"/>
                <a:cs typeface="Segoe UI Light" panose="020B0502040204020203" pitchFamily="34" charset="0"/>
              </a:rPr>
              <a:t>qr</a:t>
            </a:r>
            <a:r>
              <a:rPr kumimoji="1" lang="en-US" altLang="ja-JP" dirty="0">
                <a:latin typeface="Segoe UI Light" panose="020B0502040204020203" pitchFamily="34" charset="0"/>
                <a:cs typeface="Segoe UI Light" panose="020B0502040204020203" pitchFamily="34" charset="0"/>
              </a:rPr>
              <a:t>-code. </a:t>
            </a:r>
            <a:endParaRPr kumimoji="1" lang="ja-JP" altLang="en-US" dirty="0">
              <a:latin typeface="Segoe UI Light" panose="020B0502040204020203" pitchFamily="34" charset="0"/>
              <a:cs typeface="Segoe UI Light" panose="020B0502040204020203" pitchFamily="34" charset="0"/>
            </a:endParaRPr>
          </a:p>
        </p:txBody>
      </p:sp>
      <p:sp>
        <p:nvSpPr>
          <p:cNvPr id="99" name="吹き出し: 四角形 98">
            <a:extLst>
              <a:ext uri="{FF2B5EF4-FFF2-40B4-BE49-F238E27FC236}">
                <a16:creationId xmlns:a16="http://schemas.microsoft.com/office/drawing/2014/main" id="{12776570-6135-4A38-A1A2-02AF4A333C17}"/>
              </a:ext>
            </a:extLst>
          </p:cNvPr>
          <p:cNvSpPr/>
          <p:nvPr/>
        </p:nvSpPr>
        <p:spPr>
          <a:xfrm>
            <a:off x="628032" y="2928034"/>
            <a:ext cx="1338769" cy="458665"/>
          </a:xfrm>
          <a:prstGeom prst="wedgeRectCallout">
            <a:avLst>
              <a:gd name="adj1" fmla="val -6804"/>
              <a:gd name="adj2" fmla="val -121220"/>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latin typeface="Segoe UI Light" panose="020B0502040204020203" pitchFamily="34" charset="0"/>
                <a:cs typeface="Segoe UI Light" panose="020B0502040204020203" pitchFamily="34" charset="0"/>
              </a:rPr>
              <a:t>This part is out of scope </a:t>
            </a:r>
            <a:endParaRPr kumimoji="1" lang="ja-JP" altLang="en-US" sz="1400" dirty="0">
              <a:solidFill>
                <a:schemeClr val="tx1"/>
              </a:solidFill>
              <a:latin typeface="Segoe UI Light" panose="020B0502040204020203" pitchFamily="34" charset="0"/>
              <a:cs typeface="Segoe UI Light" panose="020B0502040204020203" pitchFamily="34" charset="0"/>
            </a:endParaRPr>
          </a:p>
        </p:txBody>
      </p:sp>
      <p:sp>
        <p:nvSpPr>
          <p:cNvPr id="105" name="吹き出し: 四角形 104">
            <a:extLst>
              <a:ext uri="{FF2B5EF4-FFF2-40B4-BE49-F238E27FC236}">
                <a16:creationId xmlns:a16="http://schemas.microsoft.com/office/drawing/2014/main" id="{C5737D5B-C142-4675-8651-C345DBCA9540}"/>
              </a:ext>
            </a:extLst>
          </p:cNvPr>
          <p:cNvSpPr/>
          <p:nvPr/>
        </p:nvSpPr>
        <p:spPr>
          <a:xfrm>
            <a:off x="7882329" y="3470499"/>
            <a:ext cx="1338769" cy="458665"/>
          </a:xfrm>
          <a:prstGeom prst="wedgeRectCallout">
            <a:avLst>
              <a:gd name="adj1" fmla="val 61498"/>
              <a:gd name="adj2" fmla="val 4862"/>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latin typeface="Segoe UI Light" panose="020B0502040204020203" pitchFamily="34" charset="0"/>
                <a:cs typeface="Segoe UI Light" panose="020B0502040204020203" pitchFamily="34" charset="0"/>
              </a:rPr>
              <a:t>This part is out of scope </a:t>
            </a:r>
            <a:endParaRPr kumimoji="1" lang="ja-JP" altLang="en-US" sz="1400" dirty="0">
              <a:solidFill>
                <a:schemeClr val="tx1"/>
              </a:solidFill>
              <a:latin typeface="Segoe UI Light" panose="020B0502040204020203" pitchFamily="34" charset="0"/>
              <a:cs typeface="Segoe UI Light" panose="020B0502040204020203" pitchFamily="34" charset="0"/>
            </a:endParaRPr>
          </a:p>
        </p:txBody>
      </p:sp>
      <p:sp>
        <p:nvSpPr>
          <p:cNvPr id="100" name="テキスト ボックス 99">
            <a:extLst>
              <a:ext uri="{FF2B5EF4-FFF2-40B4-BE49-F238E27FC236}">
                <a16:creationId xmlns:a16="http://schemas.microsoft.com/office/drawing/2014/main" id="{199C8EE8-57C8-4638-A6B4-0A86BEC4F969}"/>
              </a:ext>
            </a:extLst>
          </p:cNvPr>
          <p:cNvSpPr txBox="1"/>
          <p:nvPr/>
        </p:nvSpPr>
        <p:spPr>
          <a:xfrm>
            <a:off x="5075890" y="5485537"/>
            <a:ext cx="2980941" cy="565146"/>
          </a:xfrm>
          <a:prstGeom prst="rect">
            <a:avLst/>
          </a:prstGeom>
          <a:noFill/>
        </p:spPr>
        <p:txBody>
          <a:bodyPr wrap="square" lIns="36000" tIns="36000" rIns="36000" bIns="36000" rtlCol="0" anchor="ctr">
            <a:spAutoFit/>
          </a:bodyPr>
          <a:lstStyle/>
          <a:p>
            <a:r>
              <a:rPr kumimoji="1" lang="en-US" altLang="ja-JP" sz="1600" dirty="0">
                <a:latin typeface="Segoe UI Light" panose="020B0502040204020203" pitchFamily="34" charset="0"/>
                <a:cs typeface="Segoe UI Light" panose="020B0502040204020203" pitchFamily="34" charset="0"/>
              </a:rPr>
              <a:t>Start date will be set whe</a:t>
            </a:r>
            <a:r>
              <a:rPr lang="en-US" altLang="ja-JP" sz="1600" dirty="0">
                <a:latin typeface="Segoe UI Light" panose="020B0502040204020203" pitchFamily="34" charset="0"/>
                <a:cs typeface="Segoe UI Light" panose="020B0502040204020203" pitchFamily="34" charset="0"/>
              </a:rPr>
              <a:t>n user use ticket first.</a:t>
            </a:r>
            <a:endParaRPr kumimoji="1" lang="ja-JP" alt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8728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1BE86-BE26-4AB8-8445-C3B507BF309A}"/>
              </a:ext>
            </a:extLst>
          </p:cNvPr>
          <p:cNvSpPr>
            <a:spLocks noGrp="1"/>
          </p:cNvSpPr>
          <p:nvPr>
            <p:ph type="title"/>
          </p:nvPr>
        </p:nvSpPr>
        <p:spPr>
          <a:xfrm>
            <a:off x="183209" y="81290"/>
            <a:ext cx="11965409" cy="607952"/>
          </a:xfrm>
        </p:spPr>
        <p:txBody>
          <a:bodyPr>
            <a:normAutofit fontScale="90000"/>
          </a:bodyPr>
          <a:lstStyle/>
          <a:p>
            <a:r>
              <a:rPr kumimoji="1" lang="en-US" altLang="ja-JP" dirty="0">
                <a:latin typeface="Segoe UI Light" panose="020B0502040204020203" pitchFamily="34" charset="0"/>
                <a:cs typeface="Segoe UI Light" panose="020B0502040204020203" pitchFamily="34" charset="0"/>
              </a:rPr>
              <a:t>flow4 ~ tracking transportation</a:t>
            </a:r>
            <a:endParaRPr kumimoji="1" lang="ja-JP" altLang="en-US" dirty="0">
              <a:latin typeface="Segoe UI Light" panose="020B0502040204020203" pitchFamily="34" charset="0"/>
              <a:cs typeface="Segoe UI Light" panose="020B0502040204020203" pitchFamily="34" charset="0"/>
            </a:endParaRPr>
          </a:p>
        </p:txBody>
      </p:sp>
      <mc:AlternateContent xmlns:mc="http://schemas.openxmlformats.org/markup-compatibility/2006">
        <mc:Choice xmlns:p14="http://schemas.microsoft.com/office/powerpoint/2010/main" Requires="p14">
          <p:contentPart p14:bwMode="auto" r:id="rId2">
            <p14:nvContentPartPr>
              <p14:cNvPr id="536" name="インク 535">
                <a:extLst>
                  <a:ext uri="{FF2B5EF4-FFF2-40B4-BE49-F238E27FC236}">
                    <a16:creationId xmlns:a16="http://schemas.microsoft.com/office/drawing/2014/main" id="{ABA05F8D-FDE2-4B41-8A75-FC5AEDA0B675}"/>
                  </a:ext>
                </a:extLst>
              </p14:cNvPr>
              <p14:cNvContentPartPr/>
              <p14:nvPr/>
            </p14:nvContentPartPr>
            <p14:xfrm>
              <a:off x="9735572" y="56759"/>
              <a:ext cx="9000" cy="34560"/>
            </p14:xfrm>
          </p:contentPart>
        </mc:Choice>
        <mc:Fallback>
          <p:pic>
            <p:nvPicPr>
              <p:cNvPr id="536" name="インク 535">
                <a:extLst>
                  <a:ext uri="{FF2B5EF4-FFF2-40B4-BE49-F238E27FC236}">
                    <a16:creationId xmlns:a16="http://schemas.microsoft.com/office/drawing/2014/main" id="{ABA05F8D-FDE2-4B41-8A75-FC5AEDA0B675}"/>
                  </a:ext>
                </a:extLst>
              </p:cNvPr>
              <p:cNvPicPr/>
              <p:nvPr/>
            </p:nvPicPr>
            <p:blipFill>
              <a:blip r:embed="rId3"/>
              <a:stretch>
                <a:fillRect/>
              </a:stretch>
            </p:blipFill>
            <p:spPr>
              <a:xfrm>
                <a:off x="9717572" y="38759"/>
                <a:ext cx="44640" cy="70200"/>
              </a:xfrm>
              <a:prstGeom prst="rect">
                <a:avLst/>
              </a:prstGeom>
            </p:spPr>
          </p:pic>
        </mc:Fallback>
      </mc:AlternateContent>
      <p:pic>
        <p:nvPicPr>
          <p:cNvPr id="68" name="グラフィックス 67" descr="電車">
            <a:extLst>
              <a:ext uri="{FF2B5EF4-FFF2-40B4-BE49-F238E27FC236}">
                <a16:creationId xmlns:a16="http://schemas.microsoft.com/office/drawing/2014/main" id="{0D497E89-1380-4708-AE24-EEFF562255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39393" y="2340638"/>
            <a:ext cx="426575" cy="426575"/>
          </a:xfrm>
          <a:prstGeom prst="rect">
            <a:avLst/>
          </a:prstGeom>
        </p:spPr>
      </p:pic>
      <p:pic>
        <p:nvPicPr>
          <p:cNvPr id="69" name="グラフィックス 68" descr="タクシー">
            <a:extLst>
              <a:ext uri="{FF2B5EF4-FFF2-40B4-BE49-F238E27FC236}">
                <a16:creationId xmlns:a16="http://schemas.microsoft.com/office/drawing/2014/main" id="{771BD73A-A167-4A75-A99D-E3550714CE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13047" y="2251870"/>
            <a:ext cx="469232" cy="469232"/>
          </a:xfrm>
          <a:prstGeom prst="rect">
            <a:avLst/>
          </a:prstGeom>
        </p:spPr>
      </p:pic>
      <p:pic>
        <p:nvPicPr>
          <p:cNvPr id="71" name="グラフィックス 70" descr="飛行機">
            <a:extLst>
              <a:ext uri="{FF2B5EF4-FFF2-40B4-BE49-F238E27FC236}">
                <a16:creationId xmlns:a16="http://schemas.microsoft.com/office/drawing/2014/main" id="{6DB5F5F9-33B4-430A-BFD1-6EDD738DF37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8000" y="1121210"/>
            <a:ext cx="831273" cy="831273"/>
          </a:xfrm>
          <a:prstGeom prst="rect">
            <a:avLst/>
          </a:prstGeom>
        </p:spPr>
      </p:pic>
      <p:pic>
        <p:nvPicPr>
          <p:cNvPr id="72" name="グラフィックス 71" descr="建物">
            <a:extLst>
              <a:ext uri="{FF2B5EF4-FFF2-40B4-BE49-F238E27FC236}">
                <a16:creationId xmlns:a16="http://schemas.microsoft.com/office/drawing/2014/main" id="{4438AA02-74EE-43EC-B7E7-27BDFFED009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27733" y="1070152"/>
            <a:ext cx="831273" cy="831273"/>
          </a:xfrm>
          <a:prstGeom prst="rect">
            <a:avLst/>
          </a:prstGeom>
        </p:spPr>
      </p:pic>
      <p:cxnSp>
        <p:nvCxnSpPr>
          <p:cNvPr id="73" name="直線矢印コネクタ 72">
            <a:extLst>
              <a:ext uri="{FF2B5EF4-FFF2-40B4-BE49-F238E27FC236}">
                <a16:creationId xmlns:a16="http://schemas.microsoft.com/office/drawing/2014/main" id="{FF2EFD36-CD82-4680-BFFA-686AFA877B05}"/>
              </a:ext>
            </a:extLst>
          </p:cNvPr>
          <p:cNvCxnSpPr>
            <a:cxnSpLocks/>
          </p:cNvCxnSpPr>
          <p:nvPr/>
        </p:nvCxnSpPr>
        <p:spPr>
          <a:xfrm>
            <a:off x="1598226" y="1591800"/>
            <a:ext cx="87504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74" name="グラフィックス 73" descr="電車">
            <a:extLst>
              <a:ext uri="{FF2B5EF4-FFF2-40B4-BE49-F238E27FC236}">
                <a16:creationId xmlns:a16="http://schemas.microsoft.com/office/drawing/2014/main" id="{2E1FDC84-FDD5-452B-8EA6-79FEA55BB3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4109" y="2340638"/>
            <a:ext cx="426575" cy="426575"/>
          </a:xfrm>
          <a:prstGeom prst="rect">
            <a:avLst/>
          </a:prstGeom>
        </p:spPr>
      </p:pic>
      <p:cxnSp>
        <p:nvCxnSpPr>
          <p:cNvPr id="75" name="直線矢印コネクタ 74">
            <a:extLst>
              <a:ext uri="{FF2B5EF4-FFF2-40B4-BE49-F238E27FC236}">
                <a16:creationId xmlns:a16="http://schemas.microsoft.com/office/drawing/2014/main" id="{2137F1CE-8E73-4E76-B97D-5CA25D610355}"/>
              </a:ext>
            </a:extLst>
          </p:cNvPr>
          <p:cNvCxnSpPr>
            <a:cxnSpLocks/>
            <a:stCxn id="68" idx="3"/>
            <a:endCxn id="74" idx="1"/>
          </p:cNvCxnSpPr>
          <p:nvPr/>
        </p:nvCxnSpPr>
        <p:spPr>
          <a:xfrm>
            <a:off x="2265968" y="2553926"/>
            <a:ext cx="2938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DBD91C67-37BB-4D5B-92C9-21752A3001CB}"/>
              </a:ext>
            </a:extLst>
          </p:cNvPr>
          <p:cNvCxnSpPr>
            <a:cxnSpLocks/>
            <a:endCxn id="68" idx="0"/>
          </p:cNvCxnSpPr>
          <p:nvPr/>
        </p:nvCxnSpPr>
        <p:spPr>
          <a:xfrm flipH="1">
            <a:off x="2052681" y="1881640"/>
            <a:ext cx="1" cy="45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0E80D773-5A48-4093-91F5-8332F0C75A27}"/>
              </a:ext>
            </a:extLst>
          </p:cNvPr>
          <p:cNvCxnSpPr>
            <a:cxnSpLocks/>
          </p:cNvCxnSpPr>
          <p:nvPr/>
        </p:nvCxnSpPr>
        <p:spPr>
          <a:xfrm flipH="1" flipV="1">
            <a:off x="5414061" y="1871924"/>
            <a:ext cx="3176" cy="29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グラフィックス 84" descr="タクシー">
            <a:extLst>
              <a:ext uri="{FF2B5EF4-FFF2-40B4-BE49-F238E27FC236}">
                <a16:creationId xmlns:a16="http://schemas.microsoft.com/office/drawing/2014/main" id="{F8CDF0B4-5459-432C-ADCA-98E9492D31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59231" y="2251753"/>
            <a:ext cx="469232" cy="469232"/>
          </a:xfrm>
          <a:prstGeom prst="rect">
            <a:avLst/>
          </a:prstGeom>
        </p:spPr>
      </p:pic>
      <p:cxnSp>
        <p:nvCxnSpPr>
          <p:cNvPr id="90" name="直線矢印コネクタ 89">
            <a:extLst>
              <a:ext uri="{FF2B5EF4-FFF2-40B4-BE49-F238E27FC236}">
                <a16:creationId xmlns:a16="http://schemas.microsoft.com/office/drawing/2014/main" id="{ADB42244-28A1-4C7C-92A6-8430B905E35C}"/>
              </a:ext>
            </a:extLst>
          </p:cNvPr>
          <p:cNvCxnSpPr>
            <a:cxnSpLocks/>
            <a:endCxn id="69" idx="0"/>
          </p:cNvCxnSpPr>
          <p:nvPr/>
        </p:nvCxnSpPr>
        <p:spPr>
          <a:xfrm flipH="1">
            <a:off x="7147663" y="1881639"/>
            <a:ext cx="3378" cy="370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77D36107-B377-46B6-BC59-871C99D16833}"/>
              </a:ext>
            </a:extLst>
          </p:cNvPr>
          <p:cNvCxnSpPr>
            <a:cxnSpLocks/>
            <a:stCxn id="85" idx="0"/>
          </p:cNvCxnSpPr>
          <p:nvPr/>
        </p:nvCxnSpPr>
        <p:spPr>
          <a:xfrm flipH="1" flipV="1">
            <a:off x="10290429" y="1881640"/>
            <a:ext cx="3418" cy="37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A492B74B-6F1B-40C3-ADFE-9FB5E48823FD}"/>
              </a:ext>
            </a:extLst>
          </p:cNvPr>
          <p:cNvCxnSpPr>
            <a:cxnSpLocks/>
            <a:stCxn id="69" idx="3"/>
            <a:endCxn id="85" idx="1"/>
          </p:cNvCxnSpPr>
          <p:nvPr/>
        </p:nvCxnSpPr>
        <p:spPr>
          <a:xfrm flipV="1">
            <a:off x="7382279" y="2486369"/>
            <a:ext cx="2676952" cy="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27FAA9D6-4C6F-4023-A76A-7F741DB2E8E9}"/>
              </a:ext>
            </a:extLst>
          </p:cNvPr>
          <p:cNvSpPr txBox="1"/>
          <p:nvPr/>
        </p:nvSpPr>
        <p:spPr>
          <a:xfrm>
            <a:off x="720008" y="1928205"/>
            <a:ext cx="1137675" cy="369332"/>
          </a:xfrm>
          <a:prstGeom prst="rect">
            <a:avLst/>
          </a:prstGeom>
          <a:noFill/>
        </p:spPr>
        <p:txBody>
          <a:bodyPr wrap="square" rtlCol="0">
            <a:spAutoFit/>
          </a:bodyPr>
          <a:lstStyle/>
          <a:p>
            <a:r>
              <a:rPr kumimoji="1" lang="en-US" altLang="ja-JP" dirty="0">
                <a:latin typeface="Segoe UI Light" panose="020B0502040204020203" pitchFamily="34" charset="0"/>
                <a:cs typeface="Segoe UI Light" panose="020B0502040204020203" pitchFamily="34" charset="0"/>
              </a:rPr>
              <a:t>airport</a:t>
            </a:r>
            <a:endParaRPr kumimoji="1" lang="ja-JP" altLang="en-US" dirty="0">
              <a:latin typeface="Segoe UI Light" panose="020B0502040204020203" pitchFamily="34" charset="0"/>
              <a:cs typeface="Segoe UI Light" panose="020B0502040204020203" pitchFamily="34" charset="0"/>
            </a:endParaRPr>
          </a:p>
        </p:txBody>
      </p:sp>
      <p:sp>
        <p:nvSpPr>
          <p:cNvPr id="101" name="テキスト ボックス 100">
            <a:extLst>
              <a:ext uri="{FF2B5EF4-FFF2-40B4-BE49-F238E27FC236}">
                <a16:creationId xmlns:a16="http://schemas.microsoft.com/office/drawing/2014/main" id="{A911DA8B-B063-468F-A59E-6923914723EC}"/>
              </a:ext>
            </a:extLst>
          </p:cNvPr>
          <p:cNvSpPr txBox="1"/>
          <p:nvPr/>
        </p:nvSpPr>
        <p:spPr>
          <a:xfrm>
            <a:off x="10927356" y="1949179"/>
            <a:ext cx="777047" cy="369332"/>
          </a:xfrm>
          <a:prstGeom prst="rect">
            <a:avLst/>
          </a:prstGeom>
          <a:noFill/>
        </p:spPr>
        <p:txBody>
          <a:bodyPr wrap="square" rtlCol="0">
            <a:spAutoFit/>
          </a:bodyPr>
          <a:lstStyle/>
          <a:p>
            <a:r>
              <a:rPr kumimoji="1" lang="en-US" altLang="ja-JP" dirty="0">
                <a:latin typeface="Segoe UI Light" panose="020B0502040204020203" pitchFamily="34" charset="0"/>
                <a:cs typeface="Segoe UI Light" panose="020B0502040204020203" pitchFamily="34" charset="0"/>
              </a:rPr>
              <a:t>hotel</a:t>
            </a:r>
            <a:endParaRPr kumimoji="1" lang="ja-JP" altLang="en-US" dirty="0">
              <a:latin typeface="Segoe UI Light" panose="020B0502040204020203" pitchFamily="34" charset="0"/>
              <a:cs typeface="Segoe UI Light" panose="020B0502040204020203" pitchFamily="34" charset="0"/>
            </a:endParaRPr>
          </a:p>
        </p:txBody>
      </p:sp>
      <p:cxnSp>
        <p:nvCxnSpPr>
          <p:cNvPr id="110" name="直線コネクタ 109">
            <a:extLst>
              <a:ext uri="{FF2B5EF4-FFF2-40B4-BE49-F238E27FC236}">
                <a16:creationId xmlns:a16="http://schemas.microsoft.com/office/drawing/2014/main" id="{9F1A5C90-E2ED-401E-A0F9-D17B772F8C81}"/>
              </a:ext>
            </a:extLst>
          </p:cNvPr>
          <p:cNvCxnSpPr>
            <a:cxnSpLocks/>
          </p:cNvCxnSpPr>
          <p:nvPr/>
        </p:nvCxnSpPr>
        <p:spPr>
          <a:xfrm>
            <a:off x="703040" y="3321677"/>
            <a:ext cx="10620633"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6" name="テキスト ボックス 115">
            <a:extLst>
              <a:ext uri="{FF2B5EF4-FFF2-40B4-BE49-F238E27FC236}">
                <a16:creationId xmlns:a16="http://schemas.microsoft.com/office/drawing/2014/main" id="{26375525-4129-4861-B1D9-D97081A3AC9A}"/>
              </a:ext>
            </a:extLst>
          </p:cNvPr>
          <p:cNvSpPr txBox="1"/>
          <p:nvPr/>
        </p:nvSpPr>
        <p:spPr>
          <a:xfrm>
            <a:off x="2079691" y="1843945"/>
            <a:ext cx="975754" cy="461665"/>
          </a:xfrm>
          <a:prstGeom prst="rect">
            <a:avLst/>
          </a:prstGeom>
          <a:noFill/>
        </p:spPr>
        <p:txBody>
          <a:bodyPr wrap="square" rtlCol="0">
            <a:spAutoFit/>
          </a:bodyPr>
          <a:lstStyle/>
          <a:p>
            <a:r>
              <a:rPr kumimoji="1" lang="en-US" altLang="ja-JP" sz="1200" dirty="0">
                <a:latin typeface="Segoe UI Light" panose="020B0502040204020203" pitchFamily="34" charset="0"/>
                <a:cs typeface="Segoe UI Light" panose="020B0502040204020203" pitchFamily="34" charset="0"/>
              </a:rPr>
              <a:t>Show</a:t>
            </a:r>
          </a:p>
          <a:p>
            <a:r>
              <a:rPr kumimoji="1" lang="en-US" altLang="ja-JP" sz="1200" dirty="0" err="1">
                <a:latin typeface="Segoe UI Light" panose="020B0502040204020203" pitchFamily="34" charset="0"/>
                <a:cs typeface="Segoe UI Light" panose="020B0502040204020203" pitchFamily="34" charset="0"/>
              </a:rPr>
              <a:t>Qr</a:t>
            </a:r>
            <a:r>
              <a:rPr kumimoji="1" lang="en-US" altLang="ja-JP" sz="1200" dirty="0">
                <a:latin typeface="Segoe UI Light" panose="020B0502040204020203" pitchFamily="34" charset="0"/>
                <a:cs typeface="Segoe UI Light" panose="020B0502040204020203" pitchFamily="34" charset="0"/>
              </a:rPr>
              <a:t>-code</a:t>
            </a:r>
            <a:endParaRPr kumimoji="1" lang="ja-JP" altLang="en-US" sz="1200" dirty="0">
              <a:latin typeface="Segoe UI Light" panose="020B0502040204020203" pitchFamily="34" charset="0"/>
              <a:cs typeface="Segoe UI Light" panose="020B0502040204020203" pitchFamily="34" charset="0"/>
            </a:endParaRPr>
          </a:p>
        </p:txBody>
      </p:sp>
      <mc:AlternateContent xmlns:mc="http://schemas.openxmlformats.org/markup-compatibility/2006">
        <mc:Choice xmlns:p14="http://schemas.microsoft.com/office/powerpoint/2010/main" Requires="p14">
          <p:contentPart p14:bwMode="auto" r:id="rId12">
            <p14:nvContentPartPr>
              <p14:cNvPr id="117" name="インク 116">
                <a:extLst>
                  <a:ext uri="{FF2B5EF4-FFF2-40B4-BE49-F238E27FC236}">
                    <a16:creationId xmlns:a16="http://schemas.microsoft.com/office/drawing/2014/main" id="{1F2308CB-91DD-4A89-84A0-2248A99B4E96}"/>
                  </a:ext>
                </a:extLst>
              </p14:cNvPr>
              <p14:cNvContentPartPr/>
              <p14:nvPr/>
            </p14:nvContentPartPr>
            <p14:xfrm>
              <a:off x="2042745" y="2197503"/>
              <a:ext cx="327" cy="7200"/>
            </p14:xfrm>
          </p:contentPart>
        </mc:Choice>
        <mc:Fallback>
          <p:pic>
            <p:nvPicPr>
              <p:cNvPr id="117" name="インク 116">
                <a:extLst>
                  <a:ext uri="{FF2B5EF4-FFF2-40B4-BE49-F238E27FC236}">
                    <a16:creationId xmlns:a16="http://schemas.microsoft.com/office/drawing/2014/main" id="{1F2308CB-91DD-4A89-84A0-2248A99B4E96}"/>
                  </a:ext>
                </a:extLst>
              </p:cNvPr>
              <p:cNvPicPr/>
              <p:nvPr/>
            </p:nvPicPr>
            <p:blipFill>
              <a:blip r:embed="rId13"/>
              <a:stretch>
                <a:fillRect/>
              </a:stretch>
            </p:blipFill>
            <p:spPr>
              <a:xfrm>
                <a:off x="2026395" y="2179503"/>
                <a:ext cx="32700" cy="42840"/>
              </a:xfrm>
              <a:prstGeom prst="rect">
                <a:avLst/>
              </a:prstGeom>
            </p:spPr>
          </p:pic>
        </mc:Fallback>
      </mc:AlternateContent>
      <p:pic>
        <p:nvPicPr>
          <p:cNvPr id="119" name="グラフィックス 118" descr="歩く">
            <a:extLst>
              <a:ext uri="{FF2B5EF4-FFF2-40B4-BE49-F238E27FC236}">
                <a16:creationId xmlns:a16="http://schemas.microsoft.com/office/drawing/2014/main" id="{FCC2004C-742B-4D01-B849-4DE2419211E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875608" y="810041"/>
            <a:ext cx="426575" cy="426575"/>
          </a:xfrm>
          <a:prstGeom prst="rect">
            <a:avLst/>
          </a:prstGeom>
        </p:spPr>
      </p:pic>
      <p:pic>
        <p:nvPicPr>
          <p:cNvPr id="120" name="グラフィックス 119" descr="歩く">
            <a:extLst>
              <a:ext uri="{FF2B5EF4-FFF2-40B4-BE49-F238E27FC236}">
                <a16:creationId xmlns:a16="http://schemas.microsoft.com/office/drawing/2014/main" id="{E6A2BD35-067F-425F-B50D-3484A19BB75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6504" y="834230"/>
            <a:ext cx="426575" cy="426575"/>
          </a:xfrm>
          <a:prstGeom prst="rect">
            <a:avLst/>
          </a:prstGeom>
        </p:spPr>
      </p:pic>
      <p:pic>
        <p:nvPicPr>
          <p:cNvPr id="123" name="グラフィックス 122" descr="歩く">
            <a:extLst>
              <a:ext uri="{FF2B5EF4-FFF2-40B4-BE49-F238E27FC236}">
                <a16:creationId xmlns:a16="http://schemas.microsoft.com/office/drawing/2014/main" id="{32E5CB42-0B72-4081-BFC4-6F2221C779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53971" y="858804"/>
            <a:ext cx="426575" cy="426575"/>
          </a:xfrm>
          <a:prstGeom prst="rect">
            <a:avLst/>
          </a:prstGeom>
        </p:spPr>
      </p:pic>
      <p:pic>
        <p:nvPicPr>
          <p:cNvPr id="124" name="グラフィックス 123" descr="歩く">
            <a:extLst>
              <a:ext uri="{FF2B5EF4-FFF2-40B4-BE49-F238E27FC236}">
                <a16:creationId xmlns:a16="http://schemas.microsoft.com/office/drawing/2014/main" id="{08F96258-08F8-4DDE-B012-4308449966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00243" y="854577"/>
            <a:ext cx="426575" cy="426575"/>
          </a:xfrm>
          <a:prstGeom prst="rect">
            <a:avLst/>
          </a:prstGeom>
        </p:spPr>
      </p:pic>
      <p:sp>
        <p:nvSpPr>
          <p:cNvPr id="130" name="正方形/長方形 129">
            <a:extLst>
              <a:ext uri="{FF2B5EF4-FFF2-40B4-BE49-F238E27FC236}">
                <a16:creationId xmlns:a16="http://schemas.microsoft.com/office/drawing/2014/main" id="{663AC473-EA74-49FD-B859-709E8CDDEDCB}"/>
              </a:ext>
            </a:extLst>
          </p:cNvPr>
          <p:cNvSpPr/>
          <p:nvPr/>
        </p:nvSpPr>
        <p:spPr>
          <a:xfrm>
            <a:off x="1298356" y="3454882"/>
            <a:ext cx="1505589" cy="19602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bg1"/>
                </a:solidFill>
                <a:latin typeface="Segoe UI Light" panose="020B0502040204020203" pitchFamily="34" charset="0"/>
                <a:cs typeface="Segoe UI Light" panose="020B0502040204020203" pitchFamily="34" charset="0"/>
              </a:rPr>
              <a:t>new_route</a:t>
            </a:r>
            <a:endParaRPr kumimoji="1" lang="ja-JP" altLang="en-US" sz="1400" dirty="0">
              <a:solidFill>
                <a:schemeClr val="bg1"/>
              </a:solidFill>
              <a:latin typeface="Segoe UI Light" panose="020B0502040204020203" pitchFamily="34" charset="0"/>
              <a:cs typeface="Segoe UI Light" panose="020B0502040204020203" pitchFamily="34" charset="0"/>
            </a:endParaRPr>
          </a:p>
        </p:txBody>
      </p:sp>
      <p:sp>
        <p:nvSpPr>
          <p:cNvPr id="131" name="正方形/長方形 130">
            <a:extLst>
              <a:ext uri="{FF2B5EF4-FFF2-40B4-BE49-F238E27FC236}">
                <a16:creationId xmlns:a16="http://schemas.microsoft.com/office/drawing/2014/main" id="{CB3F3AFB-FD53-494D-B75E-62B5B52E42AB}"/>
              </a:ext>
            </a:extLst>
          </p:cNvPr>
          <p:cNvSpPr/>
          <p:nvPr/>
        </p:nvSpPr>
        <p:spPr>
          <a:xfrm>
            <a:off x="1304649" y="3844907"/>
            <a:ext cx="1499295" cy="150180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latin typeface="Segoe UI Light" panose="020B0502040204020203" pitchFamily="34" charset="0"/>
                <a:cs typeface="Segoe UI Light" panose="020B0502040204020203" pitchFamily="34" charset="0"/>
              </a:rPr>
              <a:t>Route</a:t>
            </a:r>
          </a:p>
          <a:p>
            <a:pPr marL="88900" indent="-88900">
              <a:buFont typeface="Arial" panose="020B0604020202020204" pitchFamily="34" charset="0"/>
              <a:buChar char="•"/>
            </a:pPr>
            <a:r>
              <a:rPr lang="en-US" altLang="ja-JP" sz="1200" b="1" dirty="0">
                <a:solidFill>
                  <a:schemeClr val="tx1"/>
                </a:solidFill>
                <a:latin typeface="Segoe UI Light" panose="020B0502040204020203" pitchFamily="34" charset="0"/>
                <a:cs typeface="Segoe UI Light" panose="020B0502040204020203" pitchFamily="34" charset="0"/>
              </a:rPr>
              <a:t>ID</a:t>
            </a:r>
          </a:p>
          <a:p>
            <a:pPr marL="88900" indent="-88900">
              <a:buFont typeface="Arial" panose="020B0604020202020204" pitchFamily="34" charset="0"/>
              <a:buChar char="•"/>
            </a:pPr>
            <a:r>
              <a:rPr kumimoji="1" lang="en-US" altLang="ja-JP" sz="1200" b="1" dirty="0">
                <a:solidFill>
                  <a:schemeClr val="tx1"/>
                </a:solidFill>
                <a:latin typeface="Segoe UI Light" panose="020B0502040204020203" pitchFamily="34" charset="0"/>
                <a:cs typeface="Segoe UI Light" panose="020B0502040204020203" pitchFamily="34" charset="0"/>
              </a:rPr>
              <a:t>Ticket ID</a:t>
            </a:r>
          </a:p>
          <a:p>
            <a:pPr marL="88900" indent="-88900">
              <a:buFont typeface="Arial" panose="020B0604020202020204" pitchFamily="34" charset="0"/>
              <a:buChar char="•"/>
            </a:pPr>
            <a:r>
              <a:rPr lang="en-US" altLang="ja-JP" sz="1200" b="1" dirty="0" err="1">
                <a:solidFill>
                  <a:schemeClr val="tx1"/>
                </a:solidFill>
                <a:latin typeface="Segoe UI Light" panose="020B0502040204020203" pitchFamily="34" charset="0"/>
                <a:cs typeface="Segoe UI Light" panose="020B0502040204020203" pitchFamily="34" charset="0"/>
              </a:rPr>
              <a:t>transpoter</a:t>
            </a:r>
            <a:endParaRPr kumimoji="1" lang="en-US" altLang="ja-JP" sz="1200" b="1"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lang="en-US" altLang="ja-JP" sz="1200" b="1" dirty="0" err="1">
                <a:solidFill>
                  <a:schemeClr val="tx1"/>
                </a:solidFill>
                <a:latin typeface="Segoe UI Light" panose="020B0502040204020203" pitchFamily="34" charset="0"/>
                <a:cs typeface="Segoe UI Light" panose="020B0502040204020203" pitchFamily="34" charset="0"/>
              </a:rPr>
              <a:t>datetimeFrom</a:t>
            </a:r>
            <a:endParaRPr lang="en-US" altLang="ja-JP" sz="1200" b="1"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lang="en-US" altLang="ja-JP" sz="1200" b="1" dirty="0">
                <a:solidFill>
                  <a:schemeClr val="tx1"/>
                </a:solidFill>
                <a:latin typeface="Segoe UI Light" panose="020B0502040204020203" pitchFamily="34" charset="0"/>
                <a:cs typeface="Segoe UI Light" panose="020B0502040204020203" pitchFamily="34" charset="0"/>
              </a:rPr>
              <a:t>From</a:t>
            </a:r>
            <a:r>
              <a:rPr kumimoji="1" lang="en-US" altLang="ja-JP" sz="1200" b="1" dirty="0">
                <a:solidFill>
                  <a:schemeClr val="tx1"/>
                </a:solidFill>
                <a:latin typeface="Segoe UI Light" panose="020B0502040204020203" pitchFamily="34" charset="0"/>
                <a:cs typeface="Segoe UI Light" panose="020B0502040204020203" pitchFamily="34" charset="0"/>
              </a:rPr>
              <a:t>(station/GPS)</a:t>
            </a:r>
          </a:p>
          <a:p>
            <a:pPr marL="88900" indent="-88900">
              <a:buFont typeface="Arial" panose="020B0604020202020204" pitchFamily="34" charset="0"/>
              <a:buChar char="•"/>
            </a:pPr>
            <a:r>
              <a:rPr lang="en-US" altLang="ja-JP" sz="1200" dirty="0" err="1">
                <a:solidFill>
                  <a:schemeClr val="tx1"/>
                </a:solidFill>
                <a:latin typeface="Segoe UI Light" panose="020B0502040204020203" pitchFamily="34" charset="0"/>
                <a:cs typeface="Segoe UI Light" panose="020B0502040204020203" pitchFamily="34" charset="0"/>
              </a:rPr>
              <a:t>datetimeTo</a:t>
            </a:r>
            <a:endParaRPr kumimoji="1" lang="en-US" altLang="ja-JP" sz="1200"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kumimoji="1" lang="en-US" altLang="ja-JP" sz="1200" dirty="0">
                <a:solidFill>
                  <a:schemeClr val="tx1"/>
                </a:solidFill>
                <a:latin typeface="Segoe UI Light" panose="020B0502040204020203" pitchFamily="34" charset="0"/>
                <a:cs typeface="Segoe UI Light" panose="020B0502040204020203" pitchFamily="34" charset="0"/>
              </a:rPr>
              <a:t>To(station/GPS)</a:t>
            </a:r>
            <a:endParaRPr kumimoji="1" lang="ja-JP" altLang="en-US" sz="1200" dirty="0">
              <a:solidFill>
                <a:schemeClr val="tx1"/>
              </a:solidFill>
              <a:latin typeface="Segoe UI Light" panose="020B0502040204020203" pitchFamily="34" charset="0"/>
              <a:cs typeface="Segoe UI Light" panose="020B0502040204020203" pitchFamily="34" charset="0"/>
            </a:endParaRPr>
          </a:p>
        </p:txBody>
      </p:sp>
      <p:pic>
        <p:nvPicPr>
          <p:cNvPr id="6" name="図 5">
            <a:extLst>
              <a:ext uri="{FF2B5EF4-FFF2-40B4-BE49-F238E27FC236}">
                <a16:creationId xmlns:a16="http://schemas.microsoft.com/office/drawing/2014/main" id="{BCD7F7A8-90D5-47B0-9CCB-940C129467D1}"/>
              </a:ext>
            </a:extLst>
          </p:cNvPr>
          <p:cNvPicPr>
            <a:picLocks noChangeAspect="1"/>
          </p:cNvPicPr>
          <p:nvPr/>
        </p:nvPicPr>
        <p:blipFill rotWithShape="1">
          <a:blip r:embed="rId16"/>
          <a:srcRect l="12692" r="17899"/>
          <a:stretch/>
        </p:blipFill>
        <p:spPr>
          <a:xfrm>
            <a:off x="1872241" y="1348182"/>
            <a:ext cx="359254" cy="517586"/>
          </a:xfrm>
          <a:prstGeom prst="rect">
            <a:avLst/>
          </a:prstGeom>
        </p:spPr>
      </p:pic>
      <p:pic>
        <p:nvPicPr>
          <p:cNvPr id="67" name="図 66">
            <a:extLst>
              <a:ext uri="{FF2B5EF4-FFF2-40B4-BE49-F238E27FC236}">
                <a16:creationId xmlns:a16="http://schemas.microsoft.com/office/drawing/2014/main" id="{5EF493E6-718E-474E-96FA-1A8E4ABB2BF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76845" y="1509310"/>
            <a:ext cx="182707" cy="182707"/>
          </a:xfrm>
          <a:prstGeom prst="rect">
            <a:avLst/>
          </a:prstGeom>
        </p:spPr>
      </p:pic>
      <p:pic>
        <p:nvPicPr>
          <p:cNvPr id="139" name="図 138">
            <a:extLst>
              <a:ext uri="{FF2B5EF4-FFF2-40B4-BE49-F238E27FC236}">
                <a16:creationId xmlns:a16="http://schemas.microsoft.com/office/drawing/2014/main" id="{D2644AE2-A003-4F8A-BFF1-F9F91BB0A9AA}"/>
              </a:ext>
            </a:extLst>
          </p:cNvPr>
          <p:cNvPicPr>
            <a:picLocks noChangeAspect="1"/>
          </p:cNvPicPr>
          <p:nvPr/>
        </p:nvPicPr>
        <p:blipFill rotWithShape="1">
          <a:blip r:embed="rId16"/>
          <a:srcRect l="12692" r="17899"/>
          <a:stretch/>
        </p:blipFill>
        <p:spPr>
          <a:xfrm>
            <a:off x="5203261" y="1348182"/>
            <a:ext cx="359254" cy="517586"/>
          </a:xfrm>
          <a:prstGeom prst="rect">
            <a:avLst/>
          </a:prstGeom>
        </p:spPr>
      </p:pic>
      <p:pic>
        <p:nvPicPr>
          <p:cNvPr id="144" name="図 143">
            <a:extLst>
              <a:ext uri="{FF2B5EF4-FFF2-40B4-BE49-F238E27FC236}">
                <a16:creationId xmlns:a16="http://schemas.microsoft.com/office/drawing/2014/main" id="{6619DBA4-3C34-4773-B217-2228E054C103}"/>
              </a:ext>
            </a:extLst>
          </p:cNvPr>
          <p:cNvPicPr>
            <a:picLocks noChangeAspect="1"/>
          </p:cNvPicPr>
          <p:nvPr/>
        </p:nvPicPr>
        <p:blipFill>
          <a:blip r:embed="rId18"/>
          <a:stretch>
            <a:fillRect/>
          </a:stretch>
        </p:blipFill>
        <p:spPr>
          <a:xfrm>
            <a:off x="6961746" y="1347414"/>
            <a:ext cx="360249" cy="515434"/>
          </a:xfrm>
          <a:prstGeom prst="rect">
            <a:avLst/>
          </a:prstGeom>
        </p:spPr>
      </p:pic>
      <p:sp>
        <p:nvSpPr>
          <p:cNvPr id="146" name="テキスト ボックス 145">
            <a:extLst>
              <a:ext uri="{FF2B5EF4-FFF2-40B4-BE49-F238E27FC236}">
                <a16:creationId xmlns:a16="http://schemas.microsoft.com/office/drawing/2014/main" id="{02C50D35-F055-4CA5-BE5F-3CCE5BE81ED6}"/>
              </a:ext>
            </a:extLst>
          </p:cNvPr>
          <p:cNvSpPr txBox="1"/>
          <p:nvPr/>
        </p:nvSpPr>
        <p:spPr>
          <a:xfrm>
            <a:off x="4287489" y="1915825"/>
            <a:ext cx="1125243" cy="646331"/>
          </a:xfrm>
          <a:prstGeom prst="rect">
            <a:avLst/>
          </a:prstGeom>
          <a:noFill/>
        </p:spPr>
        <p:txBody>
          <a:bodyPr wrap="square" rtlCol="0">
            <a:spAutoFit/>
          </a:bodyPr>
          <a:lstStyle/>
          <a:p>
            <a:r>
              <a:rPr kumimoji="1" lang="en-US" altLang="ja-JP" sz="1200" dirty="0">
                <a:latin typeface="Segoe UI Light" panose="020B0502040204020203" pitchFamily="34" charset="0"/>
                <a:cs typeface="Segoe UI Light" panose="020B0502040204020203" pitchFamily="34" charset="0"/>
              </a:rPr>
              <a:t>Read </a:t>
            </a:r>
            <a:r>
              <a:rPr kumimoji="1" lang="en-US" altLang="ja-JP" sz="1200" dirty="0" err="1">
                <a:latin typeface="Segoe UI Light" panose="020B0502040204020203" pitchFamily="34" charset="0"/>
                <a:cs typeface="Segoe UI Light" panose="020B0502040204020203" pitchFamily="34" charset="0"/>
              </a:rPr>
              <a:t>qr</a:t>
            </a:r>
            <a:r>
              <a:rPr kumimoji="1" lang="en-US" altLang="ja-JP" sz="1200" dirty="0">
                <a:latin typeface="Segoe UI Light" panose="020B0502040204020203" pitchFamily="34" charset="0"/>
                <a:cs typeface="Segoe UI Light" panose="020B0502040204020203" pitchFamily="34" charset="0"/>
              </a:rPr>
              <a:t>-code of transporter</a:t>
            </a:r>
            <a:endParaRPr kumimoji="1" lang="ja-JP" altLang="en-US" sz="1200" dirty="0">
              <a:latin typeface="Segoe UI Light" panose="020B0502040204020203" pitchFamily="34" charset="0"/>
              <a:cs typeface="Segoe UI Light" panose="020B0502040204020203" pitchFamily="34" charset="0"/>
            </a:endParaRPr>
          </a:p>
        </p:txBody>
      </p:sp>
      <p:pic>
        <p:nvPicPr>
          <p:cNvPr id="16" name="グラフィックス 15" descr="カメラ">
            <a:extLst>
              <a:ext uri="{FF2B5EF4-FFF2-40B4-BE49-F238E27FC236}">
                <a16:creationId xmlns:a16="http://schemas.microsoft.com/office/drawing/2014/main" id="{9EBFF54A-974A-4C1F-95FA-6537B2186B8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296469" y="1478546"/>
            <a:ext cx="199000" cy="199000"/>
          </a:xfrm>
          <a:prstGeom prst="rect">
            <a:avLst/>
          </a:prstGeom>
        </p:spPr>
      </p:pic>
      <p:pic>
        <p:nvPicPr>
          <p:cNvPr id="149" name="図 148">
            <a:extLst>
              <a:ext uri="{FF2B5EF4-FFF2-40B4-BE49-F238E27FC236}">
                <a16:creationId xmlns:a16="http://schemas.microsoft.com/office/drawing/2014/main" id="{19259127-40EC-4AD5-944E-73AA5969BA76}"/>
              </a:ext>
            </a:extLst>
          </p:cNvPr>
          <p:cNvPicPr>
            <a:picLocks noChangeAspect="1"/>
          </p:cNvPicPr>
          <p:nvPr/>
        </p:nvPicPr>
        <p:blipFill rotWithShape="1">
          <a:blip r:embed="rId16"/>
          <a:srcRect l="12692" r="17899"/>
          <a:stretch/>
        </p:blipFill>
        <p:spPr>
          <a:xfrm>
            <a:off x="10097557" y="1342246"/>
            <a:ext cx="359254" cy="517586"/>
          </a:xfrm>
          <a:prstGeom prst="rect">
            <a:avLst/>
          </a:prstGeom>
        </p:spPr>
      </p:pic>
      <p:pic>
        <p:nvPicPr>
          <p:cNvPr id="150" name="グラフィックス 149" descr="カメラ">
            <a:extLst>
              <a:ext uri="{FF2B5EF4-FFF2-40B4-BE49-F238E27FC236}">
                <a16:creationId xmlns:a16="http://schemas.microsoft.com/office/drawing/2014/main" id="{F92632CA-BA95-4B18-A1F8-1F49DEB6DCD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190765" y="1472610"/>
            <a:ext cx="199000" cy="199000"/>
          </a:xfrm>
          <a:prstGeom prst="rect">
            <a:avLst/>
          </a:prstGeom>
        </p:spPr>
      </p:pic>
      <p:pic>
        <p:nvPicPr>
          <p:cNvPr id="151" name="図 150">
            <a:extLst>
              <a:ext uri="{FF2B5EF4-FFF2-40B4-BE49-F238E27FC236}">
                <a16:creationId xmlns:a16="http://schemas.microsoft.com/office/drawing/2014/main" id="{BBAF081D-F79D-4329-8326-1EDAB0D5704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22841" y="2151540"/>
            <a:ext cx="182707" cy="182707"/>
          </a:xfrm>
          <a:prstGeom prst="rect">
            <a:avLst/>
          </a:prstGeom>
        </p:spPr>
      </p:pic>
      <p:pic>
        <p:nvPicPr>
          <p:cNvPr id="153" name="図 152">
            <a:extLst>
              <a:ext uri="{FF2B5EF4-FFF2-40B4-BE49-F238E27FC236}">
                <a16:creationId xmlns:a16="http://schemas.microsoft.com/office/drawing/2014/main" id="{DCD55F34-7880-4485-9634-B0D82CDD061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196825" y="2113099"/>
            <a:ext cx="182707" cy="182707"/>
          </a:xfrm>
          <a:prstGeom prst="rect">
            <a:avLst/>
          </a:prstGeom>
        </p:spPr>
      </p:pic>
      <p:sp>
        <p:nvSpPr>
          <p:cNvPr id="155" name="テキスト ボックス 154">
            <a:extLst>
              <a:ext uri="{FF2B5EF4-FFF2-40B4-BE49-F238E27FC236}">
                <a16:creationId xmlns:a16="http://schemas.microsoft.com/office/drawing/2014/main" id="{275D49F4-ABA9-49DD-92AC-DA9F0350181B}"/>
              </a:ext>
            </a:extLst>
          </p:cNvPr>
          <p:cNvSpPr txBox="1"/>
          <p:nvPr/>
        </p:nvSpPr>
        <p:spPr>
          <a:xfrm>
            <a:off x="9222295" y="1935295"/>
            <a:ext cx="1073366" cy="461665"/>
          </a:xfrm>
          <a:prstGeom prst="rect">
            <a:avLst/>
          </a:prstGeom>
          <a:noFill/>
        </p:spPr>
        <p:txBody>
          <a:bodyPr wrap="square" rtlCol="0">
            <a:spAutoFit/>
          </a:bodyPr>
          <a:lstStyle/>
          <a:p>
            <a:r>
              <a:rPr kumimoji="1" lang="en-US" altLang="ja-JP" sz="1200" dirty="0">
                <a:latin typeface="Segoe UI Light" panose="020B0502040204020203" pitchFamily="34" charset="0"/>
                <a:cs typeface="Segoe UI Light" panose="020B0502040204020203" pitchFamily="34" charset="0"/>
              </a:rPr>
              <a:t>Read </a:t>
            </a:r>
            <a:r>
              <a:rPr kumimoji="1" lang="en-US" altLang="ja-JP" sz="1200" dirty="0" err="1">
                <a:latin typeface="Segoe UI Light" panose="020B0502040204020203" pitchFamily="34" charset="0"/>
                <a:cs typeface="Segoe UI Light" panose="020B0502040204020203" pitchFamily="34" charset="0"/>
              </a:rPr>
              <a:t>qr</a:t>
            </a:r>
            <a:r>
              <a:rPr kumimoji="1" lang="en-US" altLang="ja-JP" sz="1200" dirty="0">
                <a:latin typeface="Segoe UI Light" panose="020B0502040204020203" pitchFamily="34" charset="0"/>
                <a:cs typeface="Segoe UI Light" panose="020B0502040204020203" pitchFamily="34" charset="0"/>
              </a:rPr>
              <a:t>-code of transporter</a:t>
            </a:r>
            <a:endParaRPr kumimoji="1" lang="ja-JP" altLang="en-US" sz="1200" dirty="0">
              <a:latin typeface="Segoe UI Light" panose="020B0502040204020203" pitchFamily="34" charset="0"/>
              <a:cs typeface="Segoe UI Light" panose="020B0502040204020203" pitchFamily="34" charset="0"/>
            </a:endParaRPr>
          </a:p>
        </p:txBody>
      </p:sp>
      <p:sp>
        <p:nvSpPr>
          <p:cNvPr id="157" name="テキスト ボックス 156">
            <a:extLst>
              <a:ext uri="{FF2B5EF4-FFF2-40B4-BE49-F238E27FC236}">
                <a16:creationId xmlns:a16="http://schemas.microsoft.com/office/drawing/2014/main" id="{FA1360E9-AC99-4C17-9433-57BE987603C8}"/>
              </a:ext>
            </a:extLst>
          </p:cNvPr>
          <p:cNvSpPr txBox="1"/>
          <p:nvPr/>
        </p:nvSpPr>
        <p:spPr>
          <a:xfrm>
            <a:off x="7143353" y="1880568"/>
            <a:ext cx="887049" cy="430887"/>
          </a:xfrm>
          <a:prstGeom prst="rect">
            <a:avLst/>
          </a:prstGeom>
          <a:noFill/>
        </p:spPr>
        <p:txBody>
          <a:bodyPr wrap="square" rtlCol="0">
            <a:spAutoFit/>
          </a:bodyPr>
          <a:lstStyle/>
          <a:p>
            <a:r>
              <a:rPr kumimoji="1" lang="en-US" altLang="ja-JP" sz="1100" dirty="0">
                <a:latin typeface="Segoe UI Light" panose="020B0502040204020203" pitchFamily="34" charset="0"/>
                <a:cs typeface="Segoe UI Light" panose="020B0502040204020203" pitchFamily="34" charset="0"/>
              </a:rPr>
              <a:t>Show</a:t>
            </a:r>
          </a:p>
          <a:p>
            <a:r>
              <a:rPr kumimoji="1" lang="en-US" altLang="ja-JP" sz="1100" dirty="0" err="1">
                <a:latin typeface="Segoe UI Light" panose="020B0502040204020203" pitchFamily="34" charset="0"/>
                <a:cs typeface="Segoe UI Light" panose="020B0502040204020203" pitchFamily="34" charset="0"/>
              </a:rPr>
              <a:t>Qr</a:t>
            </a:r>
            <a:r>
              <a:rPr kumimoji="1" lang="en-US" altLang="ja-JP" sz="1100" dirty="0">
                <a:latin typeface="Segoe UI Light" panose="020B0502040204020203" pitchFamily="34" charset="0"/>
                <a:cs typeface="Segoe UI Light" panose="020B0502040204020203" pitchFamily="34" charset="0"/>
              </a:rPr>
              <a:t>-code</a:t>
            </a:r>
            <a:endParaRPr kumimoji="1" lang="ja-JP" altLang="en-US" sz="1100" dirty="0">
              <a:latin typeface="Segoe UI Light" panose="020B0502040204020203" pitchFamily="34" charset="0"/>
              <a:cs typeface="Segoe UI Light" panose="020B0502040204020203" pitchFamily="34" charset="0"/>
            </a:endParaRPr>
          </a:p>
        </p:txBody>
      </p:sp>
      <p:sp>
        <p:nvSpPr>
          <p:cNvPr id="164" name="正方形/長方形 163">
            <a:extLst>
              <a:ext uri="{FF2B5EF4-FFF2-40B4-BE49-F238E27FC236}">
                <a16:creationId xmlns:a16="http://schemas.microsoft.com/office/drawing/2014/main" id="{C3480B27-5C57-42F5-9C07-2B6528325ADC}"/>
              </a:ext>
            </a:extLst>
          </p:cNvPr>
          <p:cNvSpPr/>
          <p:nvPr/>
        </p:nvSpPr>
        <p:spPr>
          <a:xfrm>
            <a:off x="3050502" y="5467669"/>
            <a:ext cx="1499295" cy="122969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latin typeface="Segoe UI Light" panose="020B0502040204020203" pitchFamily="34" charset="0"/>
                <a:cs typeface="Segoe UI Light" panose="020B0502040204020203" pitchFamily="34" charset="0"/>
              </a:rPr>
              <a:t>Ticket</a:t>
            </a:r>
          </a:p>
          <a:p>
            <a:pPr marL="88900" indent="-88900">
              <a:buFont typeface="Arial" panose="020B0604020202020204" pitchFamily="34" charset="0"/>
              <a:buChar char="•"/>
            </a:pPr>
            <a:r>
              <a:rPr kumimoji="1" lang="en-US" altLang="ja-JP" sz="1200" dirty="0">
                <a:solidFill>
                  <a:schemeClr val="tx1"/>
                </a:solidFill>
                <a:latin typeface="Segoe UI Light" panose="020B0502040204020203" pitchFamily="34" charset="0"/>
                <a:cs typeface="Segoe UI Light" panose="020B0502040204020203" pitchFamily="34" charset="0"/>
              </a:rPr>
              <a:t>Ticket ID</a:t>
            </a:r>
          </a:p>
          <a:p>
            <a:pPr marL="88900" indent="-88900">
              <a:buFont typeface="Arial" panose="020B0604020202020204" pitchFamily="34" charset="0"/>
              <a:buChar char="•"/>
            </a:pPr>
            <a:r>
              <a:rPr lang="en-US" altLang="ja-JP" sz="1200" dirty="0">
                <a:solidFill>
                  <a:schemeClr val="tx1"/>
                </a:solidFill>
                <a:latin typeface="Segoe UI Light" panose="020B0502040204020203" pitchFamily="34" charset="0"/>
                <a:cs typeface="Segoe UI Light" panose="020B0502040204020203" pitchFamily="34" charset="0"/>
              </a:rPr>
              <a:t>Ticket owner ID</a:t>
            </a:r>
          </a:p>
          <a:p>
            <a:pPr marL="88900" indent="-88900">
              <a:buFont typeface="Arial" panose="020B0604020202020204" pitchFamily="34" charset="0"/>
              <a:buChar char="•"/>
            </a:pPr>
            <a:r>
              <a:rPr lang="en-US" altLang="ja-JP" sz="1200" dirty="0">
                <a:solidFill>
                  <a:schemeClr val="tx1"/>
                </a:solidFill>
                <a:latin typeface="Segoe UI Light" panose="020B0502040204020203" pitchFamily="34" charset="0"/>
                <a:cs typeface="Segoe UI Light" panose="020B0502040204020203" pitchFamily="34" charset="0"/>
              </a:rPr>
              <a:t>Ticket type</a:t>
            </a:r>
            <a:endParaRPr kumimoji="1" lang="en-US" altLang="ja-JP" sz="1200"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lang="en-US" altLang="ja-JP" sz="1200" b="1" dirty="0">
                <a:solidFill>
                  <a:schemeClr val="tx1"/>
                </a:solidFill>
                <a:latin typeface="Segoe UI Light" panose="020B0502040204020203" pitchFamily="34" charset="0"/>
                <a:cs typeface="Segoe UI Light" panose="020B0502040204020203" pitchFamily="34" charset="0"/>
              </a:rPr>
              <a:t>Start date</a:t>
            </a:r>
          </a:p>
          <a:p>
            <a:pPr marL="88900" indent="-88900">
              <a:buFont typeface="Arial" panose="020B0604020202020204" pitchFamily="34" charset="0"/>
              <a:buChar char="•"/>
            </a:pPr>
            <a:r>
              <a:rPr lang="en-US" altLang="ja-JP" sz="1200" dirty="0">
                <a:solidFill>
                  <a:schemeClr val="tx1"/>
                </a:solidFill>
                <a:latin typeface="Segoe UI Light" panose="020B0502040204020203" pitchFamily="34" charset="0"/>
                <a:cs typeface="Segoe UI Light" panose="020B0502040204020203" pitchFamily="34" charset="0"/>
              </a:rPr>
              <a:t>Validity period</a:t>
            </a:r>
          </a:p>
          <a:p>
            <a:pPr marL="88900" indent="-88900">
              <a:buFont typeface="Arial" panose="020B0604020202020204" pitchFamily="34" charset="0"/>
              <a:buChar char="•"/>
            </a:pPr>
            <a:endParaRPr kumimoji="1" lang="ja-JP" altLang="en-US" sz="1200" dirty="0">
              <a:solidFill>
                <a:schemeClr val="tx1"/>
              </a:solidFill>
              <a:latin typeface="Segoe UI Light" panose="020B0502040204020203" pitchFamily="34" charset="0"/>
              <a:cs typeface="Segoe UI Light" panose="020B0502040204020203" pitchFamily="34" charset="0"/>
            </a:endParaRPr>
          </a:p>
        </p:txBody>
      </p:sp>
      <p:sp>
        <p:nvSpPr>
          <p:cNvPr id="166" name="正方形/長方形 165">
            <a:extLst>
              <a:ext uri="{FF2B5EF4-FFF2-40B4-BE49-F238E27FC236}">
                <a16:creationId xmlns:a16="http://schemas.microsoft.com/office/drawing/2014/main" id="{741BBD72-3AFD-4CBB-B02D-AF0DD19ADAA1}"/>
              </a:ext>
            </a:extLst>
          </p:cNvPr>
          <p:cNvSpPr/>
          <p:nvPr/>
        </p:nvSpPr>
        <p:spPr>
          <a:xfrm>
            <a:off x="3036407" y="3466531"/>
            <a:ext cx="1518952" cy="19602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bg1"/>
                </a:solidFill>
                <a:latin typeface="Segoe UI Light" panose="020B0502040204020203" pitchFamily="34" charset="0"/>
                <a:cs typeface="Segoe UI Light" panose="020B0502040204020203" pitchFamily="34" charset="0"/>
              </a:rPr>
              <a:t>set</a:t>
            </a:r>
            <a:r>
              <a:rPr kumimoji="1" lang="en-US" altLang="ja-JP" sz="1400" err="1">
                <a:solidFill>
                  <a:schemeClr val="bg1"/>
                </a:solidFill>
                <a:latin typeface="Segoe UI Light" panose="020B0502040204020203" pitchFamily="34" charset="0"/>
                <a:cs typeface="Segoe UI Light" panose="020B0502040204020203" pitchFamily="34" charset="0"/>
              </a:rPr>
              <a:t>_</a:t>
            </a:r>
            <a:r>
              <a:rPr kumimoji="1" lang="en-US" altLang="ja-JP" sz="1400">
                <a:solidFill>
                  <a:schemeClr val="bg1"/>
                </a:solidFill>
                <a:latin typeface="Segoe UI Light" panose="020B0502040204020203" pitchFamily="34" charset="0"/>
                <a:cs typeface="Segoe UI Light" panose="020B0502040204020203" pitchFamily="34" charset="0"/>
              </a:rPr>
              <a:t>startdate</a:t>
            </a:r>
            <a:endParaRPr kumimoji="1" lang="ja-JP" altLang="en-US" sz="1400" dirty="0">
              <a:solidFill>
                <a:schemeClr val="bg1"/>
              </a:solidFill>
              <a:latin typeface="Segoe UI Light" panose="020B0502040204020203" pitchFamily="34" charset="0"/>
              <a:cs typeface="Segoe UI Light" panose="020B0502040204020203" pitchFamily="34" charset="0"/>
            </a:endParaRPr>
          </a:p>
        </p:txBody>
      </p:sp>
      <p:sp>
        <p:nvSpPr>
          <p:cNvPr id="172" name="正方形/長方形 171">
            <a:extLst>
              <a:ext uri="{FF2B5EF4-FFF2-40B4-BE49-F238E27FC236}">
                <a16:creationId xmlns:a16="http://schemas.microsoft.com/office/drawing/2014/main" id="{55E97B11-289E-4F04-B121-5097C78C5C48}"/>
              </a:ext>
            </a:extLst>
          </p:cNvPr>
          <p:cNvSpPr/>
          <p:nvPr/>
        </p:nvSpPr>
        <p:spPr>
          <a:xfrm>
            <a:off x="4669189" y="3453731"/>
            <a:ext cx="1496724" cy="19602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bg1"/>
                </a:solidFill>
                <a:latin typeface="Segoe UI Light" panose="020B0502040204020203" pitchFamily="34" charset="0"/>
                <a:cs typeface="Segoe UI Light" panose="020B0502040204020203" pitchFamily="34" charset="0"/>
              </a:rPr>
              <a:t>end_route</a:t>
            </a:r>
            <a:endParaRPr kumimoji="1" lang="ja-JP" altLang="en-US" sz="1400" dirty="0">
              <a:solidFill>
                <a:schemeClr val="bg1"/>
              </a:solidFill>
              <a:latin typeface="Segoe UI Light" panose="020B0502040204020203" pitchFamily="34" charset="0"/>
              <a:cs typeface="Segoe UI Light" panose="020B0502040204020203" pitchFamily="34" charset="0"/>
            </a:endParaRPr>
          </a:p>
        </p:txBody>
      </p:sp>
      <p:sp>
        <p:nvSpPr>
          <p:cNvPr id="173" name="正方形/長方形 172">
            <a:extLst>
              <a:ext uri="{FF2B5EF4-FFF2-40B4-BE49-F238E27FC236}">
                <a16:creationId xmlns:a16="http://schemas.microsoft.com/office/drawing/2014/main" id="{83F03F65-9040-4BCC-A71A-672C8341C588}"/>
              </a:ext>
            </a:extLst>
          </p:cNvPr>
          <p:cNvSpPr/>
          <p:nvPr/>
        </p:nvSpPr>
        <p:spPr>
          <a:xfrm>
            <a:off x="4666618" y="3844907"/>
            <a:ext cx="1499295" cy="14988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latin typeface="Segoe UI Light" panose="020B0502040204020203" pitchFamily="34" charset="0"/>
                <a:cs typeface="Segoe UI Light" panose="020B0502040204020203" pitchFamily="34" charset="0"/>
              </a:rPr>
              <a:t>Route</a:t>
            </a:r>
          </a:p>
          <a:p>
            <a:pPr marL="88900" indent="-88900">
              <a:buFont typeface="Arial" panose="020B0604020202020204" pitchFamily="34" charset="0"/>
              <a:buChar char="•"/>
            </a:pPr>
            <a:r>
              <a:rPr kumimoji="1" lang="en-US" altLang="ja-JP" sz="1200" dirty="0">
                <a:solidFill>
                  <a:schemeClr val="tx1"/>
                </a:solidFill>
                <a:latin typeface="Segoe UI Light" panose="020B0502040204020203" pitchFamily="34" charset="0"/>
                <a:cs typeface="Segoe UI Light" panose="020B0502040204020203" pitchFamily="34" charset="0"/>
              </a:rPr>
              <a:t>ID</a:t>
            </a:r>
          </a:p>
          <a:p>
            <a:pPr marL="88900" indent="-88900">
              <a:buFont typeface="Arial" panose="020B0604020202020204" pitchFamily="34" charset="0"/>
              <a:buChar char="•"/>
            </a:pPr>
            <a:r>
              <a:rPr kumimoji="1" lang="en-US" altLang="ja-JP" sz="1200" dirty="0">
                <a:solidFill>
                  <a:schemeClr val="tx1"/>
                </a:solidFill>
                <a:latin typeface="Segoe UI Light" panose="020B0502040204020203" pitchFamily="34" charset="0"/>
                <a:cs typeface="Segoe UI Light" panose="020B0502040204020203" pitchFamily="34" charset="0"/>
              </a:rPr>
              <a:t>Ticket ID</a:t>
            </a:r>
          </a:p>
          <a:p>
            <a:pPr marL="88900" indent="-88900">
              <a:buFont typeface="Arial" panose="020B0604020202020204" pitchFamily="34" charset="0"/>
              <a:buChar char="•"/>
            </a:pPr>
            <a:r>
              <a:rPr lang="en-US" altLang="ja-JP" sz="1200" dirty="0" err="1">
                <a:solidFill>
                  <a:schemeClr val="tx1"/>
                </a:solidFill>
                <a:latin typeface="Segoe UI Light" panose="020B0502040204020203" pitchFamily="34" charset="0"/>
                <a:cs typeface="Segoe UI Light" panose="020B0502040204020203" pitchFamily="34" charset="0"/>
              </a:rPr>
              <a:t>transpoter</a:t>
            </a:r>
            <a:endParaRPr kumimoji="1" lang="en-US" altLang="ja-JP" sz="1200"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lang="en-US" altLang="ja-JP" sz="1200" dirty="0" err="1">
                <a:solidFill>
                  <a:schemeClr val="tx1"/>
                </a:solidFill>
                <a:latin typeface="Segoe UI Light" panose="020B0502040204020203" pitchFamily="34" charset="0"/>
                <a:cs typeface="Segoe UI Light" panose="020B0502040204020203" pitchFamily="34" charset="0"/>
              </a:rPr>
              <a:t>datetimeFrom</a:t>
            </a:r>
            <a:endParaRPr lang="en-US" altLang="ja-JP" sz="1200"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lang="en-US" altLang="ja-JP" sz="1200" dirty="0">
                <a:solidFill>
                  <a:schemeClr val="tx1"/>
                </a:solidFill>
                <a:latin typeface="Segoe UI Light" panose="020B0502040204020203" pitchFamily="34" charset="0"/>
                <a:cs typeface="Segoe UI Light" panose="020B0502040204020203" pitchFamily="34" charset="0"/>
              </a:rPr>
              <a:t>From</a:t>
            </a:r>
            <a:r>
              <a:rPr kumimoji="1" lang="en-US" altLang="ja-JP" sz="1200" dirty="0">
                <a:solidFill>
                  <a:schemeClr val="tx1"/>
                </a:solidFill>
                <a:latin typeface="Segoe UI Light" panose="020B0502040204020203" pitchFamily="34" charset="0"/>
                <a:cs typeface="Segoe UI Light" panose="020B0502040204020203" pitchFamily="34" charset="0"/>
              </a:rPr>
              <a:t>(station/GPS)</a:t>
            </a:r>
          </a:p>
          <a:p>
            <a:pPr marL="88900" indent="-88900">
              <a:buFont typeface="Arial" panose="020B0604020202020204" pitchFamily="34" charset="0"/>
              <a:buChar char="•"/>
            </a:pPr>
            <a:r>
              <a:rPr lang="en-US" altLang="ja-JP" sz="1200" b="1" dirty="0" err="1">
                <a:solidFill>
                  <a:schemeClr val="tx1"/>
                </a:solidFill>
                <a:latin typeface="Segoe UI Light" panose="020B0502040204020203" pitchFamily="34" charset="0"/>
                <a:cs typeface="Segoe UI Light" panose="020B0502040204020203" pitchFamily="34" charset="0"/>
              </a:rPr>
              <a:t>datetimeTo</a:t>
            </a:r>
            <a:endParaRPr kumimoji="1" lang="en-US" altLang="ja-JP" sz="1200" b="1"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kumimoji="1" lang="en-US" altLang="ja-JP" sz="1200" b="1" dirty="0">
                <a:solidFill>
                  <a:schemeClr val="tx1"/>
                </a:solidFill>
                <a:latin typeface="Segoe UI Light" panose="020B0502040204020203" pitchFamily="34" charset="0"/>
                <a:cs typeface="Segoe UI Light" panose="020B0502040204020203" pitchFamily="34" charset="0"/>
              </a:rPr>
              <a:t>To(station/GPS)</a:t>
            </a:r>
            <a:endParaRPr kumimoji="1" lang="ja-JP" altLang="en-US" sz="1200" b="1" dirty="0">
              <a:solidFill>
                <a:schemeClr val="tx1"/>
              </a:solidFill>
              <a:latin typeface="Segoe UI Light" panose="020B0502040204020203" pitchFamily="34" charset="0"/>
              <a:cs typeface="Segoe UI Light" panose="020B0502040204020203" pitchFamily="34" charset="0"/>
            </a:endParaRPr>
          </a:p>
        </p:txBody>
      </p:sp>
      <p:sp>
        <p:nvSpPr>
          <p:cNvPr id="182" name="正方形/長方形 181">
            <a:extLst>
              <a:ext uri="{FF2B5EF4-FFF2-40B4-BE49-F238E27FC236}">
                <a16:creationId xmlns:a16="http://schemas.microsoft.com/office/drawing/2014/main" id="{5429509B-80AC-42CB-B26B-5D55DA9D16C0}"/>
              </a:ext>
            </a:extLst>
          </p:cNvPr>
          <p:cNvSpPr/>
          <p:nvPr/>
        </p:nvSpPr>
        <p:spPr>
          <a:xfrm>
            <a:off x="6402534" y="3841958"/>
            <a:ext cx="1499295" cy="150180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latin typeface="Segoe UI Light" panose="020B0502040204020203" pitchFamily="34" charset="0"/>
                <a:cs typeface="Segoe UI Light" panose="020B0502040204020203" pitchFamily="34" charset="0"/>
              </a:rPr>
              <a:t>Route</a:t>
            </a:r>
          </a:p>
          <a:p>
            <a:pPr marL="88900" indent="-88900">
              <a:buFont typeface="Arial" panose="020B0604020202020204" pitchFamily="34" charset="0"/>
              <a:buChar char="•"/>
            </a:pPr>
            <a:r>
              <a:rPr kumimoji="1" lang="en-US" altLang="ja-JP" sz="1200" b="1" dirty="0">
                <a:solidFill>
                  <a:schemeClr val="tx1"/>
                </a:solidFill>
                <a:latin typeface="Segoe UI Light" panose="020B0502040204020203" pitchFamily="34" charset="0"/>
                <a:cs typeface="Segoe UI Light" panose="020B0502040204020203" pitchFamily="34" charset="0"/>
              </a:rPr>
              <a:t>ID</a:t>
            </a:r>
          </a:p>
          <a:p>
            <a:pPr marL="88900" indent="-88900">
              <a:buFont typeface="Arial" panose="020B0604020202020204" pitchFamily="34" charset="0"/>
              <a:buChar char="•"/>
            </a:pPr>
            <a:r>
              <a:rPr kumimoji="1" lang="en-US" altLang="ja-JP" sz="1200" b="1" dirty="0">
                <a:solidFill>
                  <a:schemeClr val="tx1"/>
                </a:solidFill>
                <a:latin typeface="Segoe UI Light" panose="020B0502040204020203" pitchFamily="34" charset="0"/>
                <a:cs typeface="Segoe UI Light" panose="020B0502040204020203" pitchFamily="34" charset="0"/>
              </a:rPr>
              <a:t>Ticket ID</a:t>
            </a:r>
          </a:p>
          <a:p>
            <a:pPr marL="88900" indent="-88900">
              <a:buFont typeface="Arial" panose="020B0604020202020204" pitchFamily="34" charset="0"/>
              <a:buChar char="•"/>
            </a:pPr>
            <a:r>
              <a:rPr lang="en-US" altLang="ja-JP" sz="1200" b="1" dirty="0" err="1">
                <a:solidFill>
                  <a:schemeClr val="tx1"/>
                </a:solidFill>
                <a:latin typeface="Segoe UI Light" panose="020B0502040204020203" pitchFamily="34" charset="0"/>
                <a:cs typeface="Segoe UI Light" panose="020B0502040204020203" pitchFamily="34" charset="0"/>
              </a:rPr>
              <a:t>transpoter</a:t>
            </a:r>
            <a:endParaRPr kumimoji="1" lang="en-US" altLang="ja-JP" sz="1200" b="1"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lang="en-US" altLang="ja-JP" sz="1200" b="1" dirty="0" err="1">
                <a:solidFill>
                  <a:schemeClr val="tx1"/>
                </a:solidFill>
                <a:latin typeface="Segoe UI Light" panose="020B0502040204020203" pitchFamily="34" charset="0"/>
                <a:cs typeface="Segoe UI Light" panose="020B0502040204020203" pitchFamily="34" charset="0"/>
              </a:rPr>
              <a:t>datetimeFrom</a:t>
            </a:r>
            <a:endParaRPr lang="en-US" altLang="ja-JP" sz="1200" b="1"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lang="en-US" altLang="ja-JP" sz="1200" b="1" dirty="0">
                <a:solidFill>
                  <a:schemeClr val="tx1"/>
                </a:solidFill>
                <a:latin typeface="Segoe UI Light" panose="020B0502040204020203" pitchFamily="34" charset="0"/>
                <a:cs typeface="Segoe UI Light" panose="020B0502040204020203" pitchFamily="34" charset="0"/>
              </a:rPr>
              <a:t>From</a:t>
            </a:r>
            <a:r>
              <a:rPr kumimoji="1" lang="en-US" altLang="ja-JP" sz="1200" b="1" dirty="0">
                <a:solidFill>
                  <a:schemeClr val="tx1"/>
                </a:solidFill>
                <a:latin typeface="Segoe UI Light" panose="020B0502040204020203" pitchFamily="34" charset="0"/>
                <a:cs typeface="Segoe UI Light" panose="020B0502040204020203" pitchFamily="34" charset="0"/>
              </a:rPr>
              <a:t>(station/GPS)</a:t>
            </a:r>
          </a:p>
          <a:p>
            <a:pPr marL="88900" indent="-88900">
              <a:buFont typeface="Arial" panose="020B0604020202020204" pitchFamily="34" charset="0"/>
              <a:buChar char="•"/>
            </a:pPr>
            <a:r>
              <a:rPr lang="en-US" altLang="ja-JP" sz="1200" dirty="0" err="1">
                <a:solidFill>
                  <a:schemeClr val="tx1"/>
                </a:solidFill>
                <a:latin typeface="Segoe UI Light" panose="020B0502040204020203" pitchFamily="34" charset="0"/>
                <a:cs typeface="Segoe UI Light" panose="020B0502040204020203" pitchFamily="34" charset="0"/>
              </a:rPr>
              <a:t>datetimeTo</a:t>
            </a:r>
            <a:endParaRPr kumimoji="1" lang="en-US" altLang="ja-JP" sz="1200"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kumimoji="1" lang="en-US" altLang="ja-JP" sz="1200" dirty="0">
                <a:solidFill>
                  <a:schemeClr val="tx1"/>
                </a:solidFill>
                <a:latin typeface="Segoe UI Light" panose="020B0502040204020203" pitchFamily="34" charset="0"/>
                <a:cs typeface="Segoe UI Light" panose="020B0502040204020203" pitchFamily="34" charset="0"/>
              </a:rPr>
              <a:t>To(station/GPS)</a:t>
            </a:r>
            <a:endParaRPr kumimoji="1" lang="ja-JP" altLang="en-US" sz="1200" dirty="0">
              <a:solidFill>
                <a:schemeClr val="tx1"/>
              </a:solidFill>
              <a:latin typeface="Segoe UI Light" panose="020B0502040204020203" pitchFamily="34" charset="0"/>
              <a:cs typeface="Segoe UI Light" panose="020B0502040204020203" pitchFamily="34" charset="0"/>
            </a:endParaRPr>
          </a:p>
        </p:txBody>
      </p:sp>
      <p:sp>
        <p:nvSpPr>
          <p:cNvPr id="190" name="正方形/長方形 189">
            <a:extLst>
              <a:ext uri="{FF2B5EF4-FFF2-40B4-BE49-F238E27FC236}">
                <a16:creationId xmlns:a16="http://schemas.microsoft.com/office/drawing/2014/main" id="{9E65C244-08DD-41DC-A62B-E61D83A045A3}"/>
              </a:ext>
            </a:extLst>
          </p:cNvPr>
          <p:cNvSpPr/>
          <p:nvPr/>
        </p:nvSpPr>
        <p:spPr>
          <a:xfrm>
            <a:off x="9534174" y="3842167"/>
            <a:ext cx="1499295" cy="150180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latin typeface="Segoe UI Light" panose="020B0502040204020203" pitchFamily="34" charset="0"/>
                <a:cs typeface="Segoe UI Light" panose="020B0502040204020203" pitchFamily="34" charset="0"/>
              </a:rPr>
              <a:t>Route</a:t>
            </a:r>
          </a:p>
          <a:p>
            <a:pPr marL="88900" indent="-88900">
              <a:buFont typeface="Arial" panose="020B0604020202020204" pitchFamily="34" charset="0"/>
              <a:buChar char="•"/>
            </a:pPr>
            <a:r>
              <a:rPr kumimoji="1" lang="en-US" altLang="ja-JP" sz="1200" dirty="0">
                <a:solidFill>
                  <a:schemeClr val="tx1"/>
                </a:solidFill>
                <a:latin typeface="Segoe UI Light" panose="020B0502040204020203" pitchFamily="34" charset="0"/>
                <a:cs typeface="Segoe UI Light" panose="020B0502040204020203" pitchFamily="34" charset="0"/>
              </a:rPr>
              <a:t>ID</a:t>
            </a:r>
          </a:p>
          <a:p>
            <a:pPr marL="88900" indent="-88900">
              <a:buFont typeface="Arial" panose="020B0604020202020204" pitchFamily="34" charset="0"/>
              <a:buChar char="•"/>
            </a:pPr>
            <a:r>
              <a:rPr kumimoji="1" lang="en-US" altLang="ja-JP" sz="1200" dirty="0">
                <a:solidFill>
                  <a:schemeClr val="tx1"/>
                </a:solidFill>
                <a:latin typeface="Segoe UI Light" panose="020B0502040204020203" pitchFamily="34" charset="0"/>
                <a:cs typeface="Segoe UI Light" panose="020B0502040204020203" pitchFamily="34" charset="0"/>
              </a:rPr>
              <a:t>Ticket ID</a:t>
            </a:r>
          </a:p>
          <a:p>
            <a:pPr marL="88900" indent="-88900">
              <a:buFont typeface="Arial" panose="020B0604020202020204" pitchFamily="34" charset="0"/>
              <a:buChar char="•"/>
            </a:pPr>
            <a:r>
              <a:rPr lang="en-US" altLang="ja-JP" sz="1200" dirty="0" err="1">
                <a:solidFill>
                  <a:schemeClr val="tx1"/>
                </a:solidFill>
                <a:latin typeface="Segoe UI Light" panose="020B0502040204020203" pitchFamily="34" charset="0"/>
                <a:cs typeface="Segoe UI Light" panose="020B0502040204020203" pitchFamily="34" charset="0"/>
              </a:rPr>
              <a:t>transpoter</a:t>
            </a:r>
            <a:endParaRPr kumimoji="1" lang="en-US" altLang="ja-JP" sz="1200"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lang="en-US" altLang="ja-JP" sz="1200" dirty="0" err="1">
                <a:solidFill>
                  <a:schemeClr val="tx1"/>
                </a:solidFill>
                <a:latin typeface="Segoe UI Light" panose="020B0502040204020203" pitchFamily="34" charset="0"/>
                <a:cs typeface="Segoe UI Light" panose="020B0502040204020203" pitchFamily="34" charset="0"/>
              </a:rPr>
              <a:t>datetimeFrom</a:t>
            </a:r>
            <a:endParaRPr lang="en-US" altLang="ja-JP" sz="1200"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lang="en-US" altLang="ja-JP" sz="1200" dirty="0">
                <a:solidFill>
                  <a:schemeClr val="tx1"/>
                </a:solidFill>
                <a:latin typeface="Segoe UI Light" panose="020B0502040204020203" pitchFamily="34" charset="0"/>
                <a:cs typeface="Segoe UI Light" panose="020B0502040204020203" pitchFamily="34" charset="0"/>
              </a:rPr>
              <a:t>From</a:t>
            </a:r>
            <a:r>
              <a:rPr kumimoji="1" lang="en-US" altLang="ja-JP" sz="1200" dirty="0">
                <a:solidFill>
                  <a:schemeClr val="tx1"/>
                </a:solidFill>
                <a:latin typeface="Segoe UI Light" panose="020B0502040204020203" pitchFamily="34" charset="0"/>
                <a:cs typeface="Segoe UI Light" panose="020B0502040204020203" pitchFamily="34" charset="0"/>
              </a:rPr>
              <a:t>(station/GPS)</a:t>
            </a:r>
          </a:p>
          <a:p>
            <a:pPr marL="88900" indent="-88900">
              <a:buFont typeface="Arial" panose="020B0604020202020204" pitchFamily="34" charset="0"/>
              <a:buChar char="•"/>
            </a:pPr>
            <a:r>
              <a:rPr lang="en-US" altLang="ja-JP" sz="1200" b="1" dirty="0" err="1">
                <a:solidFill>
                  <a:schemeClr val="tx1"/>
                </a:solidFill>
                <a:latin typeface="Segoe UI Light" panose="020B0502040204020203" pitchFamily="34" charset="0"/>
                <a:cs typeface="Segoe UI Light" panose="020B0502040204020203" pitchFamily="34" charset="0"/>
              </a:rPr>
              <a:t>datetimeTo</a:t>
            </a:r>
            <a:endParaRPr kumimoji="1" lang="en-US" altLang="ja-JP" sz="1200" b="1" dirty="0">
              <a:solidFill>
                <a:schemeClr val="tx1"/>
              </a:solidFill>
              <a:latin typeface="Segoe UI Light" panose="020B0502040204020203" pitchFamily="34" charset="0"/>
              <a:cs typeface="Segoe UI Light" panose="020B0502040204020203" pitchFamily="34" charset="0"/>
            </a:endParaRPr>
          </a:p>
          <a:p>
            <a:pPr marL="88900" indent="-88900">
              <a:buFont typeface="Arial" panose="020B0604020202020204" pitchFamily="34" charset="0"/>
              <a:buChar char="•"/>
            </a:pPr>
            <a:r>
              <a:rPr kumimoji="1" lang="en-US" altLang="ja-JP" sz="1200" b="1" dirty="0">
                <a:solidFill>
                  <a:schemeClr val="tx1"/>
                </a:solidFill>
                <a:latin typeface="Segoe UI Light" panose="020B0502040204020203" pitchFamily="34" charset="0"/>
                <a:cs typeface="Segoe UI Light" panose="020B0502040204020203" pitchFamily="34" charset="0"/>
              </a:rPr>
              <a:t>To(station/GPS)</a:t>
            </a:r>
            <a:endParaRPr kumimoji="1" lang="ja-JP" altLang="en-US" sz="1200" b="1" dirty="0">
              <a:solidFill>
                <a:schemeClr val="tx1"/>
              </a:solidFill>
              <a:latin typeface="Segoe UI Light" panose="020B0502040204020203" pitchFamily="34" charset="0"/>
              <a:cs typeface="Segoe UI Light" panose="020B0502040204020203" pitchFamily="34" charset="0"/>
            </a:endParaRPr>
          </a:p>
        </p:txBody>
      </p:sp>
      <p:sp>
        <p:nvSpPr>
          <p:cNvPr id="196" name="正方形/長方形 195">
            <a:extLst>
              <a:ext uri="{FF2B5EF4-FFF2-40B4-BE49-F238E27FC236}">
                <a16:creationId xmlns:a16="http://schemas.microsoft.com/office/drawing/2014/main" id="{B6BFEC15-13C2-467F-B471-8DFF811DAB95}"/>
              </a:ext>
            </a:extLst>
          </p:cNvPr>
          <p:cNvSpPr/>
          <p:nvPr/>
        </p:nvSpPr>
        <p:spPr>
          <a:xfrm>
            <a:off x="6404500" y="3439763"/>
            <a:ext cx="1518953" cy="19602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bg1"/>
                </a:solidFill>
                <a:latin typeface="Segoe UI Light" panose="020B0502040204020203" pitchFamily="34" charset="0"/>
                <a:cs typeface="Segoe UI Light" panose="020B0502040204020203" pitchFamily="34" charset="0"/>
              </a:rPr>
              <a:t>new_route</a:t>
            </a:r>
            <a:endParaRPr kumimoji="1" lang="ja-JP" altLang="en-US" sz="1400" dirty="0">
              <a:solidFill>
                <a:schemeClr val="bg1"/>
              </a:solidFill>
              <a:latin typeface="Segoe UI Light" panose="020B0502040204020203" pitchFamily="34" charset="0"/>
              <a:cs typeface="Segoe UI Light" panose="020B0502040204020203" pitchFamily="34" charset="0"/>
            </a:endParaRPr>
          </a:p>
        </p:txBody>
      </p:sp>
      <p:sp>
        <p:nvSpPr>
          <p:cNvPr id="197" name="正方形/長方形 196">
            <a:extLst>
              <a:ext uri="{FF2B5EF4-FFF2-40B4-BE49-F238E27FC236}">
                <a16:creationId xmlns:a16="http://schemas.microsoft.com/office/drawing/2014/main" id="{8814CCF8-C21C-4AD3-87FE-9568FAB779BF}"/>
              </a:ext>
            </a:extLst>
          </p:cNvPr>
          <p:cNvSpPr/>
          <p:nvPr/>
        </p:nvSpPr>
        <p:spPr>
          <a:xfrm>
            <a:off x="9534174" y="3456243"/>
            <a:ext cx="1499296" cy="19602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bg1"/>
                </a:solidFill>
                <a:latin typeface="Segoe UI Light" panose="020B0502040204020203" pitchFamily="34" charset="0"/>
                <a:cs typeface="Segoe UI Light" panose="020B0502040204020203" pitchFamily="34" charset="0"/>
              </a:rPr>
              <a:t>end_route</a:t>
            </a:r>
            <a:endParaRPr kumimoji="1" lang="ja-JP" altLang="en-US" sz="1400" dirty="0">
              <a:solidFill>
                <a:schemeClr val="bg1"/>
              </a:solidFill>
              <a:latin typeface="Segoe UI Light" panose="020B0502040204020203" pitchFamily="34" charset="0"/>
              <a:cs typeface="Segoe UI Light" panose="020B0502040204020203" pitchFamily="34" charset="0"/>
            </a:endParaRPr>
          </a:p>
        </p:txBody>
      </p:sp>
      <p:cxnSp>
        <p:nvCxnSpPr>
          <p:cNvPr id="520" name="直線矢印コネクタ 519">
            <a:extLst>
              <a:ext uri="{FF2B5EF4-FFF2-40B4-BE49-F238E27FC236}">
                <a16:creationId xmlns:a16="http://schemas.microsoft.com/office/drawing/2014/main" id="{5267284A-28F1-4E6D-873D-0BDD8EB7427E}"/>
              </a:ext>
            </a:extLst>
          </p:cNvPr>
          <p:cNvCxnSpPr>
            <a:cxnSpLocks/>
            <a:stCxn id="166" idx="2"/>
            <a:endCxn id="164" idx="0"/>
          </p:cNvCxnSpPr>
          <p:nvPr/>
        </p:nvCxnSpPr>
        <p:spPr>
          <a:xfrm>
            <a:off x="3795883" y="3662553"/>
            <a:ext cx="4267" cy="1805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3" name="矢印: 右 522">
            <a:extLst>
              <a:ext uri="{FF2B5EF4-FFF2-40B4-BE49-F238E27FC236}">
                <a16:creationId xmlns:a16="http://schemas.microsoft.com/office/drawing/2014/main" id="{0481E4AA-B77D-46C1-AEBB-059EC8A53E30}"/>
              </a:ext>
            </a:extLst>
          </p:cNvPr>
          <p:cNvSpPr/>
          <p:nvPr/>
        </p:nvSpPr>
        <p:spPr>
          <a:xfrm>
            <a:off x="2990335" y="4359464"/>
            <a:ext cx="1565024" cy="345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矢印: 右 209">
            <a:extLst>
              <a:ext uri="{FF2B5EF4-FFF2-40B4-BE49-F238E27FC236}">
                <a16:creationId xmlns:a16="http://schemas.microsoft.com/office/drawing/2014/main" id="{0D08D0A2-884C-49D6-ACAD-5BBCD5293281}"/>
              </a:ext>
            </a:extLst>
          </p:cNvPr>
          <p:cNvSpPr/>
          <p:nvPr/>
        </p:nvSpPr>
        <p:spPr>
          <a:xfrm>
            <a:off x="8042094" y="4378531"/>
            <a:ext cx="1422749" cy="345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矢印: 右 212">
            <a:extLst>
              <a:ext uri="{FF2B5EF4-FFF2-40B4-BE49-F238E27FC236}">
                <a16:creationId xmlns:a16="http://schemas.microsoft.com/office/drawing/2014/main" id="{B57BE538-5BAB-4632-995C-D170375E8356}"/>
              </a:ext>
            </a:extLst>
          </p:cNvPr>
          <p:cNvSpPr/>
          <p:nvPr/>
        </p:nvSpPr>
        <p:spPr>
          <a:xfrm>
            <a:off x="4666618" y="5909825"/>
            <a:ext cx="6434692" cy="345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6" name="直線矢印コネクタ 525">
            <a:extLst>
              <a:ext uri="{FF2B5EF4-FFF2-40B4-BE49-F238E27FC236}">
                <a16:creationId xmlns:a16="http://schemas.microsoft.com/office/drawing/2014/main" id="{2FF922CD-465E-48D9-8A57-D0E2EDC5B4DA}"/>
              </a:ext>
            </a:extLst>
          </p:cNvPr>
          <p:cNvCxnSpPr>
            <a:stCxn id="130" idx="2"/>
            <a:endCxn id="131" idx="0"/>
          </p:cNvCxnSpPr>
          <p:nvPr/>
        </p:nvCxnSpPr>
        <p:spPr>
          <a:xfrm>
            <a:off x="2051151" y="3650904"/>
            <a:ext cx="3146" cy="194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B37EDF1B-3E34-44EA-B33F-1B54C33BF7ED}"/>
              </a:ext>
            </a:extLst>
          </p:cNvPr>
          <p:cNvCxnSpPr>
            <a:stCxn id="172" idx="2"/>
            <a:endCxn id="173" idx="0"/>
          </p:cNvCxnSpPr>
          <p:nvPr/>
        </p:nvCxnSpPr>
        <p:spPr>
          <a:xfrm flipH="1">
            <a:off x="5416266" y="3649753"/>
            <a:ext cx="1285" cy="195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0" name="直線矢印コネクタ 529">
            <a:extLst>
              <a:ext uri="{FF2B5EF4-FFF2-40B4-BE49-F238E27FC236}">
                <a16:creationId xmlns:a16="http://schemas.microsoft.com/office/drawing/2014/main" id="{C0341A9B-ED2E-417B-ACA2-AB4899D54FCE}"/>
              </a:ext>
            </a:extLst>
          </p:cNvPr>
          <p:cNvCxnSpPr>
            <a:stCxn id="196" idx="2"/>
            <a:endCxn id="182" idx="0"/>
          </p:cNvCxnSpPr>
          <p:nvPr/>
        </p:nvCxnSpPr>
        <p:spPr>
          <a:xfrm flipH="1">
            <a:off x="7152182" y="3635785"/>
            <a:ext cx="11795" cy="206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2" name="直線矢印コネクタ 531">
            <a:extLst>
              <a:ext uri="{FF2B5EF4-FFF2-40B4-BE49-F238E27FC236}">
                <a16:creationId xmlns:a16="http://schemas.microsoft.com/office/drawing/2014/main" id="{4B3B6D65-A7FA-410C-9811-6E79A7B264BF}"/>
              </a:ext>
            </a:extLst>
          </p:cNvPr>
          <p:cNvCxnSpPr>
            <a:stCxn id="197" idx="2"/>
            <a:endCxn id="190" idx="0"/>
          </p:cNvCxnSpPr>
          <p:nvPr/>
        </p:nvCxnSpPr>
        <p:spPr>
          <a:xfrm>
            <a:off x="10283822" y="3652265"/>
            <a:ext cx="0" cy="18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AF2B17F-3E8A-4696-A5FA-ED37DA4F45FB}"/>
              </a:ext>
            </a:extLst>
          </p:cNvPr>
          <p:cNvCxnSpPr>
            <a:stCxn id="68" idx="2"/>
            <a:endCxn id="130" idx="0"/>
          </p:cNvCxnSpPr>
          <p:nvPr/>
        </p:nvCxnSpPr>
        <p:spPr>
          <a:xfrm flipH="1">
            <a:off x="2051151" y="2767213"/>
            <a:ext cx="1530" cy="68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7" name="直線矢印コネクタ 536">
            <a:extLst>
              <a:ext uri="{FF2B5EF4-FFF2-40B4-BE49-F238E27FC236}">
                <a16:creationId xmlns:a16="http://schemas.microsoft.com/office/drawing/2014/main" id="{0B24FB64-1A1D-42CB-A57E-7E8FD70E010E}"/>
              </a:ext>
            </a:extLst>
          </p:cNvPr>
          <p:cNvCxnSpPr>
            <a:stCxn id="74" idx="2"/>
            <a:endCxn id="172" idx="0"/>
          </p:cNvCxnSpPr>
          <p:nvPr/>
        </p:nvCxnSpPr>
        <p:spPr>
          <a:xfrm>
            <a:off x="5417397" y="2767213"/>
            <a:ext cx="154" cy="68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9" name="直線矢印コネクタ 538">
            <a:extLst>
              <a:ext uri="{FF2B5EF4-FFF2-40B4-BE49-F238E27FC236}">
                <a16:creationId xmlns:a16="http://schemas.microsoft.com/office/drawing/2014/main" id="{13C138CF-9B5F-4973-87D8-BE33ABB19812}"/>
              </a:ext>
            </a:extLst>
          </p:cNvPr>
          <p:cNvCxnSpPr>
            <a:stCxn id="69" idx="2"/>
            <a:endCxn id="196" idx="0"/>
          </p:cNvCxnSpPr>
          <p:nvPr/>
        </p:nvCxnSpPr>
        <p:spPr>
          <a:xfrm>
            <a:off x="7147663" y="2721102"/>
            <a:ext cx="16314" cy="718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1" name="直線矢印コネクタ 540">
            <a:extLst>
              <a:ext uri="{FF2B5EF4-FFF2-40B4-BE49-F238E27FC236}">
                <a16:creationId xmlns:a16="http://schemas.microsoft.com/office/drawing/2014/main" id="{E0FB420B-8009-461E-8871-5BEC74B2819B}"/>
              </a:ext>
            </a:extLst>
          </p:cNvPr>
          <p:cNvCxnSpPr>
            <a:stCxn id="85" idx="2"/>
            <a:endCxn id="197" idx="0"/>
          </p:cNvCxnSpPr>
          <p:nvPr/>
        </p:nvCxnSpPr>
        <p:spPr>
          <a:xfrm flipH="1">
            <a:off x="10283822" y="2720985"/>
            <a:ext cx="10025" cy="735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8C9E5E32-7789-4102-98C2-834B3A4204E3}"/>
              </a:ext>
            </a:extLst>
          </p:cNvPr>
          <p:cNvSpPr/>
          <p:nvPr/>
        </p:nvSpPr>
        <p:spPr>
          <a:xfrm>
            <a:off x="713731" y="2912298"/>
            <a:ext cx="10610450" cy="30505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en-US" altLang="ja-JP" dirty="0" err="1">
                <a:solidFill>
                  <a:schemeClr val="tx1"/>
                </a:solidFill>
              </a:rPr>
              <a:t>MaaS</a:t>
            </a:r>
            <a:r>
              <a:rPr kumimoji="1" lang="en-US" altLang="ja-JP" dirty="0">
                <a:solidFill>
                  <a:schemeClr val="tx1"/>
                </a:solidFill>
              </a:rPr>
              <a:t> Provider</a:t>
            </a:r>
            <a:endParaRPr kumimoji="1" lang="ja-JP" altLang="en-US" dirty="0">
              <a:solidFill>
                <a:schemeClr val="tx1"/>
              </a:solidFill>
            </a:endParaRPr>
          </a:p>
        </p:txBody>
      </p:sp>
    </p:spTree>
    <p:extLst>
      <p:ext uri="{BB962C8B-B14F-4D97-AF65-F5344CB8AC3E}">
        <p14:creationId xmlns:p14="http://schemas.microsoft.com/office/powerpoint/2010/main" val="409462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1BE86-BE26-4AB8-8445-C3B507BF309A}"/>
              </a:ext>
            </a:extLst>
          </p:cNvPr>
          <p:cNvSpPr>
            <a:spLocks noGrp="1"/>
          </p:cNvSpPr>
          <p:nvPr>
            <p:ph type="title"/>
          </p:nvPr>
        </p:nvSpPr>
        <p:spPr>
          <a:xfrm>
            <a:off x="109614" y="81516"/>
            <a:ext cx="10515600" cy="607952"/>
          </a:xfrm>
        </p:spPr>
        <p:txBody>
          <a:bodyPr>
            <a:normAutofit fontScale="90000"/>
          </a:bodyPr>
          <a:lstStyle/>
          <a:p>
            <a:r>
              <a:rPr kumimoji="1" lang="en-US" altLang="ja-JP" dirty="0"/>
              <a:t>flow ~ calculate </a:t>
            </a:r>
            <a:r>
              <a:rPr lang="en-US" altLang="ja-JP" dirty="0"/>
              <a:t>payment ratio</a:t>
            </a:r>
            <a:endParaRPr kumimoji="1" lang="ja-JP" altLang="en-US" dirty="0"/>
          </a:p>
        </p:txBody>
      </p:sp>
      <p:sp>
        <p:nvSpPr>
          <p:cNvPr id="86" name="正方形/長方形 85">
            <a:extLst>
              <a:ext uri="{FF2B5EF4-FFF2-40B4-BE49-F238E27FC236}">
                <a16:creationId xmlns:a16="http://schemas.microsoft.com/office/drawing/2014/main" id="{3291C051-1C9A-4584-91D1-E4BA1AC5AF6F}"/>
              </a:ext>
            </a:extLst>
          </p:cNvPr>
          <p:cNvSpPr/>
          <p:nvPr/>
        </p:nvSpPr>
        <p:spPr>
          <a:xfrm>
            <a:off x="9071115" y="2877695"/>
            <a:ext cx="2392500" cy="331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600" b="1" dirty="0">
                <a:solidFill>
                  <a:schemeClr val="bg1"/>
                </a:solidFill>
              </a:rPr>
              <a:t>Financial Service</a:t>
            </a:r>
            <a:endParaRPr kumimoji="1" lang="en-US" altLang="ja-JP" sz="1600" b="1" dirty="0">
              <a:solidFill>
                <a:schemeClr val="bg1"/>
              </a:solidFill>
            </a:endParaRPr>
          </a:p>
        </p:txBody>
      </p:sp>
      <p:pic>
        <p:nvPicPr>
          <p:cNvPr id="87" name="グラフィックス 86" descr="お金">
            <a:extLst>
              <a:ext uri="{FF2B5EF4-FFF2-40B4-BE49-F238E27FC236}">
                <a16:creationId xmlns:a16="http://schemas.microsoft.com/office/drawing/2014/main" id="{6D7D6CAC-3AA6-4F92-A2B6-F58AB8A526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37282" y="4436519"/>
            <a:ext cx="426575" cy="426575"/>
          </a:xfrm>
          <a:prstGeom prst="rect">
            <a:avLst/>
          </a:prstGeom>
        </p:spPr>
      </p:pic>
      <p:pic>
        <p:nvPicPr>
          <p:cNvPr id="88" name="図 87">
            <a:extLst>
              <a:ext uri="{FF2B5EF4-FFF2-40B4-BE49-F238E27FC236}">
                <a16:creationId xmlns:a16="http://schemas.microsoft.com/office/drawing/2014/main" id="{0A094AFB-DC1D-4E90-9BFC-CAE1805393A9}"/>
              </a:ext>
            </a:extLst>
          </p:cNvPr>
          <p:cNvPicPr>
            <a:picLocks noChangeAspect="1"/>
          </p:cNvPicPr>
          <p:nvPr>
            <p:custDataLst>
              <p:custData r:id="rId1"/>
            </p:custDataLst>
          </p:nvPr>
        </p:nvPicPr>
        <p:blipFill>
          <a:blip r:embed="rId9">
            <a:lum bright="70000" contrast="-70000"/>
            <a:extLst>
              <a:ext uri="{28A0092B-C50C-407E-A947-70E740481C1C}">
                <a14:useLocalDpi xmlns:a14="http://schemas.microsoft.com/office/drawing/2010/main" val="0"/>
              </a:ext>
            </a:extLst>
          </a:blip>
          <a:stretch>
            <a:fillRect/>
          </a:stretch>
        </p:blipFill>
        <p:spPr>
          <a:xfrm>
            <a:off x="10789755" y="4552467"/>
            <a:ext cx="364012" cy="364012"/>
          </a:xfrm>
          <a:prstGeom prst="rect">
            <a:avLst/>
          </a:prstGeom>
        </p:spPr>
      </p:pic>
      <p:pic>
        <p:nvPicPr>
          <p:cNvPr id="89" name="図 88">
            <a:extLst>
              <a:ext uri="{FF2B5EF4-FFF2-40B4-BE49-F238E27FC236}">
                <a16:creationId xmlns:a16="http://schemas.microsoft.com/office/drawing/2014/main" id="{9A6F031C-B146-4299-BD33-155F7BC71D47}"/>
              </a:ext>
            </a:extLst>
          </p:cNvPr>
          <p:cNvPicPr>
            <a:picLocks noChangeAspect="1"/>
          </p:cNvPicPr>
          <p:nvPr>
            <p:custDataLst>
              <p:custData r:id="rId2"/>
            </p:custDataLst>
          </p:nvPr>
        </p:nvPicPr>
        <p:blipFill>
          <a:blip r:embed="rId9">
            <a:lum bright="70000" contrast="-70000"/>
            <a:extLst>
              <a:ext uri="{28A0092B-C50C-407E-A947-70E740481C1C}">
                <a14:useLocalDpi xmlns:a14="http://schemas.microsoft.com/office/drawing/2010/main" val="0"/>
              </a:ext>
            </a:extLst>
          </a:blip>
          <a:stretch>
            <a:fillRect/>
          </a:stretch>
        </p:blipFill>
        <p:spPr>
          <a:xfrm>
            <a:off x="9642512" y="4565535"/>
            <a:ext cx="364012" cy="364012"/>
          </a:xfrm>
          <a:prstGeom prst="rect">
            <a:avLst/>
          </a:prstGeom>
        </p:spPr>
      </p:pic>
      <p:pic>
        <p:nvPicPr>
          <p:cNvPr id="90" name="図 89">
            <a:extLst>
              <a:ext uri="{FF2B5EF4-FFF2-40B4-BE49-F238E27FC236}">
                <a16:creationId xmlns:a16="http://schemas.microsoft.com/office/drawing/2014/main" id="{58A955D1-7E50-45A6-A476-29F081DD8514}"/>
              </a:ext>
            </a:extLst>
          </p:cNvPr>
          <p:cNvPicPr>
            <a:picLocks noChangeAspect="1"/>
          </p:cNvPicPr>
          <p:nvPr/>
        </p:nvPicPr>
        <p:blipFill>
          <a:blip r:embed="rId10"/>
          <a:stretch>
            <a:fillRect/>
          </a:stretch>
        </p:blipFill>
        <p:spPr>
          <a:xfrm>
            <a:off x="8417659" y="4360929"/>
            <a:ext cx="963251" cy="780356"/>
          </a:xfrm>
          <a:prstGeom prst="rect">
            <a:avLst/>
          </a:prstGeom>
        </p:spPr>
      </p:pic>
      <p:cxnSp>
        <p:nvCxnSpPr>
          <p:cNvPr id="91" name="直線矢印コネクタ 90">
            <a:extLst>
              <a:ext uri="{FF2B5EF4-FFF2-40B4-BE49-F238E27FC236}">
                <a16:creationId xmlns:a16="http://schemas.microsoft.com/office/drawing/2014/main" id="{BF6828E7-ADCD-4653-96AD-F7282E8C5EF9}"/>
              </a:ext>
            </a:extLst>
          </p:cNvPr>
          <p:cNvCxnSpPr>
            <a:cxnSpLocks/>
            <a:stCxn id="89" idx="3"/>
            <a:endCxn id="88" idx="1"/>
          </p:cNvCxnSpPr>
          <p:nvPr/>
        </p:nvCxnSpPr>
        <p:spPr>
          <a:xfrm flipV="1">
            <a:off x="10006524" y="4734473"/>
            <a:ext cx="783231" cy="130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9A3B934-4336-46FC-9939-DBE3D819D1CC}"/>
              </a:ext>
            </a:extLst>
          </p:cNvPr>
          <p:cNvSpPr txBox="1"/>
          <p:nvPr/>
        </p:nvSpPr>
        <p:spPr>
          <a:xfrm>
            <a:off x="9375890" y="4142191"/>
            <a:ext cx="1098998" cy="461665"/>
          </a:xfrm>
          <a:prstGeom prst="rect">
            <a:avLst/>
          </a:prstGeom>
          <a:noFill/>
        </p:spPr>
        <p:txBody>
          <a:bodyPr wrap="square" rtlCol="0">
            <a:spAutoFit/>
          </a:bodyPr>
          <a:lstStyle/>
          <a:p>
            <a:r>
              <a:rPr kumimoji="1" lang="en-US" altLang="ja-JP" sz="1200" dirty="0">
                <a:solidFill>
                  <a:schemeClr val="bg1"/>
                </a:solidFill>
              </a:rPr>
              <a:t>personal account</a:t>
            </a:r>
            <a:endParaRPr kumimoji="1" lang="ja-JP" altLang="en-US" sz="1200" dirty="0">
              <a:solidFill>
                <a:schemeClr val="bg1"/>
              </a:solidFill>
            </a:endParaRPr>
          </a:p>
        </p:txBody>
      </p:sp>
      <p:sp>
        <p:nvSpPr>
          <p:cNvPr id="93" name="正方形/長方形 92">
            <a:extLst>
              <a:ext uri="{FF2B5EF4-FFF2-40B4-BE49-F238E27FC236}">
                <a16:creationId xmlns:a16="http://schemas.microsoft.com/office/drawing/2014/main" id="{FB62C1A0-5644-4619-B1C2-C18803B5412E}"/>
              </a:ext>
            </a:extLst>
          </p:cNvPr>
          <p:cNvSpPr/>
          <p:nvPr/>
        </p:nvSpPr>
        <p:spPr>
          <a:xfrm>
            <a:off x="10484797" y="4178244"/>
            <a:ext cx="1065954" cy="461665"/>
          </a:xfrm>
          <a:prstGeom prst="rect">
            <a:avLst/>
          </a:prstGeom>
        </p:spPr>
        <p:txBody>
          <a:bodyPr wrap="square">
            <a:spAutoFit/>
          </a:bodyPr>
          <a:lstStyle/>
          <a:p>
            <a:r>
              <a:rPr lang="ja-JP" altLang="en-US" sz="1200" dirty="0">
                <a:solidFill>
                  <a:schemeClr val="bg1"/>
                </a:solidFill>
              </a:rPr>
              <a:t>Corporate account</a:t>
            </a:r>
          </a:p>
        </p:txBody>
      </p:sp>
      <p:cxnSp>
        <p:nvCxnSpPr>
          <p:cNvPr id="94" name="直線矢印コネクタ 93">
            <a:extLst>
              <a:ext uri="{FF2B5EF4-FFF2-40B4-BE49-F238E27FC236}">
                <a16:creationId xmlns:a16="http://schemas.microsoft.com/office/drawing/2014/main" id="{344B554A-DA00-4C6F-9F98-182FB91D47EC}"/>
              </a:ext>
            </a:extLst>
          </p:cNvPr>
          <p:cNvCxnSpPr>
            <a:cxnSpLocks/>
            <a:stCxn id="90" idx="3"/>
            <a:endCxn id="89" idx="1"/>
          </p:cNvCxnSpPr>
          <p:nvPr/>
        </p:nvCxnSpPr>
        <p:spPr>
          <a:xfrm flipV="1">
            <a:off x="9380910" y="4747541"/>
            <a:ext cx="261602" cy="35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95" name="図 94">
            <a:extLst>
              <a:ext uri="{FF2B5EF4-FFF2-40B4-BE49-F238E27FC236}">
                <a16:creationId xmlns:a16="http://schemas.microsoft.com/office/drawing/2014/main" id="{47A6E864-9983-47D2-B53B-090D5E31D1FF}"/>
              </a:ext>
            </a:extLst>
          </p:cNvPr>
          <p:cNvPicPr>
            <a:picLocks noChangeAspect="1"/>
          </p:cNvPicPr>
          <p:nvPr>
            <p:custDataLst>
              <p:custData r:id="rId3"/>
            </p:custDataLst>
          </p:nvPr>
        </p:nvPicPr>
        <p:blipFill>
          <a:blip r:embed="rId9">
            <a:lum bright="70000" contrast="-70000"/>
            <a:extLst>
              <a:ext uri="{28A0092B-C50C-407E-A947-70E740481C1C}">
                <a14:useLocalDpi xmlns:a14="http://schemas.microsoft.com/office/drawing/2010/main" val="0"/>
              </a:ext>
            </a:extLst>
          </a:blip>
          <a:stretch>
            <a:fillRect/>
          </a:stretch>
        </p:blipFill>
        <p:spPr>
          <a:xfrm>
            <a:off x="10733357" y="5527615"/>
            <a:ext cx="400413" cy="400413"/>
          </a:xfrm>
          <a:prstGeom prst="rect">
            <a:avLst/>
          </a:prstGeom>
        </p:spPr>
      </p:pic>
      <p:pic>
        <p:nvPicPr>
          <p:cNvPr id="96" name="図 95">
            <a:extLst>
              <a:ext uri="{FF2B5EF4-FFF2-40B4-BE49-F238E27FC236}">
                <a16:creationId xmlns:a16="http://schemas.microsoft.com/office/drawing/2014/main" id="{433E8308-4748-497A-ACC7-3597E4633B02}"/>
              </a:ext>
            </a:extLst>
          </p:cNvPr>
          <p:cNvPicPr>
            <a:picLocks noChangeAspect="1"/>
          </p:cNvPicPr>
          <p:nvPr/>
        </p:nvPicPr>
        <p:blipFill>
          <a:blip r:embed="rId10"/>
          <a:stretch>
            <a:fillRect/>
          </a:stretch>
        </p:blipFill>
        <p:spPr>
          <a:xfrm>
            <a:off x="8501593" y="5008348"/>
            <a:ext cx="875683" cy="709415"/>
          </a:xfrm>
          <a:prstGeom prst="rect">
            <a:avLst/>
          </a:prstGeom>
        </p:spPr>
      </p:pic>
      <p:pic>
        <p:nvPicPr>
          <p:cNvPr id="97" name="図 96">
            <a:extLst>
              <a:ext uri="{FF2B5EF4-FFF2-40B4-BE49-F238E27FC236}">
                <a16:creationId xmlns:a16="http://schemas.microsoft.com/office/drawing/2014/main" id="{47535F2A-0327-4830-83D1-A43DBEFA5513}"/>
              </a:ext>
            </a:extLst>
          </p:cNvPr>
          <p:cNvPicPr>
            <a:picLocks noChangeAspect="1"/>
          </p:cNvPicPr>
          <p:nvPr>
            <p:custDataLst>
              <p:custData r:id="rId4"/>
            </p:custDataLst>
          </p:nvPr>
        </p:nvPicPr>
        <p:blipFill>
          <a:blip r:embed="rId9">
            <a:lum bright="70000" contrast="-70000"/>
            <a:extLst>
              <a:ext uri="{28A0092B-C50C-407E-A947-70E740481C1C}">
                <a14:useLocalDpi xmlns:a14="http://schemas.microsoft.com/office/drawing/2010/main" val="0"/>
              </a:ext>
            </a:extLst>
          </a:blip>
          <a:stretch>
            <a:fillRect/>
          </a:stretch>
        </p:blipFill>
        <p:spPr>
          <a:xfrm>
            <a:off x="9624311" y="5529590"/>
            <a:ext cx="400413" cy="400413"/>
          </a:xfrm>
          <a:prstGeom prst="rect">
            <a:avLst/>
          </a:prstGeom>
        </p:spPr>
      </p:pic>
      <p:sp>
        <p:nvSpPr>
          <p:cNvPr id="98" name="テキスト ボックス 97">
            <a:extLst>
              <a:ext uri="{FF2B5EF4-FFF2-40B4-BE49-F238E27FC236}">
                <a16:creationId xmlns:a16="http://schemas.microsoft.com/office/drawing/2014/main" id="{DE734852-F6FB-447F-A864-9A6E6A97F79D}"/>
              </a:ext>
            </a:extLst>
          </p:cNvPr>
          <p:cNvSpPr txBox="1"/>
          <p:nvPr/>
        </p:nvSpPr>
        <p:spPr>
          <a:xfrm>
            <a:off x="9446342" y="5275723"/>
            <a:ext cx="901193" cy="276999"/>
          </a:xfrm>
          <a:prstGeom prst="rect">
            <a:avLst/>
          </a:prstGeom>
          <a:noFill/>
        </p:spPr>
        <p:txBody>
          <a:bodyPr wrap="square" rtlCol="0">
            <a:spAutoFit/>
          </a:bodyPr>
          <a:lstStyle/>
          <a:p>
            <a:r>
              <a:rPr kumimoji="1" lang="en-US" altLang="ja-JP" sz="1200" dirty="0">
                <a:solidFill>
                  <a:schemeClr val="bg1"/>
                </a:solidFill>
              </a:rPr>
              <a:t>personal </a:t>
            </a:r>
          </a:p>
        </p:txBody>
      </p:sp>
      <p:sp>
        <p:nvSpPr>
          <p:cNvPr id="99" name="テキスト ボックス 98">
            <a:extLst>
              <a:ext uri="{FF2B5EF4-FFF2-40B4-BE49-F238E27FC236}">
                <a16:creationId xmlns:a16="http://schemas.microsoft.com/office/drawing/2014/main" id="{2AAD2984-A07A-446A-B5D4-2D4D7875EB0E}"/>
              </a:ext>
            </a:extLst>
          </p:cNvPr>
          <p:cNvSpPr txBox="1"/>
          <p:nvPr/>
        </p:nvSpPr>
        <p:spPr>
          <a:xfrm>
            <a:off x="10569155" y="5280513"/>
            <a:ext cx="819266" cy="276999"/>
          </a:xfrm>
          <a:prstGeom prst="rect">
            <a:avLst/>
          </a:prstGeom>
          <a:noFill/>
        </p:spPr>
        <p:txBody>
          <a:bodyPr wrap="square" rtlCol="0">
            <a:spAutoFit/>
          </a:bodyPr>
          <a:lstStyle/>
          <a:p>
            <a:r>
              <a:rPr lang="en-US" altLang="ja-JP" sz="1200" dirty="0">
                <a:solidFill>
                  <a:schemeClr val="bg1"/>
                </a:solidFill>
              </a:rPr>
              <a:t>provider</a:t>
            </a:r>
            <a:r>
              <a:rPr kumimoji="1" lang="en-US" altLang="ja-JP" sz="1200" dirty="0">
                <a:solidFill>
                  <a:schemeClr val="bg1"/>
                </a:solidFill>
              </a:rPr>
              <a:t> </a:t>
            </a:r>
          </a:p>
        </p:txBody>
      </p:sp>
      <p:cxnSp>
        <p:nvCxnSpPr>
          <p:cNvPr id="100" name="コネクタ: カギ線 99">
            <a:extLst>
              <a:ext uri="{FF2B5EF4-FFF2-40B4-BE49-F238E27FC236}">
                <a16:creationId xmlns:a16="http://schemas.microsoft.com/office/drawing/2014/main" id="{D471CFE6-62AD-4480-8266-DED8F1C8036C}"/>
              </a:ext>
            </a:extLst>
          </p:cNvPr>
          <p:cNvCxnSpPr>
            <a:cxnSpLocks/>
            <a:stCxn id="96" idx="3"/>
            <a:endCxn id="97" idx="1"/>
          </p:cNvCxnSpPr>
          <p:nvPr/>
        </p:nvCxnSpPr>
        <p:spPr>
          <a:xfrm>
            <a:off x="9377276" y="5363056"/>
            <a:ext cx="247035" cy="36674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5F628FC3-A09B-47B3-9C06-B969A6474683}"/>
              </a:ext>
            </a:extLst>
          </p:cNvPr>
          <p:cNvCxnSpPr>
            <a:cxnSpLocks/>
            <a:stCxn id="97" idx="3"/>
            <a:endCxn id="95" idx="1"/>
          </p:cNvCxnSpPr>
          <p:nvPr/>
        </p:nvCxnSpPr>
        <p:spPr>
          <a:xfrm flipV="1">
            <a:off x="10024724" y="5727822"/>
            <a:ext cx="708633" cy="19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2" name="図 101">
            <a:extLst>
              <a:ext uri="{FF2B5EF4-FFF2-40B4-BE49-F238E27FC236}">
                <a16:creationId xmlns:a16="http://schemas.microsoft.com/office/drawing/2014/main" id="{08F1FB81-20C5-46F5-B3DC-BF1387495218}"/>
              </a:ext>
            </a:extLst>
          </p:cNvPr>
          <p:cNvPicPr>
            <a:picLocks noChangeAspect="1"/>
          </p:cNvPicPr>
          <p:nvPr/>
        </p:nvPicPr>
        <p:blipFill>
          <a:blip r:embed="rId10"/>
          <a:stretch>
            <a:fillRect/>
          </a:stretch>
        </p:blipFill>
        <p:spPr>
          <a:xfrm>
            <a:off x="8536126" y="5599513"/>
            <a:ext cx="875683" cy="709415"/>
          </a:xfrm>
          <a:prstGeom prst="rect">
            <a:avLst/>
          </a:prstGeom>
        </p:spPr>
      </p:pic>
      <p:cxnSp>
        <p:nvCxnSpPr>
          <p:cNvPr id="103" name="コネクタ: カギ線 102">
            <a:extLst>
              <a:ext uri="{FF2B5EF4-FFF2-40B4-BE49-F238E27FC236}">
                <a16:creationId xmlns:a16="http://schemas.microsoft.com/office/drawing/2014/main" id="{B3D2ECE0-E4A9-42E7-A0DE-88B9E3FE791D}"/>
              </a:ext>
            </a:extLst>
          </p:cNvPr>
          <p:cNvCxnSpPr>
            <a:cxnSpLocks/>
            <a:endCxn id="95" idx="2"/>
          </p:cNvCxnSpPr>
          <p:nvPr/>
        </p:nvCxnSpPr>
        <p:spPr>
          <a:xfrm flipV="1">
            <a:off x="9377579" y="5928028"/>
            <a:ext cx="1555985" cy="149312"/>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C5F061BB-A5A4-4792-8F30-E7154434DEB4}"/>
              </a:ext>
            </a:extLst>
          </p:cNvPr>
          <p:cNvCxnSpPr>
            <a:cxnSpLocks/>
            <a:stCxn id="99" idx="0"/>
            <a:endCxn id="88" idx="2"/>
          </p:cNvCxnSpPr>
          <p:nvPr/>
        </p:nvCxnSpPr>
        <p:spPr>
          <a:xfrm flipH="1" flipV="1">
            <a:off x="10971761" y="4916479"/>
            <a:ext cx="7027" cy="3640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6869380E-10A2-47C9-BD5E-CE7D6F0FF82E}"/>
              </a:ext>
            </a:extLst>
          </p:cNvPr>
          <p:cNvPicPr>
            <a:picLocks noChangeAspect="1"/>
          </p:cNvPicPr>
          <p:nvPr/>
        </p:nvPicPr>
        <p:blipFill>
          <a:blip r:embed="rId10"/>
          <a:stretch>
            <a:fillRect/>
          </a:stretch>
        </p:blipFill>
        <p:spPr>
          <a:xfrm>
            <a:off x="8417659" y="3270194"/>
            <a:ext cx="963251" cy="780356"/>
          </a:xfrm>
          <a:prstGeom prst="rect">
            <a:avLst/>
          </a:prstGeom>
        </p:spPr>
      </p:pic>
      <p:pic>
        <p:nvPicPr>
          <p:cNvPr id="65" name="図 64">
            <a:extLst>
              <a:ext uri="{FF2B5EF4-FFF2-40B4-BE49-F238E27FC236}">
                <a16:creationId xmlns:a16="http://schemas.microsoft.com/office/drawing/2014/main" id="{5F2C0C7E-9A3A-4E40-BDAC-807746B03239}"/>
              </a:ext>
            </a:extLst>
          </p:cNvPr>
          <p:cNvPicPr>
            <a:picLocks noChangeAspect="1"/>
          </p:cNvPicPr>
          <p:nvPr>
            <p:custDataLst>
              <p:custData r:id="rId5"/>
            </p:custDataLst>
          </p:nvPr>
        </p:nvPicPr>
        <p:blipFill>
          <a:blip r:embed="rId9">
            <a:lum bright="70000" contrast="-70000"/>
            <a:extLst>
              <a:ext uri="{28A0092B-C50C-407E-A947-70E740481C1C}">
                <a14:useLocalDpi xmlns:a14="http://schemas.microsoft.com/office/drawing/2010/main" val="0"/>
              </a:ext>
            </a:extLst>
          </a:blip>
          <a:stretch>
            <a:fillRect/>
          </a:stretch>
        </p:blipFill>
        <p:spPr>
          <a:xfrm>
            <a:off x="9562923" y="3512906"/>
            <a:ext cx="364012" cy="364012"/>
          </a:xfrm>
          <a:prstGeom prst="rect">
            <a:avLst/>
          </a:prstGeom>
        </p:spPr>
      </p:pic>
      <p:sp>
        <p:nvSpPr>
          <p:cNvPr id="44" name="正方形/長方形 43">
            <a:extLst>
              <a:ext uri="{FF2B5EF4-FFF2-40B4-BE49-F238E27FC236}">
                <a16:creationId xmlns:a16="http://schemas.microsoft.com/office/drawing/2014/main" id="{94C5D8C0-FBDC-4C35-9B24-4890CB5BC74D}"/>
              </a:ext>
            </a:extLst>
          </p:cNvPr>
          <p:cNvSpPr/>
          <p:nvPr/>
        </p:nvSpPr>
        <p:spPr>
          <a:xfrm>
            <a:off x="1839953" y="2820096"/>
            <a:ext cx="7023367" cy="831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On going</a:t>
            </a:r>
            <a:endParaRPr kumimoji="1" lang="ja-JP" altLang="en-US" sz="3600" dirty="0"/>
          </a:p>
        </p:txBody>
      </p:sp>
    </p:spTree>
    <p:extLst>
      <p:ext uri="{BB962C8B-B14F-4D97-AF65-F5344CB8AC3E}">
        <p14:creationId xmlns:p14="http://schemas.microsoft.com/office/powerpoint/2010/main" val="47780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9BB6BC-A171-41BF-900E-C6D1510C7BCD}"/>
              </a:ext>
            </a:extLst>
          </p:cNvPr>
          <p:cNvSpPr>
            <a:spLocks noGrp="1"/>
          </p:cNvSpPr>
          <p:nvPr>
            <p:ph type="title"/>
          </p:nvPr>
        </p:nvSpPr>
        <p:spPr>
          <a:xfrm>
            <a:off x="263104" y="232853"/>
            <a:ext cx="10515600" cy="635539"/>
          </a:xfrm>
        </p:spPr>
        <p:txBody>
          <a:bodyPr>
            <a:normAutofit/>
          </a:bodyPr>
          <a:lstStyle/>
          <a:p>
            <a:r>
              <a:rPr kumimoji="1" lang="en-US" altLang="ja-JP" sz="3200" dirty="0"/>
              <a:t>Two types of transaction in the ledger</a:t>
            </a:r>
            <a:endParaRPr kumimoji="1" lang="ja-JP" altLang="en-US" sz="3200" dirty="0"/>
          </a:p>
        </p:txBody>
      </p:sp>
      <p:sp>
        <p:nvSpPr>
          <p:cNvPr id="3" name="正方形/長方形 2">
            <a:extLst>
              <a:ext uri="{FF2B5EF4-FFF2-40B4-BE49-F238E27FC236}">
                <a16:creationId xmlns:a16="http://schemas.microsoft.com/office/drawing/2014/main" id="{FAA5BC57-702A-4588-89F2-94DFC808C018}"/>
              </a:ext>
            </a:extLst>
          </p:cNvPr>
          <p:cNvSpPr/>
          <p:nvPr/>
        </p:nvSpPr>
        <p:spPr>
          <a:xfrm>
            <a:off x="679872" y="1725281"/>
            <a:ext cx="4163683" cy="416368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Transportation facilities traveler used</a:t>
            </a:r>
          </a:p>
          <a:p>
            <a:pPr marL="285750" indent="-285750">
              <a:buFont typeface="Arial" panose="020B0604020202020204" pitchFamily="34" charset="0"/>
              <a:buChar char="•"/>
            </a:pPr>
            <a:endParaRPr lang="en-US" altLang="ja-JP" dirty="0">
              <a:solidFill>
                <a:schemeClr val="tx1"/>
              </a:solidFill>
            </a:endParaRPr>
          </a:p>
          <a:p>
            <a:pPr marL="285750" indent="-285750">
              <a:buFont typeface="Arial" panose="020B0604020202020204" pitchFamily="34" charset="0"/>
              <a:buChar char="•"/>
            </a:pPr>
            <a:r>
              <a:rPr lang="en-US" altLang="ja-JP" dirty="0">
                <a:solidFill>
                  <a:schemeClr val="tx1"/>
                </a:solidFill>
              </a:rPr>
              <a:t>date transaction generated</a:t>
            </a:r>
          </a:p>
          <a:p>
            <a:pPr marL="285750" indent="-285750">
              <a:buFont typeface="Arial" panose="020B0604020202020204" pitchFamily="34" charset="0"/>
              <a:buChar char="•"/>
            </a:pPr>
            <a:r>
              <a:rPr lang="en-US" altLang="ja-JP" dirty="0" err="1">
                <a:solidFill>
                  <a:schemeClr val="tx1"/>
                </a:solidFill>
              </a:rPr>
              <a:t>UserId</a:t>
            </a:r>
            <a:r>
              <a:rPr lang="en-US" altLang="ja-JP" dirty="0">
                <a:solidFill>
                  <a:schemeClr val="tx1"/>
                </a:solidFill>
              </a:rPr>
              <a:t>(generated from public key)</a:t>
            </a:r>
          </a:p>
          <a:p>
            <a:pPr marL="285750" indent="-285750">
              <a:buFont typeface="Arial" panose="020B0604020202020204" pitchFamily="34" charset="0"/>
              <a:buChar char="•"/>
            </a:pPr>
            <a:r>
              <a:rPr lang="en-US" altLang="ja-JP" dirty="0">
                <a:solidFill>
                  <a:schemeClr val="tx1"/>
                </a:solidFill>
              </a:rPr>
              <a:t>Start datetime</a:t>
            </a:r>
          </a:p>
          <a:p>
            <a:pPr marL="285750" indent="-285750">
              <a:buFont typeface="Arial" panose="020B0604020202020204" pitchFamily="34" charset="0"/>
              <a:buChar char="•"/>
            </a:pPr>
            <a:r>
              <a:rPr lang="en-US" altLang="ja-JP" dirty="0">
                <a:solidFill>
                  <a:schemeClr val="tx1"/>
                </a:solidFill>
              </a:rPr>
              <a:t>Start Location/station/GPS</a:t>
            </a:r>
          </a:p>
          <a:p>
            <a:pPr marL="285750" indent="-285750">
              <a:buFont typeface="Arial" panose="020B0604020202020204" pitchFamily="34" charset="0"/>
              <a:buChar char="•"/>
            </a:pPr>
            <a:r>
              <a:rPr lang="en-US" altLang="ja-JP" dirty="0">
                <a:solidFill>
                  <a:schemeClr val="tx1"/>
                </a:solidFill>
              </a:rPr>
              <a:t>End datetime</a:t>
            </a:r>
          </a:p>
          <a:p>
            <a:pPr marL="285750" indent="-285750">
              <a:buFont typeface="Arial" panose="020B0604020202020204" pitchFamily="34" charset="0"/>
              <a:buChar char="•"/>
            </a:pPr>
            <a:r>
              <a:rPr lang="en-US" altLang="ja-JP" dirty="0">
                <a:solidFill>
                  <a:schemeClr val="tx1"/>
                </a:solidFill>
              </a:rPr>
              <a:t>End location/station/GPS</a:t>
            </a:r>
          </a:p>
          <a:p>
            <a:pPr marL="285750" indent="-285750">
              <a:buFont typeface="Arial" panose="020B0604020202020204" pitchFamily="34" charset="0"/>
              <a:buChar char="•"/>
            </a:pPr>
            <a:r>
              <a:rPr kumimoji="1" lang="en-US" altLang="ja-JP" dirty="0">
                <a:solidFill>
                  <a:schemeClr val="tx1"/>
                </a:solidFill>
              </a:rPr>
              <a:t>Transporter ID</a:t>
            </a:r>
          </a:p>
          <a:p>
            <a:pPr marL="285750" indent="-285750">
              <a:buFont typeface="Arial" panose="020B0604020202020204" pitchFamily="34" charset="0"/>
              <a:buChar char="•"/>
            </a:pPr>
            <a:r>
              <a:rPr kumimoji="1" lang="en-US" altLang="ja-JP" dirty="0">
                <a:solidFill>
                  <a:schemeClr val="tx1"/>
                </a:solidFill>
              </a:rPr>
              <a:t>Status(open/close/error) </a:t>
            </a:r>
          </a:p>
          <a:p>
            <a:pPr marL="285750" indent="-285750">
              <a:buFont typeface="Arial" panose="020B0604020202020204" pitchFamily="34" charset="0"/>
              <a:buChar char="•"/>
            </a:pP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C14FBE61-4464-4D45-945B-C7D4112D45DF}"/>
              </a:ext>
            </a:extLst>
          </p:cNvPr>
          <p:cNvSpPr/>
          <p:nvPr/>
        </p:nvSpPr>
        <p:spPr>
          <a:xfrm>
            <a:off x="6946832" y="1725280"/>
            <a:ext cx="4163683" cy="416368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Payment to each company/refund</a:t>
            </a:r>
          </a:p>
          <a:p>
            <a:pPr algn="ctr"/>
            <a:endParaRPr lang="en-US" altLang="ja-JP" dirty="0">
              <a:solidFill>
                <a:schemeClr val="tx1"/>
              </a:solidFill>
            </a:endParaRPr>
          </a:p>
          <a:p>
            <a:pPr marL="285750" indent="-285750">
              <a:buFont typeface="Arial" panose="020B0604020202020204" pitchFamily="34" charset="0"/>
              <a:buChar char="•"/>
            </a:pPr>
            <a:r>
              <a:rPr lang="en-US" altLang="ja-JP" dirty="0">
                <a:solidFill>
                  <a:schemeClr val="tx1"/>
                </a:solidFill>
              </a:rPr>
              <a:t>Date transaction generated</a:t>
            </a:r>
          </a:p>
          <a:p>
            <a:pPr marL="285750" indent="-285750">
              <a:buFont typeface="Arial" panose="020B0604020202020204" pitchFamily="34" charset="0"/>
              <a:buChar char="•"/>
            </a:pPr>
            <a:r>
              <a:rPr lang="en-US" altLang="ja-JP" dirty="0">
                <a:solidFill>
                  <a:schemeClr val="tx1"/>
                </a:solidFill>
              </a:rPr>
              <a:t>Pay From </a:t>
            </a:r>
            <a:r>
              <a:rPr lang="en-US" altLang="ja-JP" dirty="0" err="1">
                <a:solidFill>
                  <a:schemeClr val="tx1"/>
                </a:solidFill>
              </a:rPr>
              <a:t>userId</a:t>
            </a:r>
            <a:r>
              <a:rPr lang="en-US" altLang="ja-JP" dirty="0">
                <a:solidFill>
                  <a:schemeClr val="tx1"/>
                </a:solidFill>
              </a:rPr>
              <a:t>(generated from public key)</a:t>
            </a:r>
          </a:p>
          <a:p>
            <a:pPr marL="285750" indent="-285750">
              <a:buFont typeface="Arial" panose="020B0604020202020204" pitchFamily="34" charset="0"/>
              <a:buChar char="•"/>
            </a:pPr>
            <a:r>
              <a:rPr lang="en-US" altLang="ja-JP" dirty="0">
                <a:solidFill>
                  <a:schemeClr val="tx1"/>
                </a:solidFill>
              </a:rPr>
              <a:t>Pay To Transporter ID</a:t>
            </a:r>
          </a:p>
          <a:p>
            <a:pPr marL="285750" indent="-285750">
              <a:buFont typeface="Arial" panose="020B0604020202020204" pitchFamily="34" charset="0"/>
              <a:buChar char="•"/>
            </a:pPr>
            <a:r>
              <a:rPr lang="en-US" altLang="ja-JP" dirty="0">
                <a:solidFill>
                  <a:schemeClr val="tx1"/>
                </a:solidFill>
              </a:rPr>
              <a:t>Amount of money</a:t>
            </a:r>
          </a:p>
          <a:p>
            <a:pPr marL="285750" indent="-285750">
              <a:buFont typeface="Arial" panose="020B0604020202020204" pitchFamily="34" charset="0"/>
              <a:buChar char="•"/>
            </a:pPr>
            <a:r>
              <a:rPr lang="en-US" altLang="ja-JP" dirty="0">
                <a:solidFill>
                  <a:schemeClr val="tx1"/>
                </a:solidFill>
              </a:rPr>
              <a:t>Status(outstanding/settled/error)</a:t>
            </a:r>
          </a:p>
          <a:p>
            <a:pPr marL="285750" indent="-285750">
              <a:buFont typeface="Arial" panose="020B0604020202020204" pitchFamily="34" charset="0"/>
              <a:buChar char="•"/>
            </a:pPr>
            <a:endParaRPr lang="en-US" altLang="ja-JP" dirty="0">
              <a:solidFill>
                <a:schemeClr val="tx1"/>
              </a:solidFill>
            </a:endParaRPr>
          </a:p>
          <a:p>
            <a:pPr marL="2114550" lvl="4" indent="-285750">
              <a:buFont typeface="Arial" panose="020B0604020202020204" pitchFamily="34" charset="0"/>
              <a:buChar char="•"/>
            </a:pPr>
            <a:endParaRPr lang="en-US" altLang="ja-JP" dirty="0">
              <a:solidFill>
                <a:schemeClr val="tx1"/>
              </a:solidFill>
            </a:endParaRPr>
          </a:p>
          <a:p>
            <a:pPr marL="285750" indent="-285750">
              <a:buFont typeface="Arial" panose="020B0604020202020204" pitchFamily="34" charset="0"/>
              <a:buChar char="•"/>
            </a:pPr>
            <a:endParaRPr lang="en-US" altLang="ja-JP" dirty="0">
              <a:solidFill>
                <a:schemeClr val="tx1"/>
              </a:solidFill>
            </a:endParaRPr>
          </a:p>
          <a:p>
            <a:pPr marL="285750" indent="-285750">
              <a:buFont typeface="Arial" panose="020B0604020202020204" pitchFamily="34" charset="0"/>
              <a:buChar char="•"/>
            </a:pPr>
            <a:endParaRPr lang="en-US" altLang="ja-JP" dirty="0">
              <a:solidFill>
                <a:schemeClr val="tx1"/>
              </a:solidFill>
            </a:endParaRPr>
          </a:p>
          <a:p>
            <a:pPr algn="ct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2BD18EF7-3163-4D15-BDFE-72122E5410E4}"/>
              </a:ext>
            </a:extLst>
          </p:cNvPr>
          <p:cNvSpPr/>
          <p:nvPr/>
        </p:nvSpPr>
        <p:spPr>
          <a:xfrm>
            <a:off x="5242400" y="2968133"/>
            <a:ext cx="1305587" cy="1305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contract</a:t>
            </a:r>
            <a:endParaRPr kumimoji="1" lang="ja-JP" altLang="en-US" dirty="0"/>
          </a:p>
        </p:txBody>
      </p:sp>
      <p:sp>
        <p:nvSpPr>
          <p:cNvPr id="6" name="矢印: 右 5">
            <a:extLst>
              <a:ext uri="{FF2B5EF4-FFF2-40B4-BE49-F238E27FC236}">
                <a16:creationId xmlns:a16="http://schemas.microsoft.com/office/drawing/2014/main" id="{0DCF0102-1A7D-4BDA-92AB-8C2D0DA996B3}"/>
              </a:ext>
            </a:extLst>
          </p:cNvPr>
          <p:cNvSpPr/>
          <p:nvPr/>
        </p:nvSpPr>
        <p:spPr>
          <a:xfrm>
            <a:off x="4843555" y="3349540"/>
            <a:ext cx="401614" cy="488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4818808-FBE3-4CA7-BDE4-FEF9CA171685}"/>
              </a:ext>
            </a:extLst>
          </p:cNvPr>
          <p:cNvSpPr/>
          <p:nvPr/>
        </p:nvSpPr>
        <p:spPr>
          <a:xfrm>
            <a:off x="6545218" y="3376434"/>
            <a:ext cx="401614" cy="488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2">
            <p14:nvContentPartPr>
              <p14:cNvPr id="11" name="インク 10">
                <a:extLst>
                  <a:ext uri="{FF2B5EF4-FFF2-40B4-BE49-F238E27FC236}">
                    <a16:creationId xmlns:a16="http://schemas.microsoft.com/office/drawing/2014/main" id="{90BEF348-7337-4376-B0EF-48878A347256}"/>
                  </a:ext>
                </a:extLst>
              </p14:cNvPr>
              <p14:cNvContentPartPr/>
              <p14:nvPr/>
            </p14:nvContentPartPr>
            <p14:xfrm>
              <a:off x="4832385" y="1722687"/>
              <a:ext cx="43560" cy="4392000"/>
            </p14:xfrm>
          </p:contentPart>
        </mc:Choice>
        <mc:Fallback xmlns="">
          <p:pic>
            <p:nvPicPr>
              <p:cNvPr id="11" name="インク 10">
                <a:extLst>
                  <a:ext uri="{FF2B5EF4-FFF2-40B4-BE49-F238E27FC236}">
                    <a16:creationId xmlns:a16="http://schemas.microsoft.com/office/drawing/2014/main" id="{90BEF348-7337-4376-B0EF-48878A347256}"/>
                  </a:ext>
                </a:extLst>
              </p:cNvPr>
              <p:cNvPicPr/>
              <p:nvPr/>
            </p:nvPicPr>
            <p:blipFill>
              <a:blip r:embed="rId3"/>
              <a:stretch>
                <a:fillRect/>
              </a:stretch>
            </p:blipFill>
            <p:spPr>
              <a:xfrm>
                <a:off x="4778385" y="1615047"/>
                <a:ext cx="151200" cy="460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インク 11">
                <a:extLst>
                  <a:ext uri="{FF2B5EF4-FFF2-40B4-BE49-F238E27FC236}">
                    <a16:creationId xmlns:a16="http://schemas.microsoft.com/office/drawing/2014/main" id="{DBD2B45E-050F-4E51-B09A-DCFD73FDE45C}"/>
                  </a:ext>
                </a:extLst>
              </p14:cNvPr>
              <p14:cNvContentPartPr/>
              <p14:nvPr/>
            </p14:nvContentPartPr>
            <p14:xfrm>
              <a:off x="725865" y="5872047"/>
              <a:ext cx="4102560" cy="123120"/>
            </p14:xfrm>
          </p:contentPart>
        </mc:Choice>
        <mc:Fallback xmlns="">
          <p:pic>
            <p:nvPicPr>
              <p:cNvPr id="12" name="インク 11">
                <a:extLst>
                  <a:ext uri="{FF2B5EF4-FFF2-40B4-BE49-F238E27FC236}">
                    <a16:creationId xmlns:a16="http://schemas.microsoft.com/office/drawing/2014/main" id="{DBD2B45E-050F-4E51-B09A-DCFD73FDE45C}"/>
                  </a:ext>
                </a:extLst>
              </p:cNvPr>
              <p:cNvPicPr/>
              <p:nvPr/>
            </p:nvPicPr>
            <p:blipFill>
              <a:blip r:embed="rId5"/>
              <a:stretch>
                <a:fillRect/>
              </a:stretch>
            </p:blipFill>
            <p:spPr>
              <a:xfrm>
                <a:off x="671865" y="5764407"/>
                <a:ext cx="421020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インク 12">
                <a:extLst>
                  <a:ext uri="{FF2B5EF4-FFF2-40B4-BE49-F238E27FC236}">
                    <a16:creationId xmlns:a16="http://schemas.microsoft.com/office/drawing/2014/main" id="{A3911295-E316-4076-9777-3DCA4CBE9B5C}"/>
                  </a:ext>
                </a:extLst>
              </p14:cNvPr>
              <p14:cNvContentPartPr/>
              <p14:nvPr/>
            </p14:nvContentPartPr>
            <p14:xfrm>
              <a:off x="579705" y="1754727"/>
              <a:ext cx="122760" cy="4196160"/>
            </p14:xfrm>
          </p:contentPart>
        </mc:Choice>
        <mc:Fallback xmlns="">
          <p:pic>
            <p:nvPicPr>
              <p:cNvPr id="13" name="インク 12">
                <a:extLst>
                  <a:ext uri="{FF2B5EF4-FFF2-40B4-BE49-F238E27FC236}">
                    <a16:creationId xmlns:a16="http://schemas.microsoft.com/office/drawing/2014/main" id="{A3911295-E316-4076-9777-3DCA4CBE9B5C}"/>
                  </a:ext>
                </a:extLst>
              </p:cNvPr>
              <p:cNvPicPr/>
              <p:nvPr/>
            </p:nvPicPr>
            <p:blipFill>
              <a:blip r:embed="rId7"/>
              <a:stretch>
                <a:fillRect/>
              </a:stretch>
            </p:blipFill>
            <p:spPr>
              <a:xfrm>
                <a:off x="526065" y="1647087"/>
                <a:ext cx="230400" cy="4411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3" name="インク 122">
                <a:extLst>
                  <a:ext uri="{FF2B5EF4-FFF2-40B4-BE49-F238E27FC236}">
                    <a16:creationId xmlns:a16="http://schemas.microsoft.com/office/drawing/2014/main" id="{9F2E90D6-7EC1-4E34-A4C0-5C1F775888DC}"/>
                  </a:ext>
                </a:extLst>
              </p14:cNvPr>
              <p14:cNvContentPartPr/>
              <p14:nvPr/>
            </p14:nvContentPartPr>
            <p14:xfrm>
              <a:off x="797865" y="2044527"/>
              <a:ext cx="6188040" cy="3287880"/>
            </p14:xfrm>
          </p:contentPart>
        </mc:Choice>
        <mc:Fallback xmlns="">
          <p:pic>
            <p:nvPicPr>
              <p:cNvPr id="123" name="インク 122">
                <a:extLst>
                  <a:ext uri="{FF2B5EF4-FFF2-40B4-BE49-F238E27FC236}">
                    <a16:creationId xmlns:a16="http://schemas.microsoft.com/office/drawing/2014/main" id="{9F2E90D6-7EC1-4E34-A4C0-5C1F775888DC}"/>
                  </a:ext>
                </a:extLst>
              </p:cNvPr>
              <p:cNvPicPr/>
              <p:nvPr/>
            </p:nvPicPr>
            <p:blipFill>
              <a:blip r:embed="rId9"/>
              <a:stretch>
                <a:fillRect/>
              </a:stretch>
            </p:blipFill>
            <p:spPr>
              <a:xfrm>
                <a:off x="779865" y="2026887"/>
                <a:ext cx="6223680" cy="3323520"/>
              </a:xfrm>
              <a:prstGeom prst="rect">
                <a:avLst/>
              </a:prstGeom>
            </p:spPr>
          </p:pic>
        </mc:Fallback>
      </mc:AlternateContent>
    </p:spTree>
    <p:extLst>
      <p:ext uri="{BB962C8B-B14F-4D97-AF65-F5344CB8AC3E}">
        <p14:creationId xmlns:p14="http://schemas.microsoft.com/office/powerpoint/2010/main" val="280944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0AC3C-DC19-4213-BAAB-8A2F1E1588E1}"/>
              </a:ext>
            </a:extLst>
          </p:cNvPr>
          <p:cNvSpPr>
            <a:spLocks noGrp="1"/>
          </p:cNvSpPr>
          <p:nvPr>
            <p:ph type="title"/>
          </p:nvPr>
        </p:nvSpPr>
        <p:spPr/>
        <p:txBody>
          <a:bodyPr/>
          <a:lstStyle/>
          <a:p>
            <a:r>
              <a:rPr kumimoji="1" lang="en-US" altLang="ja-JP" dirty="0"/>
              <a:t>consideration</a:t>
            </a:r>
            <a:endParaRPr kumimoji="1" lang="ja-JP" altLang="en-US" dirty="0"/>
          </a:p>
        </p:txBody>
      </p:sp>
      <p:sp>
        <p:nvSpPr>
          <p:cNvPr id="3" name="コンテンツ プレースホルダー 2">
            <a:extLst>
              <a:ext uri="{FF2B5EF4-FFF2-40B4-BE49-F238E27FC236}">
                <a16:creationId xmlns:a16="http://schemas.microsoft.com/office/drawing/2014/main" id="{B03B04D0-544E-475F-9E33-417467116670}"/>
              </a:ext>
            </a:extLst>
          </p:cNvPr>
          <p:cNvSpPr>
            <a:spLocks noGrp="1"/>
          </p:cNvSpPr>
          <p:nvPr>
            <p:ph idx="1"/>
          </p:nvPr>
        </p:nvSpPr>
        <p:spPr/>
        <p:txBody>
          <a:bodyPr>
            <a:normAutofit fontScale="92500" lnSpcReduction="20000"/>
          </a:bodyPr>
          <a:lstStyle/>
          <a:p>
            <a:r>
              <a:rPr kumimoji="1" lang="en-US" altLang="ja-JP" dirty="0"/>
              <a:t>How to manage user identity</a:t>
            </a:r>
          </a:p>
          <a:p>
            <a:pPr lvl="1"/>
            <a:r>
              <a:rPr lang="en-US" altLang="ja-JP" dirty="0"/>
              <a:t>Access control</a:t>
            </a:r>
          </a:p>
          <a:p>
            <a:pPr lvl="1"/>
            <a:r>
              <a:rPr kumimoji="1" lang="en-US" altLang="ja-JP" dirty="0"/>
              <a:t>Self service signup</a:t>
            </a:r>
          </a:p>
          <a:p>
            <a:pPr lvl="1"/>
            <a:r>
              <a:rPr lang="en-US" altLang="ja-JP" dirty="0"/>
              <a:t>Authentication, low cost/risk with smart phone????</a:t>
            </a:r>
          </a:p>
          <a:p>
            <a:r>
              <a:rPr kumimoji="1" lang="en-US" altLang="ja-JP" dirty="0"/>
              <a:t>How to invite local transportation companies to this </a:t>
            </a:r>
            <a:r>
              <a:rPr kumimoji="1" lang="en-US" altLang="ja-JP" dirty="0" err="1"/>
              <a:t>MaaS</a:t>
            </a:r>
            <a:r>
              <a:rPr kumimoji="1" lang="en-US" altLang="ja-JP" dirty="0"/>
              <a:t> network</a:t>
            </a:r>
          </a:p>
          <a:p>
            <a:pPr lvl="1"/>
            <a:endParaRPr kumimoji="1" lang="en-US" altLang="ja-JP" dirty="0"/>
          </a:p>
          <a:p>
            <a:r>
              <a:rPr lang="en-US" altLang="ja-JP" dirty="0"/>
              <a:t>Privacy</a:t>
            </a:r>
          </a:p>
          <a:p>
            <a:pPr lvl="1"/>
            <a:r>
              <a:rPr kumimoji="1" lang="en-US" altLang="ja-JP" dirty="0"/>
              <a:t>User’s history</a:t>
            </a:r>
          </a:p>
          <a:p>
            <a:pPr lvl="1"/>
            <a:r>
              <a:rPr lang="en-US" altLang="ja-JP" dirty="0"/>
              <a:t>How to opt-in/out</a:t>
            </a:r>
          </a:p>
          <a:p>
            <a:pPr lvl="1"/>
            <a:endParaRPr lang="en-US" altLang="ja-JP" dirty="0"/>
          </a:p>
          <a:p>
            <a:r>
              <a:rPr lang="en-US" altLang="ja-JP" dirty="0"/>
              <a:t>Payment</a:t>
            </a:r>
          </a:p>
          <a:p>
            <a:pPr lvl="1"/>
            <a:r>
              <a:rPr kumimoji="1" lang="en-US" altLang="ja-JP" dirty="0"/>
              <a:t>Relation with Banking system</a:t>
            </a:r>
          </a:p>
          <a:p>
            <a:pPr lvl="1"/>
            <a:endParaRPr kumimoji="1" lang="en-US" altLang="ja-JP" dirty="0"/>
          </a:p>
          <a:p>
            <a:pPr marL="457200" lvl="1" indent="0">
              <a:buNone/>
            </a:pPr>
            <a:endParaRPr kumimoji="1" lang="en-US" altLang="ja-JP" dirty="0"/>
          </a:p>
          <a:p>
            <a:endParaRPr kumimoji="1" lang="ja-JP" altLang="en-US" dirty="0"/>
          </a:p>
        </p:txBody>
      </p:sp>
    </p:spTree>
    <p:extLst>
      <p:ext uri="{BB962C8B-B14F-4D97-AF65-F5344CB8AC3E}">
        <p14:creationId xmlns:p14="http://schemas.microsoft.com/office/powerpoint/2010/main" val="3018886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B0B9D-9A5D-4FA9-9FD3-F52F6C6DEF10}"/>
              </a:ext>
            </a:extLst>
          </p:cNvPr>
          <p:cNvSpPr>
            <a:spLocks noGrp="1"/>
          </p:cNvSpPr>
          <p:nvPr>
            <p:ph type="title"/>
          </p:nvPr>
        </p:nvSpPr>
        <p:spPr>
          <a:xfrm>
            <a:off x="154577" y="42724"/>
            <a:ext cx="10515600" cy="627715"/>
          </a:xfrm>
        </p:spPr>
        <p:txBody>
          <a:bodyPr>
            <a:normAutofit fontScale="90000"/>
          </a:bodyPr>
          <a:lstStyle/>
          <a:p>
            <a:r>
              <a:rPr kumimoji="1" lang="en-US" altLang="ja-JP" dirty="0"/>
              <a:t>payment</a:t>
            </a:r>
            <a:endParaRPr kumimoji="1" lang="ja-JP" altLang="en-US" dirty="0"/>
          </a:p>
        </p:txBody>
      </p:sp>
      <p:pic>
        <p:nvPicPr>
          <p:cNvPr id="5" name="図 4">
            <a:extLst>
              <a:ext uri="{FF2B5EF4-FFF2-40B4-BE49-F238E27FC236}">
                <a16:creationId xmlns:a16="http://schemas.microsoft.com/office/drawing/2014/main" id="{38AB982F-916A-4EA7-AA2C-226ADE6AC633}"/>
              </a:ext>
            </a:extLst>
          </p:cNvPr>
          <p:cNvPicPr>
            <a:picLocks noChangeAspect="1"/>
          </p:cNvPicPr>
          <p:nvPr/>
        </p:nvPicPr>
        <p:blipFill>
          <a:blip r:embed="rId3"/>
          <a:stretch>
            <a:fillRect/>
          </a:stretch>
        </p:blipFill>
        <p:spPr>
          <a:xfrm>
            <a:off x="555462" y="1369022"/>
            <a:ext cx="1487211" cy="1472252"/>
          </a:xfrm>
          <a:prstGeom prst="rect">
            <a:avLst/>
          </a:prstGeom>
        </p:spPr>
      </p:pic>
      <p:sp>
        <p:nvSpPr>
          <p:cNvPr id="6" name="テキスト ボックス 5">
            <a:extLst>
              <a:ext uri="{FF2B5EF4-FFF2-40B4-BE49-F238E27FC236}">
                <a16:creationId xmlns:a16="http://schemas.microsoft.com/office/drawing/2014/main" id="{623D56BC-713E-4605-9E1E-B958C5CEDFF2}"/>
              </a:ext>
            </a:extLst>
          </p:cNvPr>
          <p:cNvSpPr txBox="1"/>
          <p:nvPr/>
        </p:nvSpPr>
        <p:spPr>
          <a:xfrm>
            <a:off x="352069" y="1057501"/>
            <a:ext cx="2131970" cy="369332"/>
          </a:xfrm>
          <a:prstGeom prst="rect">
            <a:avLst/>
          </a:prstGeom>
          <a:noFill/>
        </p:spPr>
        <p:txBody>
          <a:bodyPr wrap="square" rtlCol="0">
            <a:spAutoFit/>
          </a:bodyPr>
          <a:lstStyle/>
          <a:p>
            <a:r>
              <a:rPr kumimoji="1" lang="en-US" altLang="ja-JP" dirty="0"/>
              <a:t>Status = “open”</a:t>
            </a:r>
            <a:endParaRPr kumimoji="1" lang="ja-JP" altLang="en-US" dirty="0"/>
          </a:p>
        </p:txBody>
      </p:sp>
      <p:pic>
        <p:nvPicPr>
          <p:cNvPr id="7" name="図 6">
            <a:extLst>
              <a:ext uri="{FF2B5EF4-FFF2-40B4-BE49-F238E27FC236}">
                <a16:creationId xmlns:a16="http://schemas.microsoft.com/office/drawing/2014/main" id="{6225DA64-DE9A-445C-9FF5-62F55AC83F87}"/>
              </a:ext>
            </a:extLst>
          </p:cNvPr>
          <p:cNvPicPr>
            <a:picLocks noChangeAspect="1"/>
          </p:cNvPicPr>
          <p:nvPr/>
        </p:nvPicPr>
        <p:blipFill>
          <a:blip r:embed="rId3"/>
          <a:stretch>
            <a:fillRect/>
          </a:stretch>
        </p:blipFill>
        <p:spPr>
          <a:xfrm>
            <a:off x="2756705" y="1369023"/>
            <a:ext cx="1487211" cy="1472252"/>
          </a:xfrm>
          <a:prstGeom prst="rect">
            <a:avLst/>
          </a:prstGeom>
        </p:spPr>
      </p:pic>
      <p:sp>
        <p:nvSpPr>
          <p:cNvPr id="8" name="テキスト ボックス 7">
            <a:extLst>
              <a:ext uri="{FF2B5EF4-FFF2-40B4-BE49-F238E27FC236}">
                <a16:creationId xmlns:a16="http://schemas.microsoft.com/office/drawing/2014/main" id="{A4DD3C59-0581-4776-871F-94E9FA12D72E}"/>
              </a:ext>
            </a:extLst>
          </p:cNvPr>
          <p:cNvSpPr txBox="1"/>
          <p:nvPr/>
        </p:nvSpPr>
        <p:spPr>
          <a:xfrm>
            <a:off x="2553312" y="1057502"/>
            <a:ext cx="2131970" cy="369332"/>
          </a:xfrm>
          <a:prstGeom prst="rect">
            <a:avLst/>
          </a:prstGeom>
          <a:noFill/>
        </p:spPr>
        <p:txBody>
          <a:bodyPr wrap="square" rtlCol="0">
            <a:spAutoFit/>
          </a:bodyPr>
          <a:lstStyle/>
          <a:p>
            <a:r>
              <a:rPr kumimoji="1" lang="en-US" altLang="ja-JP" dirty="0"/>
              <a:t>Status = “</a:t>
            </a:r>
            <a:r>
              <a:rPr kumimoji="1" lang="en-US" altLang="ja-JP" b="1" dirty="0">
                <a:solidFill>
                  <a:srgbClr val="FF0000"/>
                </a:solidFill>
              </a:rPr>
              <a:t>close</a:t>
            </a:r>
            <a:r>
              <a:rPr kumimoji="1" lang="en-US" altLang="ja-JP" dirty="0"/>
              <a:t>”</a:t>
            </a:r>
            <a:endParaRPr kumimoji="1" lang="ja-JP" altLang="en-US" dirty="0"/>
          </a:p>
        </p:txBody>
      </p:sp>
      <p:sp>
        <p:nvSpPr>
          <p:cNvPr id="9" name="矢印: 右 8">
            <a:extLst>
              <a:ext uri="{FF2B5EF4-FFF2-40B4-BE49-F238E27FC236}">
                <a16:creationId xmlns:a16="http://schemas.microsoft.com/office/drawing/2014/main" id="{62194FE7-02FB-4930-9CFE-1C90C3907059}"/>
              </a:ext>
            </a:extLst>
          </p:cNvPr>
          <p:cNvSpPr/>
          <p:nvPr/>
        </p:nvSpPr>
        <p:spPr>
          <a:xfrm>
            <a:off x="2089832" y="1864324"/>
            <a:ext cx="619714" cy="306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C4FCB26-5E84-4633-9A83-661B926F8D6D}"/>
              </a:ext>
            </a:extLst>
          </p:cNvPr>
          <p:cNvSpPr/>
          <p:nvPr/>
        </p:nvSpPr>
        <p:spPr>
          <a:xfrm>
            <a:off x="2911082" y="3861913"/>
            <a:ext cx="1178451" cy="117845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contract</a:t>
            </a:r>
            <a:endParaRPr kumimoji="1" lang="ja-JP" altLang="en-US" dirty="0"/>
          </a:p>
        </p:txBody>
      </p:sp>
      <p:sp>
        <p:nvSpPr>
          <p:cNvPr id="11" name="正方形/長方形 10">
            <a:extLst>
              <a:ext uri="{FF2B5EF4-FFF2-40B4-BE49-F238E27FC236}">
                <a16:creationId xmlns:a16="http://schemas.microsoft.com/office/drawing/2014/main" id="{22C72AF5-308F-4AA6-8917-5658FE47C55C}"/>
              </a:ext>
            </a:extLst>
          </p:cNvPr>
          <p:cNvSpPr/>
          <p:nvPr/>
        </p:nvSpPr>
        <p:spPr>
          <a:xfrm>
            <a:off x="2911083" y="3124877"/>
            <a:ext cx="1178451" cy="375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watcher</a:t>
            </a:r>
            <a:endParaRPr kumimoji="1" lang="ja-JP" altLang="en-US" dirty="0"/>
          </a:p>
        </p:txBody>
      </p:sp>
      <p:cxnSp>
        <p:nvCxnSpPr>
          <p:cNvPr id="13" name="直線矢印コネクタ 12">
            <a:extLst>
              <a:ext uri="{FF2B5EF4-FFF2-40B4-BE49-F238E27FC236}">
                <a16:creationId xmlns:a16="http://schemas.microsoft.com/office/drawing/2014/main" id="{178DDA7C-BBE0-4A6C-8ECB-9D3756807148}"/>
              </a:ext>
            </a:extLst>
          </p:cNvPr>
          <p:cNvCxnSpPr>
            <a:stCxn id="7" idx="2"/>
            <a:endCxn id="11" idx="0"/>
          </p:cNvCxnSpPr>
          <p:nvPr/>
        </p:nvCxnSpPr>
        <p:spPr>
          <a:xfrm flipH="1">
            <a:off x="3500309" y="2841275"/>
            <a:ext cx="2" cy="28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1F8E64C-99EE-476A-94BA-36661AF89385}"/>
              </a:ext>
            </a:extLst>
          </p:cNvPr>
          <p:cNvCxnSpPr>
            <a:stCxn id="11" idx="2"/>
            <a:endCxn id="10" idx="0"/>
          </p:cNvCxnSpPr>
          <p:nvPr/>
        </p:nvCxnSpPr>
        <p:spPr>
          <a:xfrm flipH="1">
            <a:off x="3500308" y="3500368"/>
            <a:ext cx="1" cy="36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7C68962-2EE5-429A-930E-B81DA0AD6941}"/>
              </a:ext>
            </a:extLst>
          </p:cNvPr>
          <p:cNvSpPr txBox="1"/>
          <p:nvPr/>
        </p:nvSpPr>
        <p:spPr>
          <a:xfrm>
            <a:off x="3500307" y="3475606"/>
            <a:ext cx="1260763" cy="369332"/>
          </a:xfrm>
          <a:prstGeom prst="rect">
            <a:avLst/>
          </a:prstGeom>
          <a:noFill/>
        </p:spPr>
        <p:txBody>
          <a:bodyPr wrap="square" rtlCol="0">
            <a:spAutoFit/>
          </a:bodyPr>
          <a:lstStyle/>
          <a:p>
            <a:r>
              <a:rPr kumimoji="1" lang="en-US" altLang="ja-JP" dirty="0"/>
              <a:t>launch</a:t>
            </a:r>
            <a:endParaRPr kumimoji="1" lang="ja-JP" altLang="en-US" dirty="0"/>
          </a:p>
        </p:txBody>
      </p:sp>
      <p:pic>
        <p:nvPicPr>
          <p:cNvPr id="18" name="図 17">
            <a:extLst>
              <a:ext uri="{FF2B5EF4-FFF2-40B4-BE49-F238E27FC236}">
                <a16:creationId xmlns:a16="http://schemas.microsoft.com/office/drawing/2014/main" id="{90EA743F-7EBD-441D-9DC9-85B1999589CB}"/>
              </a:ext>
            </a:extLst>
          </p:cNvPr>
          <p:cNvPicPr>
            <a:picLocks noChangeAspect="1"/>
          </p:cNvPicPr>
          <p:nvPr/>
        </p:nvPicPr>
        <p:blipFill>
          <a:blip r:embed="rId4"/>
          <a:stretch>
            <a:fillRect/>
          </a:stretch>
        </p:blipFill>
        <p:spPr>
          <a:xfrm>
            <a:off x="5239395" y="1393091"/>
            <a:ext cx="1476525" cy="1472252"/>
          </a:xfrm>
          <a:prstGeom prst="rect">
            <a:avLst/>
          </a:prstGeom>
        </p:spPr>
      </p:pic>
      <p:sp>
        <p:nvSpPr>
          <p:cNvPr id="21" name="テキスト ボックス 20">
            <a:extLst>
              <a:ext uri="{FF2B5EF4-FFF2-40B4-BE49-F238E27FC236}">
                <a16:creationId xmlns:a16="http://schemas.microsoft.com/office/drawing/2014/main" id="{B1E285BF-EB43-4C1F-B6E8-DB7041D8762A}"/>
              </a:ext>
            </a:extLst>
          </p:cNvPr>
          <p:cNvSpPr txBox="1"/>
          <p:nvPr/>
        </p:nvSpPr>
        <p:spPr>
          <a:xfrm>
            <a:off x="4058125" y="4444233"/>
            <a:ext cx="1181270" cy="301518"/>
          </a:xfrm>
          <a:prstGeom prst="rect">
            <a:avLst/>
          </a:prstGeom>
          <a:noFill/>
        </p:spPr>
        <p:txBody>
          <a:bodyPr wrap="square" rtlCol="0">
            <a:spAutoFit/>
          </a:bodyPr>
          <a:lstStyle/>
          <a:p>
            <a:r>
              <a:rPr kumimoji="1" lang="en-US" altLang="ja-JP" dirty="0"/>
              <a:t>generate</a:t>
            </a:r>
            <a:endParaRPr kumimoji="1" lang="ja-JP" altLang="en-US" dirty="0"/>
          </a:p>
        </p:txBody>
      </p:sp>
      <p:sp>
        <p:nvSpPr>
          <p:cNvPr id="22" name="テキスト ボックス 21">
            <a:extLst>
              <a:ext uri="{FF2B5EF4-FFF2-40B4-BE49-F238E27FC236}">
                <a16:creationId xmlns:a16="http://schemas.microsoft.com/office/drawing/2014/main" id="{B9DE9CDA-F50F-4A57-B07E-E9E63D699EE0}"/>
              </a:ext>
            </a:extLst>
          </p:cNvPr>
          <p:cNvSpPr txBox="1"/>
          <p:nvPr/>
        </p:nvSpPr>
        <p:spPr>
          <a:xfrm>
            <a:off x="6040208" y="673714"/>
            <a:ext cx="2459590" cy="379192"/>
          </a:xfrm>
          <a:prstGeom prst="rect">
            <a:avLst/>
          </a:prstGeom>
          <a:noFill/>
        </p:spPr>
        <p:txBody>
          <a:bodyPr wrap="square" rtlCol="0">
            <a:spAutoFit/>
          </a:bodyPr>
          <a:lstStyle/>
          <a:p>
            <a:r>
              <a:rPr kumimoji="1" lang="en-US" altLang="ja-JP" dirty="0"/>
              <a:t>Payment transaction</a:t>
            </a:r>
            <a:endParaRPr kumimoji="1" lang="ja-JP" altLang="en-US" dirty="0"/>
          </a:p>
        </p:txBody>
      </p:sp>
      <p:cxnSp>
        <p:nvCxnSpPr>
          <p:cNvPr id="25" name="コネクタ: カギ線 24">
            <a:extLst>
              <a:ext uri="{FF2B5EF4-FFF2-40B4-BE49-F238E27FC236}">
                <a16:creationId xmlns:a16="http://schemas.microsoft.com/office/drawing/2014/main" id="{B581B456-85E9-43AB-A00B-EFF2C77AAF42}"/>
              </a:ext>
            </a:extLst>
          </p:cNvPr>
          <p:cNvCxnSpPr>
            <a:stCxn id="10" idx="3"/>
            <a:endCxn id="18" idx="1"/>
          </p:cNvCxnSpPr>
          <p:nvPr/>
        </p:nvCxnSpPr>
        <p:spPr>
          <a:xfrm flipV="1">
            <a:off x="4089533" y="2129217"/>
            <a:ext cx="1149862" cy="2321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84D3542-D691-45E1-A6A1-A94493F20AAA}"/>
              </a:ext>
            </a:extLst>
          </p:cNvPr>
          <p:cNvSpPr/>
          <p:nvPr/>
        </p:nvSpPr>
        <p:spPr>
          <a:xfrm>
            <a:off x="5388431" y="3091551"/>
            <a:ext cx="1178451" cy="375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watcher</a:t>
            </a:r>
            <a:endParaRPr kumimoji="1" lang="ja-JP" altLang="en-US" dirty="0"/>
          </a:p>
        </p:txBody>
      </p:sp>
      <p:sp>
        <p:nvSpPr>
          <p:cNvPr id="27" name="テキスト ボックス 26">
            <a:extLst>
              <a:ext uri="{FF2B5EF4-FFF2-40B4-BE49-F238E27FC236}">
                <a16:creationId xmlns:a16="http://schemas.microsoft.com/office/drawing/2014/main" id="{2CEE41DB-1D47-4CF9-8E37-FC39BE9555C3}"/>
              </a:ext>
            </a:extLst>
          </p:cNvPr>
          <p:cNvSpPr txBox="1"/>
          <p:nvPr/>
        </p:nvSpPr>
        <p:spPr>
          <a:xfrm>
            <a:off x="2749602" y="5101418"/>
            <a:ext cx="1596301" cy="369332"/>
          </a:xfrm>
          <a:prstGeom prst="rect">
            <a:avLst/>
          </a:prstGeom>
          <a:noFill/>
        </p:spPr>
        <p:txBody>
          <a:bodyPr wrap="square" rtlCol="0">
            <a:spAutoFit/>
          </a:bodyPr>
          <a:lstStyle/>
          <a:p>
            <a:r>
              <a:rPr lang="en-US" altLang="ja-JP" dirty="0"/>
              <a:t>Calc</a:t>
            </a:r>
            <a:r>
              <a:rPr lang="ja-JP" altLang="en-US" dirty="0"/>
              <a:t> </a:t>
            </a:r>
            <a:r>
              <a:rPr lang="en-US" altLang="ja-JP" dirty="0"/>
              <a:t>amount</a:t>
            </a:r>
            <a:endParaRPr kumimoji="1" lang="ja-JP" altLang="en-US" dirty="0"/>
          </a:p>
        </p:txBody>
      </p:sp>
      <p:pic>
        <p:nvPicPr>
          <p:cNvPr id="28" name="図 27">
            <a:extLst>
              <a:ext uri="{FF2B5EF4-FFF2-40B4-BE49-F238E27FC236}">
                <a16:creationId xmlns:a16="http://schemas.microsoft.com/office/drawing/2014/main" id="{52E5E85A-C201-4EB9-B665-7C6F0970A976}"/>
              </a:ext>
            </a:extLst>
          </p:cNvPr>
          <p:cNvPicPr>
            <a:picLocks noChangeAspect="1"/>
          </p:cNvPicPr>
          <p:nvPr>
            <p:custDataLst>
              <p:custData r:id="rId1"/>
            </p:custDataLst>
          </p:nvPr>
        </p:nvPicPr>
        <p:blipFill>
          <a:blip r:embed="rId5"/>
          <a:stretch>
            <a:fillRect/>
          </a:stretch>
        </p:blipFill>
        <p:spPr>
          <a:xfrm>
            <a:off x="7765491" y="5298761"/>
            <a:ext cx="1296266" cy="877005"/>
          </a:xfrm>
          <a:prstGeom prst="rect">
            <a:avLst/>
          </a:prstGeom>
        </p:spPr>
      </p:pic>
      <p:sp>
        <p:nvSpPr>
          <p:cNvPr id="29" name="テキスト ボックス 28">
            <a:extLst>
              <a:ext uri="{FF2B5EF4-FFF2-40B4-BE49-F238E27FC236}">
                <a16:creationId xmlns:a16="http://schemas.microsoft.com/office/drawing/2014/main" id="{2C14C521-FB69-476F-B09C-F6C6038F4B49}"/>
              </a:ext>
            </a:extLst>
          </p:cNvPr>
          <p:cNvSpPr txBox="1"/>
          <p:nvPr/>
        </p:nvSpPr>
        <p:spPr>
          <a:xfrm>
            <a:off x="8012829" y="5427669"/>
            <a:ext cx="964460" cy="523220"/>
          </a:xfrm>
          <a:prstGeom prst="rect">
            <a:avLst/>
          </a:prstGeom>
          <a:noFill/>
        </p:spPr>
        <p:txBody>
          <a:bodyPr wrap="square" rtlCol="0">
            <a:spAutoFit/>
          </a:bodyPr>
          <a:lstStyle/>
          <a:p>
            <a:r>
              <a:rPr kumimoji="1" lang="en-US" altLang="ja-JP" sz="1400" dirty="0">
                <a:solidFill>
                  <a:schemeClr val="bg1"/>
                </a:solidFill>
              </a:rPr>
              <a:t>payment</a:t>
            </a:r>
          </a:p>
          <a:p>
            <a:r>
              <a:rPr kumimoji="1" lang="en-US" altLang="ja-JP" sz="1400" dirty="0">
                <a:solidFill>
                  <a:schemeClr val="bg1"/>
                </a:solidFill>
              </a:rPr>
              <a:t>API</a:t>
            </a:r>
            <a:endParaRPr kumimoji="1" lang="ja-JP" altLang="en-US" sz="1400" dirty="0">
              <a:solidFill>
                <a:schemeClr val="bg1"/>
              </a:solidFill>
            </a:endParaRPr>
          </a:p>
        </p:txBody>
      </p:sp>
      <p:cxnSp>
        <p:nvCxnSpPr>
          <p:cNvPr id="31" name="コネクタ: カギ線 30">
            <a:extLst>
              <a:ext uri="{FF2B5EF4-FFF2-40B4-BE49-F238E27FC236}">
                <a16:creationId xmlns:a16="http://schemas.microsoft.com/office/drawing/2014/main" id="{7D35E5B1-DB42-49EB-94E7-B201DF814D6E}"/>
              </a:ext>
            </a:extLst>
          </p:cNvPr>
          <p:cNvCxnSpPr>
            <a:cxnSpLocks/>
            <a:stCxn id="26" idx="2"/>
            <a:endCxn id="28" idx="1"/>
          </p:cNvCxnSpPr>
          <p:nvPr/>
        </p:nvCxnSpPr>
        <p:spPr>
          <a:xfrm rot="16200000" flipH="1">
            <a:off x="5736463" y="3708236"/>
            <a:ext cx="2270222" cy="1787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AD77F3D-F382-4F76-8231-97024DC4E0E1}"/>
              </a:ext>
            </a:extLst>
          </p:cNvPr>
          <p:cNvCxnSpPr>
            <a:stCxn id="18" idx="2"/>
            <a:endCxn id="26" idx="0"/>
          </p:cNvCxnSpPr>
          <p:nvPr/>
        </p:nvCxnSpPr>
        <p:spPr>
          <a:xfrm flipH="1">
            <a:off x="5977657" y="2865343"/>
            <a:ext cx="1" cy="22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47DCDEAD-793D-4873-A820-242F8F2D920A}"/>
              </a:ext>
            </a:extLst>
          </p:cNvPr>
          <p:cNvSpPr/>
          <p:nvPr/>
        </p:nvSpPr>
        <p:spPr>
          <a:xfrm>
            <a:off x="9346894" y="4939612"/>
            <a:ext cx="2479685" cy="1583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Banking system</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A342BBC7-3116-41CB-B5E3-2D93724FFD4E}"/>
              </a:ext>
            </a:extLst>
          </p:cNvPr>
          <p:cNvSpPr/>
          <p:nvPr/>
        </p:nvSpPr>
        <p:spPr>
          <a:xfrm>
            <a:off x="9575660" y="5341358"/>
            <a:ext cx="484986" cy="95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DFF825B6-91C1-4200-B55F-D3895B9CD748}"/>
              </a:ext>
            </a:extLst>
          </p:cNvPr>
          <p:cNvCxnSpPr>
            <a:cxnSpLocks/>
            <a:endCxn id="37" idx="1"/>
          </p:cNvCxnSpPr>
          <p:nvPr/>
        </p:nvCxnSpPr>
        <p:spPr>
          <a:xfrm>
            <a:off x="9061757" y="5820294"/>
            <a:ext cx="513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1C74E814-3A21-4B34-A29F-CC6626291B06}"/>
              </a:ext>
            </a:extLst>
          </p:cNvPr>
          <p:cNvPicPr>
            <a:picLocks noChangeAspect="1"/>
          </p:cNvPicPr>
          <p:nvPr/>
        </p:nvPicPr>
        <p:blipFill>
          <a:blip r:embed="rId4"/>
          <a:stretch>
            <a:fillRect/>
          </a:stretch>
        </p:blipFill>
        <p:spPr>
          <a:xfrm>
            <a:off x="7676035" y="1415262"/>
            <a:ext cx="1476525" cy="1472252"/>
          </a:xfrm>
          <a:prstGeom prst="rect">
            <a:avLst/>
          </a:prstGeom>
        </p:spPr>
      </p:pic>
      <p:pic>
        <p:nvPicPr>
          <p:cNvPr id="48" name="グラフィックス 47" descr="ユーザー">
            <a:extLst>
              <a:ext uri="{FF2B5EF4-FFF2-40B4-BE49-F238E27FC236}">
                <a16:creationId xmlns:a16="http://schemas.microsoft.com/office/drawing/2014/main" id="{252BEA9C-B0DA-4EBF-B958-2E9ADEEE94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57397" y="5626396"/>
            <a:ext cx="387795" cy="387795"/>
          </a:xfrm>
          <a:prstGeom prst="rect">
            <a:avLst/>
          </a:prstGeom>
        </p:spPr>
      </p:pic>
      <p:pic>
        <p:nvPicPr>
          <p:cNvPr id="50" name="グラフィックス 49" descr="お金">
            <a:extLst>
              <a:ext uri="{FF2B5EF4-FFF2-40B4-BE49-F238E27FC236}">
                <a16:creationId xmlns:a16="http://schemas.microsoft.com/office/drawing/2014/main" id="{C64A361F-1099-4F2E-8C5A-EF6AAD4265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86373" y="5626396"/>
            <a:ext cx="387795" cy="387795"/>
          </a:xfrm>
          <a:prstGeom prst="rect">
            <a:avLst/>
          </a:prstGeom>
        </p:spPr>
      </p:pic>
      <p:pic>
        <p:nvPicPr>
          <p:cNvPr id="51" name="グラフィックス 50" descr="ユーザー">
            <a:extLst>
              <a:ext uri="{FF2B5EF4-FFF2-40B4-BE49-F238E27FC236}">
                <a16:creationId xmlns:a16="http://schemas.microsoft.com/office/drawing/2014/main" id="{5A51DEF8-ACC5-4101-A54C-FAF0514062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08812" y="5630139"/>
            <a:ext cx="352541" cy="352541"/>
          </a:xfrm>
          <a:prstGeom prst="rect">
            <a:avLst/>
          </a:prstGeom>
        </p:spPr>
      </p:pic>
      <p:cxnSp>
        <p:nvCxnSpPr>
          <p:cNvPr id="54" name="直線矢印コネクタ 53">
            <a:extLst>
              <a:ext uri="{FF2B5EF4-FFF2-40B4-BE49-F238E27FC236}">
                <a16:creationId xmlns:a16="http://schemas.microsoft.com/office/drawing/2014/main" id="{FA6F054A-FE8F-466A-8A71-1357265A41F8}"/>
              </a:ext>
            </a:extLst>
          </p:cNvPr>
          <p:cNvCxnSpPr>
            <a:cxnSpLocks/>
            <a:stCxn id="51" idx="3"/>
            <a:endCxn id="50" idx="1"/>
          </p:cNvCxnSpPr>
          <p:nvPr/>
        </p:nvCxnSpPr>
        <p:spPr>
          <a:xfrm>
            <a:off x="10561353" y="5806410"/>
            <a:ext cx="225020" cy="1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E3A603B4-41AD-4650-927F-2E6C0FCC4EAF}"/>
              </a:ext>
            </a:extLst>
          </p:cNvPr>
          <p:cNvCxnSpPr>
            <a:stCxn id="50" idx="3"/>
            <a:endCxn id="48" idx="1"/>
          </p:cNvCxnSpPr>
          <p:nvPr/>
        </p:nvCxnSpPr>
        <p:spPr>
          <a:xfrm>
            <a:off x="11174168" y="5820294"/>
            <a:ext cx="183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矢印: 右 59">
            <a:extLst>
              <a:ext uri="{FF2B5EF4-FFF2-40B4-BE49-F238E27FC236}">
                <a16:creationId xmlns:a16="http://schemas.microsoft.com/office/drawing/2014/main" id="{7E2B9043-D78C-4CC3-B069-604DC9E9A922}"/>
              </a:ext>
            </a:extLst>
          </p:cNvPr>
          <p:cNvSpPr/>
          <p:nvPr/>
        </p:nvSpPr>
        <p:spPr>
          <a:xfrm>
            <a:off x="6900836" y="1924203"/>
            <a:ext cx="619714" cy="306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20A990C-1EE6-4AAC-B28F-52853E9AD844}"/>
              </a:ext>
            </a:extLst>
          </p:cNvPr>
          <p:cNvSpPr txBox="1"/>
          <p:nvPr/>
        </p:nvSpPr>
        <p:spPr>
          <a:xfrm>
            <a:off x="5239395" y="1093023"/>
            <a:ext cx="1530196" cy="369332"/>
          </a:xfrm>
          <a:prstGeom prst="rect">
            <a:avLst/>
          </a:prstGeom>
          <a:noFill/>
        </p:spPr>
        <p:txBody>
          <a:bodyPr wrap="square" rtlCol="0">
            <a:spAutoFit/>
          </a:bodyPr>
          <a:lstStyle/>
          <a:p>
            <a:r>
              <a:rPr kumimoji="1" lang="en-US" altLang="ja-JP" dirty="0"/>
              <a:t>outstanding</a:t>
            </a:r>
            <a:endParaRPr kumimoji="1" lang="ja-JP" altLang="en-US" dirty="0"/>
          </a:p>
        </p:txBody>
      </p:sp>
      <p:sp>
        <p:nvSpPr>
          <p:cNvPr id="62" name="テキスト ボックス 61">
            <a:extLst>
              <a:ext uri="{FF2B5EF4-FFF2-40B4-BE49-F238E27FC236}">
                <a16:creationId xmlns:a16="http://schemas.microsoft.com/office/drawing/2014/main" id="{FF391D3D-F331-41E1-8A8C-BF85A6B5DF9F}"/>
              </a:ext>
            </a:extLst>
          </p:cNvPr>
          <p:cNvSpPr txBox="1"/>
          <p:nvPr/>
        </p:nvSpPr>
        <p:spPr>
          <a:xfrm>
            <a:off x="7839085" y="1082761"/>
            <a:ext cx="1149659" cy="369332"/>
          </a:xfrm>
          <a:prstGeom prst="rect">
            <a:avLst/>
          </a:prstGeom>
          <a:noFill/>
        </p:spPr>
        <p:txBody>
          <a:bodyPr wrap="square" rtlCol="0">
            <a:spAutoFit/>
          </a:bodyPr>
          <a:lstStyle/>
          <a:p>
            <a:pPr algn="ctr"/>
            <a:r>
              <a:rPr kumimoji="1" lang="en-US" altLang="ja-JP" dirty="0"/>
              <a:t>settled</a:t>
            </a:r>
            <a:endParaRPr kumimoji="1" lang="ja-JP" altLang="en-US" dirty="0"/>
          </a:p>
        </p:txBody>
      </p:sp>
      <p:sp>
        <p:nvSpPr>
          <p:cNvPr id="63" name="正方形/長方形 62">
            <a:extLst>
              <a:ext uri="{FF2B5EF4-FFF2-40B4-BE49-F238E27FC236}">
                <a16:creationId xmlns:a16="http://schemas.microsoft.com/office/drawing/2014/main" id="{D9840CBD-91AD-45B4-A83F-23E9A24A9ABD}"/>
              </a:ext>
            </a:extLst>
          </p:cNvPr>
          <p:cNvSpPr/>
          <p:nvPr/>
        </p:nvSpPr>
        <p:spPr>
          <a:xfrm>
            <a:off x="7823992" y="3778832"/>
            <a:ext cx="1178451" cy="117845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contract</a:t>
            </a:r>
            <a:endParaRPr kumimoji="1" lang="ja-JP" altLang="en-US" dirty="0"/>
          </a:p>
        </p:txBody>
      </p:sp>
      <p:cxnSp>
        <p:nvCxnSpPr>
          <p:cNvPr id="66" name="直線矢印コネクタ 65">
            <a:extLst>
              <a:ext uri="{FF2B5EF4-FFF2-40B4-BE49-F238E27FC236}">
                <a16:creationId xmlns:a16="http://schemas.microsoft.com/office/drawing/2014/main" id="{2DC3C25D-C6B3-45CD-8B9B-216C8B176112}"/>
              </a:ext>
            </a:extLst>
          </p:cNvPr>
          <p:cNvCxnSpPr>
            <a:endCxn id="63" idx="2"/>
          </p:cNvCxnSpPr>
          <p:nvPr/>
        </p:nvCxnSpPr>
        <p:spPr>
          <a:xfrm flipV="1">
            <a:off x="8413217" y="4957283"/>
            <a:ext cx="1" cy="29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F99FA9C-0525-44DE-9B9E-D7DDC9601E93}"/>
              </a:ext>
            </a:extLst>
          </p:cNvPr>
          <p:cNvCxnSpPr>
            <a:stCxn id="63" idx="0"/>
            <a:endCxn id="41" idx="2"/>
          </p:cNvCxnSpPr>
          <p:nvPr/>
        </p:nvCxnSpPr>
        <p:spPr>
          <a:xfrm flipV="1">
            <a:off x="8413218" y="2887514"/>
            <a:ext cx="1080" cy="8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35646823-165B-4388-A933-7FB1DA285BC6}"/>
              </a:ext>
            </a:extLst>
          </p:cNvPr>
          <p:cNvCxnSpPr/>
          <p:nvPr/>
        </p:nvCxnSpPr>
        <p:spPr>
          <a:xfrm flipH="1">
            <a:off x="9045257" y="5643010"/>
            <a:ext cx="4812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8E9214A8-1068-4F76-B6FC-8CDFD0BDC2EF}"/>
              </a:ext>
            </a:extLst>
          </p:cNvPr>
          <p:cNvSpPr txBox="1"/>
          <p:nvPr/>
        </p:nvSpPr>
        <p:spPr>
          <a:xfrm>
            <a:off x="9484027" y="2231164"/>
            <a:ext cx="2665517"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需給によって金額が変える？</a:t>
            </a:r>
            <a:endParaRPr kumimoji="1" lang="en-US" altLang="ja-JP"/>
          </a:p>
          <a:p>
            <a:pPr marL="285750" indent="-285750">
              <a:buFont typeface="Arial" panose="020B0604020202020204" pitchFamily="34" charset="0"/>
              <a:buChar char="•"/>
            </a:pPr>
            <a:r>
              <a:rPr lang="ja-JP" altLang="en-US" dirty="0"/>
              <a:t>航空会社のような仕組？</a:t>
            </a:r>
            <a:endParaRPr lang="en-US" altLang="ja-JP" dirty="0"/>
          </a:p>
          <a:p>
            <a:pPr marL="285750" indent="-285750">
              <a:buFont typeface="Arial" panose="020B0604020202020204" pitchFamily="34" charset="0"/>
              <a:buChar char="•"/>
            </a:pPr>
            <a:r>
              <a:rPr kumimoji="1" lang="ja-JP" altLang="en-US" dirty="0"/>
              <a:t>銀行ももっている。</a:t>
            </a:r>
          </a:p>
        </p:txBody>
      </p:sp>
      <mc:AlternateContent xmlns:mc="http://schemas.openxmlformats.org/markup-compatibility/2006" xmlns:p14="http://schemas.microsoft.com/office/powerpoint/2010/main">
        <mc:Choice Requires="p14">
          <p:contentPart p14:bwMode="auto" r:id="rId10">
            <p14:nvContentPartPr>
              <p14:cNvPr id="3" name="インク 2">
                <a:extLst>
                  <a:ext uri="{FF2B5EF4-FFF2-40B4-BE49-F238E27FC236}">
                    <a16:creationId xmlns:a16="http://schemas.microsoft.com/office/drawing/2014/main" id="{64941E7E-CB6E-4ABA-B1C5-86C46A396CB7}"/>
                  </a:ext>
                </a:extLst>
              </p14:cNvPr>
              <p14:cNvContentPartPr/>
              <p14:nvPr/>
            </p14:nvContentPartPr>
            <p14:xfrm>
              <a:off x="10219636" y="2919124"/>
              <a:ext cx="360" cy="360"/>
            </p14:xfrm>
          </p:contentPart>
        </mc:Choice>
        <mc:Fallback xmlns="">
          <p:pic>
            <p:nvPicPr>
              <p:cNvPr id="3" name="インク 2">
                <a:extLst>
                  <a:ext uri="{FF2B5EF4-FFF2-40B4-BE49-F238E27FC236}">
                    <a16:creationId xmlns:a16="http://schemas.microsoft.com/office/drawing/2014/main" id="{64941E7E-CB6E-4ABA-B1C5-86C46A396CB7}"/>
                  </a:ext>
                </a:extLst>
              </p:cNvPr>
              <p:cNvPicPr/>
              <p:nvPr/>
            </p:nvPicPr>
            <p:blipFill>
              <a:blip r:embed="rId11"/>
              <a:stretch>
                <a:fillRect/>
              </a:stretch>
            </p:blipFill>
            <p:spPr>
              <a:xfrm>
                <a:off x="10201636" y="2901124"/>
                <a:ext cx="36000" cy="36000"/>
              </a:xfrm>
              <a:prstGeom prst="rect">
                <a:avLst/>
              </a:prstGeom>
            </p:spPr>
          </p:pic>
        </mc:Fallback>
      </mc:AlternateContent>
      <p:sp>
        <p:nvSpPr>
          <p:cNvPr id="4" name="テキスト ボックス 3">
            <a:extLst>
              <a:ext uri="{FF2B5EF4-FFF2-40B4-BE49-F238E27FC236}">
                <a16:creationId xmlns:a16="http://schemas.microsoft.com/office/drawing/2014/main" id="{ECE579BF-5EAB-4AD3-97A1-34E2A01CA68E}"/>
              </a:ext>
            </a:extLst>
          </p:cNvPr>
          <p:cNvSpPr txBox="1"/>
          <p:nvPr/>
        </p:nvSpPr>
        <p:spPr>
          <a:xfrm>
            <a:off x="213196" y="5639659"/>
            <a:ext cx="5218552" cy="1200329"/>
          </a:xfrm>
          <a:prstGeom prst="rect">
            <a:avLst/>
          </a:prstGeom>
          <a:noFill/>
        </p:spPr>
        <p:txBody>
          <a:bodyPr wrap="square" rtlCol="0">
            <a:spAutoFit/>
          </a:bodyPr>
          <a:lstStyle/>
          <a:p>
            <a:r>
              <a:rPr kumimoji="1" lang="ja-JP" altLang="en-US" dirty="0">
                <a:solidFill>
                  <a:srgbClr val="FF0000"/>
                </a:solidFill>
              </a:rPr>
              <a:t>事業者間清算</a:t>
            </a:r>
            <a:endParaRPr kumimoji="1" lang="en-US" altLang="ja-JP" dirty="0">
              <a:solidFill>
                <a:srgbClr val="FF0000"/>
              </a:solidFill>
            </a:endParaRPr>
          </a:p>
          <a:p>
            <a:r>
              <a:rPr lang="en-US" altLang="ja-JP" dirty="0">
                <a:solidFill>
                  <a:srgbClr val="FF0000"/>
                </a:solidFill>
              </a:rPr>
              <a:t>1</a:t>
            </a:r>
            <a:r>
              <a:rPr lang="ja-JP" altLang="en-US" dirty="0">
                <a:solidFill>
                  <a:srgbClr val="FF0000"/>
                </a:solidFill>
              </a:rPr>
              <a:t>日の終わりに清算する仕組み</a:t>
            </a:r>
            <a:endParaRPr lang="en-US" altLang="ja-JP" dirty="0">
              <a:solidFill>
                <a:srgbClr val="FF0000"/>
              </a:solidFill>
            </a:endParaRPr>
          </a:p>
          <a:p>
            <a:r>
              <a:rPr kumimoji="1" lang="ja-JP" altLang="en-US" dirty="0">
                <a:solidFill>
                  <a:srgbClr val="FF0000"/>
                </a:solidFill>
              </a:rPr>
              <a:t>　いつを「終わり」にするのか？</a:t>
            </a:r>
            <a:endParaRPr kumimoji="1" lang="en-US" altLang="ja-JP" dirty="0">
              <a:solidFill>
                <a:srgbClr val="FF0000"/>
              </a:solidFill>
            </a:endParaRPr>
          </a:p>
          <a:p>
            <a:r>
              <a:rPr lang="ja-JP" altLang="en-US" dirty="0">
                <a:solidFill>
                  <a:srgbClr val="FF0000"/>
                </a:solidFill>
              </a:rPr>
              <a:t>　（前提）月額生産モデル</a:t>
            </a:r>
            <a:endParaRPr kumimoji="1" lang="ja-JP" altLang="en-US" dirty="0">
              <a:solidFill>
                <a:srgbClr val="FF0000"/>
              </a:solidFill>
            </a:endParaRPr>
          </a:p>
        </p:txBody>
      </p:sp>
    </p:spTree>
    <p:extLst>
      <p:ext uri="{BB962C8B-B14F-4D97-AF65-F5344CB8AC3E}">
        <p14:creationId xmlns:p14="http://schemas.microsoft.com/office/powerpoint/2010/main" val="282280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1AA55F-5DBE-4E2E-9B4B-B3620815A4FE}"/>
              </a:ext>
            </a:extLst>
          </p:cNvPr>
          <p:cNvSpPr>
            <a:spLocks noGrp="1"/>
          </p:cNvSpPr>
          <p:nvPr>
            <p:ph type="title"/>
          </p:nvPr>
        </p:nvSpPr>
        <p:spPr/>
        <p:txBody>
          <a:bodyPr/>
          <a:lstStyle/>
          <a:p>
            <a:r>
              <a:rPr kumimoji="1" lang="en-US" altLang="ja-JP" dirty="0"/>
              <a:t>Schedule</a:t>
            </a:r>
            <a:endParaRPr kumimoji="1" lang="ja-JP" altLang="en-US" dirty="0"/>
          </a:p>
        </p:txBody>
      </p:sp>
      <p:graphicFrame>
        <p:nvGraphicFramePr>
          <p:cNvPr id="3" name="表 2">
            <a:extLst>
              <a:ext uri="{FF2B5EF4-FFF2-40B4-BE49-F238E27FC236}">
                <a16:creationId xmlns:a16="http://schemas.microsoft.com/office/drawing/2014/main" id="{0A2FBA77-E945-40D7-9422-9991769DB8A3}"/>
              </a:ext>
            </a:extLst>
          </p:cNvPr>
          <p:cNvGraphicFramePr>
            <a:graphicFrameLocks noGrp="1"/>
          </p:cNvGraphicFramePr>
          <p:nvPr>
            <p:extLst>
              <p:ext uri="{D42A27DB-BD31-4B8C-83A1-F6EECF244321}">
                <p14:modId xmlns:p14="http://schemas.microsoft.com/office/powerpoint/2010/main" val="2877324958"/>
              </p:ext>
            </p:extLst>
          </p:nvPr>
        </p:nvGraphicFramePr>
        <p:xfrm>
          <a:off x="1083371" y="1741643"/>
          <a:ext cx="10089912" cy="1854200"/>
        </p:xfrm>
        <a:graphic>
          <a:graphicData uri="http://schemas.openxmlformats.org/drawingml/2006/table">
            <a:tbl>
              <a:tblPr firstRow="1" bandRow="1">
                <a:tableStyleId>{5C22544A-7EE6-4342-B048-85BDC9FD1C3A}</a:tableStyleId>
              </a:tblPr>
              <a:tblGrid>
                <a:gridCol w="1681652">
                  <a:extLst>
                    <a:ext uri="{9D8B030D-6E8A-4147-A177-3AD203B41FA5}">
                      <a16:colId xmlns:a16="http://schemas.microsoft.com/office/drawing/2014/main" val="3932557305"/>
                    </a:ext>
                  </a:extLst>
                </a:gridCol>
                <a:gridCol w="1681652">
                  <a:extLst>
                    <a:ext uri="{9D8B030D-6E8A-4147-A177-3AD203B41FA5}">
                      <a16:colId xmlns:a16="http://schemas.microsoft.com/office/drawing/2014/main" val="576232043"/>
                    </a:ext>
                  </a:extLst>
                </a:gridCol>
                <a:gridCol w="1681652">
                  <a:extLst>
                    <a:ext uri="{9D8B030D-6E8A-4147-A177-3AD203B41FA5}">
                      <a16:colId xmlns:a16="http://schemas.microsoft.com/office/drawing/2014/main" val="148111322"/>
                    </a:ext>
                  </a:extLst>
                </a:gridCol>
                <a:gridCol w="1681652">
                  <a:extLst>
                    <a:ext uri="{9D8B030D-6E8A-4147-A177-3AD203B41FA5}">
                      <a16:colId xmlns:a16="http://schemas.microsoft.com/office/drawing/2014/main" val="709077081"/>
                    </a:ext>
                  </a:extLst>
                </a:gridCol>
                <a:gridCol w="1681652">
                  <a:extLst>
                    <a:ext uri="{9D8B030D-6E8A-4147-A177-3AD203B41FA5}">
                      <a16:colId xmlns:a16="http://schemas.microsoft.com/office/drawing/2014/main" val="285676782"/>
                    </a:ext>
                  </a:extLst>
                </a:gridCol>
                <a:gridCol w="1681652">
                  <a:extLst>
                    <a:ext uri="{9D8B030D-6E8A-4147-A177-3AD203B41FA5}">
                      <a16:colId xmlns:a16="http://schemas.microsoft.com/office/drawing/2014/main" val="293898806"/>
                    </a:ext>
                  </a:extLst>
                </a:gridCol>
              </a:tblGrid>
              <a:tr h="370840">
                <a:tc>
                  <a:txBody>
                    <a:bodyPr/>
                    <a:lstStyle/>
                    <a:p>
                      <a:endParaRPr kumimoji="1" lang="ja-JP" altLang="en-US" dirty="0"/>
                    </a:p>
                  </a:txBody>
                  <a:tcPr/>
                </a:tc>
                <a:tc>
                  <a:txBody>
                    <a:bodyPr/>
                    <a:lstStyle/>
                    <a:p>
                      <a:r>
                        <a:rPr kumimoji="1" lang="en-US" altLang="ja-JP" dirty="0"/>
                        <a:t>1/28</a:t>
                      </a:r>
                      <a:endParaRPr kumimoji="1" lang="ja-JP" altLang="en-US" dirty="0"/>
                    </a:p>
                  </a:txBody>
                  <a:tcPr/>
                </a:tc>
                <a:tc>
                  <a:txBody>
                    <a:bodyPr/>
                    <a:lstStyle/>
                    <a:p>
                      <a:r>
                        <a:rPr kumimoji="1" lang="en-US" altLang="ja-JP" dirty="0"/>
                        <a:t>1/29</a:t>
                      </a:r>
                      <a:endParaRPr kumimoji="1" lang="ja-JP" altLang="en-US" dirty="0"/>
                    </a:p>
                  </a:txBody>
                  <a:tcPr/>
                </a:tc>
                <a:tc>
                  <a:txBody>
                    <a:bodyPr/>
                    <a:lstStyle/>
                    <a:p>
                      <a:r>
                        <a:rPr kumimoji="1" lang="en-US" altLang="ja-JP" dirty="0"/>
                        <a:t>1/30</a:t>
                      </a:r>
                      <a:endParaRPr kumimoji="1" lang="ja-JP" altLang="en-US" dirty="0"/>
                    </a:p>
                  </a:txBody>
                  <a:tcPr/>
                </a:tc>
                <a:tc>
                  <a:txBody>
                    <a:bodyPr/>
                    <a:lstStyle/>
                    <a:p>
                      <a:r>
                        <a:rPr kumimoji="1" lang="en-US" altLang="ja-JP" dirty="0"/>
                        <a:t>1/31</a:t>
                      </a:r>
                      <a:endParaRPr kumimoji="1" lang="ja-JP" altLang="en-US" dirty="0"/>
                    </a:p>
                  </a:txBody>
                  <a:tcPr/>
                </a:tc>
                <a:tc>
                  <a:txBody>
                    <a:bodyPr/>
                    <a:lstStyle/>
                    <a:p>
                      <a:r>
                        <a:rPr kumimoji="1" lang="en-US" altLang="ja-JP" dirty="0"/>
                        <a:t>2/1</a:t>
                      </a:r>
                      <a:endParaRPr kumimoji="1" lang="ja-JP" altLang="en-US" dirty="0"/>
                    </a:p>
                  </a:txBody>
                  <a:tcPr/>
                </a:tc>
                <a:extLst>
                  <a:ext uri="{0D108BD9-81ED-4DB2-BD59-A6C34878D82A}">
                    <a16:rowId xmlns:a16="http://schemas.microsoft.com/office/drawing/2014/main" val="229802396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4644691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6581290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8496595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76520267"/>
                  </a:ext>
                </a:extLst>
              </a:tr>
            </a:tbl>
          </a:graphicData>
        </a:graphic>
      </p:graphicFrame>
    </p:spTree>
    <p:extLst>
      <p:ext uri="{BB962C8B-B14F-4D97-AF65-F5344CB8AC3E}">
        <p14:creationId xmlns:p14="http://schemas.microsoft.com/office/powerpoint/2010/main" val="67313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フリーフォーム: 図形 158">
            <a:extLst>
              <a:ext uri="{FF2B5EF4-FFF2-40B4-BE49-F238E27FC236}">
                <a16:creationId xmlns:a16="http://schemas.microsoft.com/office/drawing/2014/main" id="{37BD905B-EDE4-4B02-8BBF-C035B9C803EB}"/>
              </a:ext>
            </a:extLst>
          </p:cNvPr>
          <p:cNvSpPr/>
          <p:nvPr/>
        </p:nvSpPr>
        <p:spPr>
          <a:xfrm>
            <a:off x="3738431" y="661803"/>
            <a:ext cx="8270015" cy="5541431"/>
          </a:xfrm>
          <a:custGeom>
            <a:avLst/>
            <a:gdLst>
              <a:gd name="connsiteX0" fmla="*/ 2308734 w 8270015"/>
              <a:gd name="connsiteY0" fmla="*/ 15156 h 5723841"/>
              <a:gd name="connsiteX1" fmla="*/ 2308734 w 8270015"/>
              <a:gd name="connsiteY1" fmla="*/ 1788385 h 5723841"/>
              <a:gd name="connsiteX2" fmla="*/ 0 w 8270015"/>
              <a:gd name="connsiteY2" fmla="*/ 1788385 h 5723841"/>
              <a:gd name="connsiteX3" fmla="*/ 0 w 8270015"/>
              <a:gd name="connsiteY3" fmla="*/ 5723841 h 5723841"/>
              <a:gd name="connsiteX4" fmla="*/ 8270015 w 8270015"/>
              <a:gd name="connsiteY4" fmla="*/ 5723841 h 5723841"/>
              <a:gd name="connsiteX5" fmla="*/ 8270015 w 8270015"/>
              <a:gd name="connsiteY5" fmla="*/ 0 h 5723841"/>
              <a:gd name="connsiteX6" fmla="*/ 2308734 w 8270015"/>
              <a:gd name="connsiteY6" fmla="*/ 15156 h 57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0015" h="5723841">
                <a:moveTo>
                  <a:pt x="2308734" y="15156"/>
                </a:moveTo>
                <a:lnTo>
                  <a:pt x="2308734" y="1788385"/>
                </a:lnTo>
                <a:lnTo>
                  <a:pt x="0" y="1788385"/>
                </a:lnTo>
                <a:lnTo>
                  <a:pt x="0" y="5723841"/>
                </a:lnTo>
                <a:lnTo>
                  <a:pt x="8270015" y="5723841"/>
                </a:lnTo>
                <a:lnTo>
                  <a:pt x="8270015" y="0"/>
                </a:lnTo>
                <a:lnTo>
                  <a:pt x="2308734" y="15156"/>
                </a:lnTo>
                <a:close/>
              </a:path>
            </a:pathLst>
          </a:custGeom>
          <a:solidFill>
            <a:schemeClr val="accent5">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0EC195BF-A23F-4416-BF95-3AA33F3F2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35" y="2924301"/>
            <a:ext cx="709355" cy="709355"/>
          </a:xfrm>
          <a:prstGeom prst="rect">
            <a:avLst/>
          </a:prstGeom>
        </p:spPr>
      </p:pic>
      <p:pic>
        <p:nvPicPr>
          <p:cNvPr id="9" name="図 8">
            <a:extLst>
              <a:ext uri="{FF2B5EF4-FFF2-40B4-BE49-F238E27FC236}">
                <a16:creationId xmlns:a16="http://schemas.microsoft.com/office/drawing/2014/main" id="{91859707-76CB-47BD-8E78-3D1F66146CA7}"/>
              </a:ext>
            </a:extLst>
          </p:cNvPr>
          <p:cNvPicPr>
            <a:picLocks noChangeAspect="1"/>
          </p:cNvPicPr>
          <p:nvPr/>
        </p:nvPicPr>
        <p:blipFill rotWithShape="1">
          <a:blip r:embed="rId3">
            <a:extLst>
              <a:ext uri="{28A0092B-C50C-407E-A947-70E740481C1C}">
                <a14:useLocalDpi xmlns:a14="http://schemas.microsoft.com/office/drawing/2010/main" val="0"/>
              </a:ext>
            </a:extLst>
          </a:blip>
          <a:srcRect b="18810"/>
          <a:stretch/>
        </p:blipFill>
        <p:spPr>
          <a:xfrm>
            <a:off x="5566877" y="3012512"/>
            <a:ext cx="644868" cy="523565"/>
          </a:xfrm>
          <a:prstGeom prst="rect">
            <a:avLst/>
          </a:prstGeom>
        </p:spPr>
      </p:pic>
      <p:pic>
        <p:nvPicPr>
          <p:cNvPr id="13" name="図 12">
            <a:extLst>
              <a:ext uri="{FF2B5EF4-FFF2-40B4-BE49-F238E27FC236}">
                <a16:creationId xmlns:a16="http://schemas.microsoft.com/office/drawing/2014/main" id="{29BCC64A-7F8E-40C5-A259-1F546F3384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986" y="2956940"/>
            <a:ext cx="644868" cy="644868"/>
          </a:xfrm>
          <a:prstGeom prst="rect">
            <a:avLst/>
          </a:prstGeom>
        </p:spPr>
      </p:pic>
      <p:pic>
        <p:nvPicPr>
          <p:cNvPr id="14" name="図 13">
            <a:extLst>
              <a:ext uri="{FF2B5EF4-FFF2-40B4-BE49-F238E27FC236}">
                <a16:creationId xmlns:a16="http://schemas.microsoft.com/office/drawing/2014/main" id="{70C07EBA-AFA2-47A8-A6A0-2F5FE0EDD1E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512111" y="2418583"/>
            <a:ext cx="744054" cy="546653"/>
          </a:xfrm>
          <a:prstGeom prst="rect">
            <a:avLst/>
          </a:prstGeom>
        </p:spPr>
      </p:pic>
      <p:pic>
        <p:nvPicPr>
          <p:cNvPr id="18" name="図 17">
            <a:extLst>
              <a:ext uri="{FF2B5EF4-FFF2-40B4-BE49-F238E27FC236}">
                <a16:creationId xmlns:a16="http://schemas.microsoft.com/office/drawing/2014/main" id="{89451EF6-1B71-4146-8295-9ACF5FD702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1380" y="2006290"/>
            <a:ext cx="532949" cy="532949"/>
          </a:xfrm>
          <a:prstGeom prst="rect">
            <a:avLst/>
          </a:prstGeom>
        </p:spPr>
      </p:pic>
      <p:pic>
        <p:nvPicPr>
          <p:cNvPr id="20" name="図 19">
            <a:extLst>
              <a:ext uri="{FF2B5EF4-FFF2-40B4-BE49-F238E27FC236}">
                <a16:creationId xmlns:a16="http://schemas.microsoft.com/office/drawing/2014/main" id="{0442C3CF-92DC-43C8-B181-F57FC04512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9478" y="2537204"/>
            <a:ext cx="532949" cy="532949"/>
          </a:xfrm>
          <a:prstGeom prst="rect">
            <a:avLst/>
          </a:prstGeom>
        </p:spPr>
      </p:pic>
      <p:pic>
        <p:nvPicPr>
          <p:cNvPr id="25" name="図 24">
            <a:extLst>
              <a:ext uri="{FF2B5EF4-FFF2-40B4-BE49-F238E27FC236}">
                <a16:creationId xmlns:a16="http://schemas.microsoft.com/office/drawing/2014/main" id="{8C2A4217-5975-4BFE-994F-FF5932B994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54262" y="3903198"/>
            <a:ext cx="532949" cy="532949"/>
          </a:xfrm>
          <a:prstGeom prst="rect">
            <a:avLst/>
          </a:prstGeom>
        </p:spPr>
      </p:pic>
      <p:cxnSp>
        <p:nvCxnSpPr>
          <p:cNvPr id="27" name="直線コネクタ 26">
            <a:extLst>
              <a:ext uri="{FF2B5EF4-FFF2-40B4-BE49-F238E27FC236}">
                <a16:creationId xmlns:a16="http://schemas.microsoft.com/office/drawing/2014/main" id="{195FFF6F-044C-4530-B549-3D608566D9C6}"/>
              </a:ext>
            </a:extLst>
          </p:cNvPr>
          <p:cNvCxnSpPr/>
          <p:nvPr/>
        </p:nvCxnSpPr>
        <p:spPr>
          <a:xfrm>
            <a:off x="6754646" y="5791189"/>
            <a:ext cx="1333711" cy="0"/>
          </a:xfrm>
          <a:prstGeom prst="line">
            <a:avLst/>
          </a:prstGeom>
          <a:ln w="3810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15856D8-B24E-4580-8E39-872B6A8901EA}"/>
              </a:ext>
            </a:extLst>
          </p:cNvPr>
          <p:cNvCxnSpPr/>
          <p:nvPr/>
        </p:nvCxnSpPr>
        <p:spPr>
          <a:xfrm>
            <a:off x="10276888" y="5791189"/>
            <a:ext cx="1333711" cy="0"/>
          </a:xfrm>
          <a:prstGeom prst="line">
            <a:avLst/>
          </a:prstGeom>
          <a:ln w="38100">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0" name="図 29">
            <a:extLst>
              <a:ext uri="{FF2B5EF4-FFF2-40B4-BE49-F238E27FC236}">
                <a16:creationId xmlns:a16="http://schemas.microsoft.com/office/drawing/2014/main" id="{39029A76-9170-408A-8063-E6B6B74DEA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42051" y="3589168"/>
            <a:ext cx="532949" cy="532949"/>
          </a:xfrm>
          <a:prstGeom prst="rect">
            <a:avLst/>
          </a:prstGeom>
        </p:spPr>
      </p:pic>
      <p:pic>
        <p:nvPicPr>
          <p:cNvPr id="34" name="図 33">
            <a:extLst>
              <a:ext uri="{FF2B5EF4-FFF2-40B4-BE49-F238E27FC236}">
                <a16:creationId xmlns:a16="http://schemas.microsoft.com/office/drawing/2014/main" id="{96BFF501-0C25-4D30-AD0A-EA0C49EBF6E3}"/>
              </a:ext>
            </a:extLst>
          </p:cNvPr>
          <p:cNvPicPr>
            <a:picLocks noChangeAspect="1"/>
          </p:cNvPicPr>
          <p:nvPr/>
        </p:nvPicPr>
        <p:blipFill>
          <a:blip r:embed="rId10">
            <a:duotone>
              <a:prstClr val="black"/>
              <a:schemeClr val="accent1">
                <a:tint val="45000"/>
                <a:satMod val="400000"/>
              </a:schemeClr>
            </a:duotone>
            <a:extLst>
              <a:ext uri="{BEBA8EAE-BF5A-486C-A8C5-ECC9F3942E4B}">
                <a14:imgProps xmlns:a14="http://schemas.microsoft.com/office/drawing/2010/main">
                  <a14:imgLayer r:embed="rId11">
                    <a14:imgEffect>
                      <a14:colorTemperature colorTemp="6028"/>
                    </a14:imgEffect>
                  </a14:imgLayer>
                </a14:imgProps>
              </a:ext>
              <a:ext uri="{28A0092B-C50C-407E-A947-70E740481C1C}">
                <a14:useLocalDpi xmlns:a14="http://schemas.microsoft.com/office/drawing/2010/main" val="0"/>
              </a:ext>
            </a:extLst>
          </a:blip>
          <a:stretch>
            <a:fillRect/>
          </a:stretch>
        </p:blipFill>
        <p:spPr>
          <a:xfrm>
            <a:off x="3198543" y="1165857"/>
            <a:ext cx="586244" cy="586244"/>
          </a:xfrm>
          <a:prstGeom prst="rect">
            <a:avLst/>
          </a:prstGeom>
        </p:spPr>
      </p:pic>
      <p:pic>
        <p:nvPicPr>
          <p:cNvPr id="36" name="図 35">
            <a:extLst>
              <a:ext uri="{FF2B5EF4-FFF2-40B4-BE49-F238E27FC236}">
                <a16:creationId xmlns:a16="http://schemas.microsoft.com/office/drawing/2014/main" id="{B5958147-5B0F-4E66-AE23-FB245184B7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57724" y="3589168"/>
            <a:ext cx="532949" cy="532949"/>
          </a:xfrm>
          <a:prstGeom prst="rect">
            <a:avLst/>
          </a:prstGeom>
        </p:spPr>
      </p:pic>
      <p:pic>
        <p:nvPicPr>
          <p:cNvPr id="38" name="図 37">
            <a:extLst>
              <a:ext uri="{FF2B5EF4-FFF2-40B4-BE49-F238E27FC236}">
                <a16:creationId xmlns:a16="http://schemas.microsoft.com/office/drawing/2014/main" id="{EEC8B951-6C33-4443-A857-2CAF0E9115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77144" y="1089241"/>
            <a:ext cx="532949" cy="532949"/>
          </a:xfrm>
          <a:prstGeom prst="rect">
            <a:avLst/>
          </a:prstGeom>
        </p:spPr>
      </p:pic>
      <p:sp>
        <p:nvSpPr>
          <p:cNvPr id="40" name="正方形/長方形 39">
            <a:extLst>
              <a:ext uri="{FF2B5EF4-FFF2-40B4-BE49-F238E27FC236}">
                <a16:creationId xmlns:a16="http://schemas.microsoft.com/office/drawing/2014/main" id="{02DE1CF6-74AD-4A22-9D54-76F74E0EA521}"/>
              </a:ext>
            </a:extLst>
          </p:cNvPr>
          <p:cNvSpPr/>
          <p:nvPr/>
        </p:nvSpPr>
        <p:spPr>
          <a:xfrm>
            <a:off x="7062374" y="2038248"/>
            <a:ext cx="762486" cy="47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Light" panose="020B0502040204020203" pitchFamily="34" charset="0"/>
              <a:cs typeface="Segoe UI Light" panose="020B0502040204020203" pitchFamily="34" charset="0"/>
            </a:endParaRPr>
          </a:p>
        </p:txBody>
      </p:sp>
      <p:sp>
        <p:nvSpPr>
          <p:cNvPr id="41" name="正方形/長方形 40">
            <a:extLst>
              <a:ext uri="{FF2B5EF4-FFF2-40B4-BE49-F238E27FC236}">
                <a16:creationId xmlns:a16="http://schemas.microsoft.com/office/drawing/2014/main" id="{546A7D6B-5F78-40C8-9949-44730C616FB4}"/>
              </a:ext>
            </a:extLst>
          </p:cNvPr>
          <p:cNvSpPr/>
          <p:nvPr/>
        </p:nvSpPr>
        <p:spPr>
          <a:xfrm>
            <a:off x="7062374" y="2564309"/>
            <a:ext cx="762486" cy="47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Light" panose="020B0502040204020203" pitchFamily="34" charset="0"/>
              <a:cs typeface="Segoe UI Light" panose="020B0502040204020203" pitchFamily="34" charset="0"/>
            </a:endParaRPr>
          </a:p>
        </p:txBody>
      </p:sp>
      <p:sp>
        <p:nvSpPr>
          <p:cNvPr id="42" name="正方形/長方形 41">
            <a:extLst>
              <a:ext uri="{FF2B5EF4-FFF2-40B4-BE49-F238E27FC236}">
                <a16:creationId xmlns:a16="http://schemas.microsoft.com/office/drawing/2014/main" id="{A04BC51D-776D-495C-92F8-06E9C08BE2B2}"/>
              </a:ext>
            </a:extLst>
          </p:cNvPr>
          <p:cNvSpPr/>
          <p:nvPr/>
        </p:nvSpPr>
        <p:spPr>
          <a:xfrm>
            <a:off x="7059334" y="3096553"/>
            <a:ext cx="762486" cy="47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Light" panose="020B0502040204020203" pitchFamily="34" charset="0"/>
              <a:cs typeface="Segoe UI Light" panose="020B0502040204020203" pitchFamily="34" charset="0"/>
            </a:endParaRPr>
          </a:p>
        </p:txBody>
      </p:sp>
      <p:sp>
        <p:nvSpPr>
          <p:cNvPr id="43" name="正方形/長方形 42">
            <a:extLst>
              <a:ext uri="{FF2B5EF4-FFF2-40B4-BE49-F238E27FC236}">
                <a16:creationId xmlns:a16="http://schemas.microsoft.com/office/drawing/2014/main" id="{ABFCFDEA-83F8-41A9-B577-9C9CB2D0F5AF}"/>
              </a:ext>
            </a:extLst>
          </p:cNvPr>
          <p:cNvSpPr/>
          <p:nvPr/>
        </p:nvSpPr>
        <p:spPr>
          <a:xfrm>
            <a:off x="7054282" y="3750173"/>
            <a:ext cx="762486" cy="47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Segoe UI Light" panose="020B0502040204020203" pitchFamily="34" charset="0"/>
                <a:cs typeface="Segoe UI Light" panose="020B0502040204020203" pitchFamily="34" charset="0"/>
              </a:rPr>
              <a:t>Signer</a:t>
            </a:r>
            <a:endParaRPr kumimoji="1" lang="ja-JP" altLang="en-US" sz="1200" dirty="0">
              <a:latin typeface="Segoe UI Light" panose="020B0502040204020203" pitchFamily="34" charset="0"/>
              <a:cs typeface="Segoe UI Light" panose="020B0502040204020203" pitchFamily="34" charset="0"/>
            </a:endParaRPr>
          </a:p>
        </p:txBody>
      </p:sp>
      <p:pic>
        <p:nvPicPr>
          <p:cNvPr id="44" name="図 43">
            <a:extLst>
              <a:ext uri="{FF2B5EF4-FFF2-40B4-BE49-F238E27FC236}">
                <a16:creationId xmlns:a16="http://schemas.microsoft.com/office/drawing/2014/main" id="{68BC0B08-62AF-487F-B85E-7F9F1B6AD808}"/>
              </a:ext>
            </a:extLst>
          </p:cNvPr>
          <p:cNvPicPr>
            <a:picLocks noChangeAspect="1"/>
          </p:cNvPicPr>
          <p:nvPr/>
        </p:nvPicPr>
        <p:blipFill>
          <a:blip r:embed="rId10">
            <a:duotone>
              <a:prstClr val="black"/>
              <a:schemeClr val="accent1">
                <a:tint val="45000"/>
                <a:satMod val="400000"/>
              </a:schemeClr>
            </a:duotone>
            <a:extLst>
              <a:ext uri="{BEBA8EAE-BF5A-486C-A8C5-ECC9F3942E4B}">
                <a14:imgProps xmlns:a14="http://schemas.microsoft.com/office/drawing/2010/main">
                  <a14:imgLayer r:embed="rId11">
                    <a14:imgEffect>
                      <a14:colorTemperature colorTemp="6028"/>
                    </a14:imgEffect>
                  </a14:imgLayer>
                </a14:imgProps>
              </a:ext>
              <a:ext uri="{28A0092B-C50C-407E-A947-70E740481C1C}">
                <a14:useLocalDpi xmlns:a14="http://schemas.microsoft.com/office/drawing/2010/main" val="0"/>
              </a:ext>
            </a:extLst>
          </a:blip>
          <a:stretch>
            <a:fillRect/>
          </a:stretch>
        </p:blipFill>
        <p:spPr>
          <a:xfrm>
            <a:off x="4290770" y="4213053"/>
            <a:ext cx="586244" cy="586244"/>
          </a:xfrm>
          <a:prstGeom prst="rect">
            <a:avLst/>
          </a:prstGeom>
        </p:spPr>
      </p:pic>
      <p:sp>
        <p:nvSpPr>
          <p:cNvPr id="45" name="正方形/長方形 44">
            <a:extLst>
              <a:ext uri="{FF2B5EF4-FFF2-40B4-BE49-F238E27FC236}">
                <a16:creationId xmlns:a16="http://schemas.microsoft.com/office/drawing/2014/main" id="{D704AFC4-0465-4AC2-BDAF-27413F8214A7}"/>
              </a:ext>
            </a:extLst>
          </p:cNvPr>
          <p:cNvSpPr/>
          <p:nvPr/>
        </p:nvSpPr>
        <p:spPr>
          <a:xfrm>
            <a:off x="6496790" y="1040701"/>
            <a:ext cx="1859111" cy="3970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Light" panose="020B0502040204020203" pitchFamily="34" charset="0"/>
              <a:cs typeface="Segoe UI Light" panose="020B0502040204020203" pitchFamily="34" charset="0"/>
            </a:endParaRPr>
          </a:p>
        </p:txBody>
      </p:sp>
      <p:sp>
        <p:nvSpPr>
          <p:cNvPr id="46" name="正方形/長方形 45">
            <a:extLst>
              <a:ext uri="{FF2B5EF4-FFF2-40B4-BE49-F238E27FC236}">
                <a16:creationId xmlns:a16="http://schemas.microsoft.com/office/drawing/2014/main" id="{C5941B3E-ABB0-415C-9444-2396818284FF}"/>
              </a:ext>
            </a:extLst>
          </p:cNvPr>
          <p:cNvSpPr/>
          <p:nvPr/>
        </p:nvSpPr>
        <p:spPr>
          <a:xfrm>
            <a:off x="7062374" y="4403793"/>
            <a:ext cx="762486" cy="47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Segoe UI Light" panose="020B0502040204020203" pitchFamily="34" charset="0"/>
                <a:cs typeface="Segoe UI Light" panose="020B0502040204020203" pitchFamily="34" charset="0"/>
              </a:rPr>
              <a:t>watcher</a:t>
            </a:r>
            <a:endParaRPr kumimoji="1" lang="ja-JP" altLang="en-US" sz="1200" dirty="0">
              <a:latin typeface="Segoe UI Light" panose="020B0502040204020203" pitchFamily="34" charset="0"/>
              <a:cs typeface="Segoe UI Light" panose="020B0502040204020203" pitchFamily="34" charset="0"/>
            </a:endParaRPr>
          </a:p>
        </p:txBody>
      </p:sp>
      <p:cxnSp>
        <p:nvCxnSpPr>
          <p:cNvPr id="48" name="コネクタ: カギ線 47">
            <a:extLst>
              <a:ext uri="{FF2B5EF4-FFF2-40B4-BE49-F238E27FC236}">
                <a16:creationId xmlns:a16="http://schemas.microsoft.com/office/drawing/2014/main" id="{5C5A5977-FFDD-4838-BB3F-99FF594B9E14}"/>
              </a:ext>
            </a:extLst>
          </p:cNvPr>
          <p:cNvCxnSpPr>
            <a:cxnSpLocks/>
          </p:cNvCxnSpPr>
          <p:nvPr/>
        </p:nvCxnSpPr>
        <p:spPr>
          <a:xfrm rot="16200000" flipH="1">
            <a:off x="10252488" y="4471928"/>
            <a:ext cx="912343" cy="38912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5923AB84-3E18-4153-BF94-D8999A65C54C}"/>
              </a:ext>
            </a:extLst>
          </p:cNvPr>
          <p:cNvCxnSpPr>
            <a:cxnSpLocks/>
          </p:cNvCxnSpPr>
          <p:nvPr/>
        </p:nvCxnSpPr>
        <p:spPr>
          <a:xfrm rot="5400000">
            <a:off x="10644652" y="4468893"/>
            <a:ext cx="912343" cy="395199"/>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EF210D4F-3C04-455D-A6C5-6A506CF698EC}"/>
              </a:ext>
            </a:extLst>
          </p:cNvPr>
          <p:cNvSpPr/>
          <p:nvPr/>
        </p:nvSpPr>
        <p:spPr>
          <a:xfrm>
            <a:off x="9967469" y="2333996"/>
            <a:ext cx="1905830" cy="2586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Light" panose="020B0502040204020203" pitchFamily="34" charset="0"/>
              <a:cs typeface="Segoe UI Light" panose="020B0502040204020203" pitchFamily="34" charset="0"/>
            </a:endParaRPr>
          </a:p>
        </p:txBody>
      </p:sp>
      <p:cxnSp>
        <p:nvCxnSpPr>
          <p:cNvPr id="55" name="直線コネクタ 54">
            <a:extLst>
              <a:ext uri="{FF2B5EF4-FFF2-40B4-BE49-F238E27FC236}">
                <a16:creationId xmlns:a16="http://schemas.microsoft.com/office/drawing/2014/main" id="{5472099B-CB8B-4D88-B168-79054612C829}"/>
              </a:ext>
            </a:extLst>
          </p:cNvPr>
          <p:cNvCxnSpPr/>
          <p:nvPr/>
        </p:nvCxnSpPr>
        <p:spPr>
          <a:xfrm>
            <a:off x="7831855" y="4037937"/>
            <a:ext cx="864559" cy="0"/>
          </a:xfrm>
          <a:prstGeom prst="line">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190C42F-DFDE-46BF-ABF9-A4B6205EA0A3}"/>
              </a:ext>
            </a:extLst>
          </p:cNvPr>
          <p:cNvCxnSpPr>
            <a:cxnSpLocks/>
          </p:cNvCxnSpPr>
          <p:nvPr/>
        </p:nvCxnSpPr>
        <p:spPr>
          <a:xfrm>
            <a:off x="7798296" y="3855642"/>
            <a:ext cx="215070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264C44E-D7AF-4CA8-AC81-D1F59B2BAC81}"/>
              </a:ext>
            </a:extLst>
          </p:cNvPr>
          <p:cNvSpPr txBox="1"/>
          <p:nvPr/>
        </p:nvSpPr>
        <p:spPr>
          <a:xfrm>
            <a:off x="9874513" y="1991464"/>
            <a:ext cx="2045022" cy="307777"/>
          </a:xfrm>
          <a:prstGeom prst="rect">
            <a:avLst/>
          </a:prstGeom>
          <a:noFill/>
        </p:spPr>
        <p:txBody>
          <a:bodyPr wrap="square" rtlCol="0">
            <a:spAutoFit/>
          </a:bodyPr>
          <a:lstStyle/>
          <a:p>
            <a:pPr algn="ctr"/>
            <a:r>
              <a:rPr kumimoji="1" lang="en-US" altLang="ja-JP" sz="1400" dirty="0">
                <a:latin typeface="Segoe UI Light" panose="020B0502040204020203" pitchFamily="34" charset="0"/>
                <a:cs typeface="Segoe UI Light" panose="020B0502040204020203" pitchFamily="34" charset="0"/>
              </a:rPr>
              <a:t>Ethereum</a:t>
            </a:r>
            <a:endParaRPr kumimoji="1" lang="ja-JP" altLang="en-US" sz="1400" dirty="0">
              <a:latin typeface="Segoe UI Light" panose="020B0502040204020203" pitchFamily="34" charset="0"/>
              <a:cs typeface="Segoe UI Light" panose="020B0502040204020203" pitchFamily="34" charset="0"/>
            </a:endParaRPr>
          </a:p>
        </p:txBody>
      </p:sp>
      <p:cxnSp>
        <p:nvCxnSpPr>
          <p:cNvPr id="60" name="直線矢印コネクタ 59">
            <a:extLst>
              <a:ext uri="{FF2B5EF4-FFF2-40B4-BE49-F238E27FC236}">
                <a16:creationId xmlns:a16="http://schemas.microsoft.com/office/drawing/2014/main" id="{82679E1F-CA58-46B3-A3B4-DFA1640B8724}"/>
              </a:ext>
            </a:extLst>
          </p:cNvPr>
          <p:cNvCxnSpPr>
            <a:cxnSpLocks/>
          </p:cNvCxnSpPr>
          <p:nvPr/>
        </p:nvCxnSpPr>
        <p:spPr>
          <a:xfrm flipV="1">
            <a:off x="7824860" y="2273448"/>
            <a:ext cx="886520" cy="22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06D4FF5B-9640-4F18-9DFD-80D1CED1A10C}"/>
              </a:ext>
            </a:extLst>
          </p:cNvPr>
          <p:cNvCxnSpPr>
            <a:cxnSpLocks/>
            <a:stCxn id="41" idx="3"/>
            <a:endCxn id="20" idx="1"/>
          </p:cNvCxnSpPr>
          <p:nvPr/>
        </p:nvCxnSpPr>
        <p:spPr>
          <a:xfrm>
            <a:off x="7824860" y="2801031"/>
            <a:ext cx="844618" cy="26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B047DFC1-18E3-4B7E-A954-5D498D7D0F1C}"/>
              </a:ext>
            </a:extLst>
          </p:cNvPr>
          <p:cNvCxnSpPr/>
          <p:nvPr/>
        </p:nvCxnSpPr>
        <p:spPr>
          <a:xfrm>
            <a:off x="7031357" y="5791189"/>
            <a:ext cx="0" cy="781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E793636-02D3-45CE-B612-9FD68E83D188}"/>
              </a:ext>
            </a:extLst>
          </p:cNvPr>
          <p:cNvSpPr txBox="1"/>
          <p:nvPr/>
        </p:nvSpPr>
        <p:spPr>
          <a:xfrm>
            <a:off x="6464182" y="6518627"/>
            <a:ext cx="1207155" cy="369332"/>
          </a:xfrm>
          <a:prstGeom prst="rect">
            <a:avLst/>
          </a:prstGeom>
          <a:noFill/>
        </p:spPr>
        <p:txBody>
          <a:bodyPr wrap="square" rtlCol="0">
            <a:spAutoFit/>
          </a:bodyPr>
          <a:lstStyle/>
          <a:p>
            <a:r>
              <a:rPr kumimoji="1" lang="en-US" altLang="ja-JP" dirty="0">
                <a:latin typeface="Segoe UI Light" panose="020B0502040204020203" pitchFamily="34" charset="0"/>
                <a:cs typeface="Segoe UI Light" panose="020B0502040204020203" pitchFamily="34" charset="0"/>
              </a:rPr>
              <a:t>Public IP</a:t>
            </a:r>
            <a:endParaRPr kumimoji="1" lang="ja-JP" altLang="en-US" dirty="0">
              <a:latin typeface="Segoe UI Light" panose="020B0502040204020203" pitchFamily="34" charset="0"/>
              <a:cs typeface="Segoe UI Light" panose="020B0502040204020203" pitchFamily="34" charset="0"/>
            </a:endParaRPr>
          </a:p>
        </p:txBody>
      </p:sp>
      <p:cxnSp>
        <p:nvCxnSpPr>
          <p:cNvPr id="70" name="直線コネクタ 69">
            <a:extLst>
              <a:ext uri="{FF2B5EF4-FFF2-40B4-BE49-F238E27FC236}">
                <a16:creationId xmlns:a16="http://schemas.microsoft.com/office/drawing/2014/main" id="{7CA42E03-3FC0-42F5-A069-0110FA141E8C}"/>
              </a:ext>
            </a:extLst>
          </p:cNvPr>
          <p:cNvCxnSpPr>
            <a:cxnSpLocks/>
          </p:cNvCxnSpPr>
          <p:nvPr/>
        </p:nvCxnSpPr>
        <p:spPr>
          <a:xfrm>
            <a:off x="7801780" y="5791189"/>
            <a:ext cx="0" cy="2357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8A477138-BE35-4F55-8F68-12AF4A3F500F}"/>
              </a:ext>
            </a:extLst>
          </p:cNvPr>
          <p:cNvCxnSpPr/>
          <p:nvPr/>
        </p:nvCxnSpPr>
        <p:spPr>
          <a:xfrm>
            <a:off x="10474909" y="5804650"/>
            <a:ext cx="0" cy="2357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9B0E947-D7E6-4A93-BA2D-DADE04442568}"/>
              </a:ext>
            </a:extLst>
          </p:cNvPr>
          <p:cNvCxnSpPr>
            <a:cxnSpLocks/>
          </p:cNvCxnSpPr>
          <p:nvPr/>
        </p:nvCxnSpPr>
        <p:spPr>
          <a:xfrm>
            <a:off x="7790274" y="6025346"/>
            <a:ext cx="27030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 name="コネクタ: カギ線 77">
            <a:extLst>
              <a:ext uri="{FF2B5EF4-FFF2-40B4-BE49-F238E27FC236}">
                <a16:creationId xmlns:a16="http://schemas.microsoft.com/office/drawing/2014/main" id="{7AAB0385-BEAC-4101-AB83-034850BBED37}"/>
              </a:ext>
            </a:extLst>
          </p:cNvPr>
          <p:cNvCxnSpPr>
            <a:stCxn id="9" idx="3"/>
            <a:endCxn id="40" idx="1"/>
          </p:cNvCxnSpPr>
          <p:nvPr/>
        </p:nvCxnSpPr>
        <p:spPr>
          <a:xfrm flipV="1">
            <a:off x="6211745" y="2274970"/>
            <a:ext cx="850629" cy="999325"/>
          </a:xfrm>
          <a:prstGeom prst="bentConnector3">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コネクタ: カギ線 78">
            <a:extLst>
              <a:ext uri="{FF2B5EF4-FFF2-40B4-BE49-F238E27FC236}">
                <a16:creationId xmlns:a16="http://schemas.microsoft.com/office/drawing/2014/main" id="{A4B6A1D6-E3C8-4BDE-A87B-83A22A1FE688}"/>
              </a:ext>
            </a:extLst>
          </p:cNvPr>
          <p:cNvCxnSpPr>
            <a:cxnSpLocks/>
            <a:stCxn id="9" idx="3"/>
            <a:endCxn id="42" idx="1"/>
          </p:cNvCxnSpPr>
          <p:nvPr/>
        </p:nvCxnSpPr>
        <p:spPr>
          <a:xfrm>
            <a:off x="6211745" y="3274295"/>
            <a:ext cx="847589" cy="58980"/>
          </a:xfrm>
          <a:prstGeom prst="bentConnector3">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8C0FB6F0-2D8C-40CB-95E3-5128F4B87BED}"/>
              </a:ext>
            </a:extLst>
          </p:cNvPr>
          <p:cNvCxnSpPr>
            <a:cxnSpLocks/>
            <a:stCxn id="9" idx="3"/>
            <a:endCxn id="41" idx="1"/>
          </p:cNvCxnSpPr>
          <p:nvPr/>
        </p:nvCxnSpPr>
        <p:spPr>
          <a:xfrm flipV="1">
            <a:off x="6211745" y="2801031"/>
            <a:ext cx="850629" cy="473264"/>
          </a:xfrm>
          <a:prstGeom prst="bentConnector3">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3D4E301-0593-4B98-AB9D-F106A772B14E}"/>
              </a:ext>
            </a:extLst>
          </p:cNvPr>
          <p:cNvCxnSpPr>
            <a:cxnSpLocks/>
          </p:cNvCxnSpPr>
          <p:nvPr/>
        </p:nvCxnSpPr>
        <p:spPr>
          <a:xfrm>
            <a:off x="7413618" y="5570354"/>
            <a:ext cx="0" cy="2143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CB0C59B-6ABD-4125-938E-5D22B939252E}"/>
              </a:ext>
            </a:extLst>
          </p:cNvPr>
          <p:cNvCxnSpPr>
            <a:cxnSpLocks/>
          </p:cNvCxnSpPr>
          <p:nvPr/>
        </p:nvCxnSpPr>
        <p:spPr>
          <a:xfrm>
            <a:off x="10890179" y="5501249"/>
            <a:ext cx="0" cy="3138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7E49D5A3-BFC0-4964-A480-2F7C92747FF2}"/>
              </a:ext>
            </a:extLst>
          </p:cNvPr>
          <p:cNvCxnSpPr>
            <a:cxnSpLocks/>
          </p:cNvCxnSpPr>
          <p:nvPr/>
        </p:nvCxnSpPr>
        <p:spPr>
          <a:xfrm flipH="1">
            <a:off x="7421502" y="4994522"/>
            <a:ext cx="4844" cy="2256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877234DA-B0BD-4A06-BFB5-7311F7E8FC71}"/>
              </a:ext>
            </a:extLst>
          </p:cNvPr>
          <p:cNvCxnSpPr>
            <a:stCxn id="13" idx="3"/>
            <a:endCxn id="9" idx="1"/>
          </p:cNvCxnSpPr>
          <p:nvPr/>
        </p:nvCxnSpPr>
        <p:spPr>
          <a:xfrm flipV="1">
            <a:off x="4904854" y="3274295"/>
            <a:ext cx="662023" cy="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E171BAC9-595D-4481-AC02-0389C3FDA9EB}"/>
              </a:ext>
            </a:extLst>
          </p:cNvPr>
          <p:cNvCxnSpPr>
            <a:cxnSpLocks/>
          </p:cNvCxnSpPr>
          <p:nvPr/>
        </p:nvCxnSpPr>
        <p:spPr>
          <a:xfrm flipH="1">
            <a:off x="7819344" y="4604176"/>
            <a:ext cx="215070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68AD375B-DDE8-46FF-A9B3-D2987C967079}"/>
              </a:ext>
            </a:extLst>
          </p:cNvPr>
          <p:cNvCxnSpPr>
            <a:cxnSpLocks/>
            <a:stCxn id="46" idx="1"/>
            <a:endCxn id="9" idx="2"/>
          </p:cNvCxnSpPr>
          <p:nvPr/>
        </p:nvCxnSpPr>
        <p:spPr>
          <a:xfrm rot="10800000">
            <a:off x="5889312" y="3536077"/>
            <a:ext cx="1173063" cy="1104438"/>
          </a:xfrm>
          <a:prstGeom prst="bentConnector2">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正方形/長方形 96">
            <a:extLst>
              <a:ext uri="{FF2B5EF4-FFF2-40B4-BE49-F238E27FC236}">
                <a16:creationId xmlns:a16="http://schemas.microsoft.com/office/drawing/2014/main" id="{8ED56E89-6C40-41A9-A9F6-46176030AFDB}"/>
              </a:ext>
            </a:extLst>
          </p:cNvPr>
          <p:cNvSpPr/>
          <p:nvPr/>
        </p:nvSpPr>
        <p:spPr>
          <a:xfrm>
            <a:off x="6837755" y="1714547"/>
            <a:ext cx="1269797" cy="192763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1"/>
                </a:solidFill>
                <a:latin typeface="Segoe UI Light" panose="020B0502040204020203" pitchFamily="34" charset="0"/>
                <a:cs typeface="Segoe UI Light" panose="020B0502040204020203" pitchFamily="34" charset="0"/>
              </a:rPr>
              <a:t>CONSUMER</a:t>
            </a:r>
            <a:endParaRPr kumimoji="1" lang="ja-JP" altLang="en-US" sz="1200" dirty="0">
              <a:solidFill>
                <a:schemeClr val="tx1"/>
              </a:solidFill>
              <a:latin typeface="Segoe UI Light" panose="020B0502040204020203" pitchFamily="34" charset="0"/>
              <a:cs typeface="Segoe UI Light" panose="020B0502040204020203" pitchFamily="34" charset="0"/>
            </a:endParaRPr>
          </a:p>
        </p:txBody>
      </p:sp>
      <p:cxnSp>
        <p:nvCxnSpPr>
          <p:cNvPr id="98" name="直線矢印コネクタ 97">
            <a:extLst>
              <a:ext uri="{FF2B5EF4-FFF2-40B4-BE49-F238E27FC236}">
                <a16:creationId xmlns:a16="http://schemas.microsoft.com/office/drawing/2014/main" id="{98D583CB-4EE2-4308-8A55-A1F7D0284615}"/>
              </a:ext>
            </a:extLst>
          </p:cNvPr>
          <p:cNvCxnSpPr>
            <a:cxnSpLocks/>
            <a:stCxn id="42" idx="2"/>
            <a:endCxn id="43" idx="0"/>
          </p:cNvCxnSpPr>
          <p:nvPr/>
        </p:nvCxnSpPr>
        <p:spPr>
          <a:xfrm flipH="1">
            <a:off x="7435525" y="3569997"/>
            <a:ext cx="5052" cy="1801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839F75EC-6DDD-4B3E-9DFB-187D99F23D62}"/>
              </a:ext>
            </a:extLst>
          </p:cNvPr>
          <p:cNvSpPr txBox="1"/>
          <p:nvPr/>
        </p:nvSpPr>
        <p:spPr>
          <a:xfrm>
            <a:off x="3906276" y="2705956"/>
            <a:ext cx="1291032" cy="276999"/>
          </a:xfrm>
          <a:prstGeom prst="rect">
            <a:avLst/>
          </a:prstGeom>
          <a:noFill/>
        </p:spPr>
        <p:txBody>
          <a:bodyPr wrap="square" rtlCol="0">
            <a:spAutoFit/>
          </a:bodyPr>
          <a:lstStyle/>
          <a:p>
            <a:r>
              <a:rPr kumimoji="1" lang="en-US" altLang="ja-JP" sz="1200" dirty="0">
                <a:latin typeface="Segoe UI Light" panose="020B0502040204020203" pitchFamily="34" charset="0"/>
                <a:cs typeface="Segoe UI Light" panose="020B0502040204020203" pitchFamily="34" charset="0"/>
              </a:rPr>
              <a:t>Workbench API</a:t>
            </a:r>
            <a:endParaRPr kumimoji="1" lang="ja-JP" altLang="en-US" sz="1200" dirty="0">
              <a:latin typeface="Segoe UI Light" panose="020B0502040204020203" pitchFamily="34" charset="0"/>
              <a:cs typeface="Segoe UI Light" panose="020B0502040204020203" pitchFamily="34" charset="0"/>
            </a:endParaRPr>
          </a:p>
        </p:txBody>
      </p:sp>
      <p:pic>
        <p:nvPicPr>
          <p:cNvPr id="37" name="図 36">
            <a:extLst>
              <a:ext uri="{FF2B5EF4-FFF2-40B4-BE49-F238E27FC236}">
                <a16:creationId xmlns:a16="http://schemas.microsoft.com/office/drawing/2014/main" id="{FC9F68CA-57BE-4E42-89DB-852BEAE652CB}"/>
              </a:ext>
            </a:extLst>
          </p:cNvPr>
          <p:cNvPicPr>
            <a:picLocks noChangeAspect="1"/>
          </p:cNvPicPr>
          <p:nvPr/>
        </p:nvPicPr>
        <p:blipFill rotWithShape="1">
          <a:blip r:embed="rId12">
            <a:extLst>
              <a:ext uri="{28A0092B-C50C-407E-A947-70E740481C1C}">
                <a14:useLocalDpi xmlns:a14="http://schemas.microsoft.com/office/drawing/2010/main" val="0"/>
              </a:ext>
            </a:extLst>
          </a:blip>
          <a:srcRect t="10439"/>
          <a:stretch/>
        </p:blipFill>
        <p:spPr>
          <a:xfrm>
            <a:off x="10609134" y="5107817"/>
            <a:ext cx="586244" cy="525047"/>
          </a:xfrm>
          <a:prstGeom prst="rect">
            <a:avLst/>
          </a:prstGeom>
        </p:spPr>
      </p:pic>
      <p:pic>
        <p:nvPicPr>
          <p:cNvPr id="39" name="図 38">
            <a:extLst>
              <a:ext uri="{FF2B5EF4-FFF2-40B4-BE49-F238E27FC236}">
                <a16:creationId xmlns:a16="http://schemas.microsoft.com/office/drawing/2014/main" id="{DF95AF58-55BB-49B4-9D18-46DA971A3B20}"/>
              </a:ext>
            </a:extLst>
          </p:cNvPr>
          <p:cNvPicPr>
            <a:picLocks noChangeAspect="1"/>
          </p:cNvPicPr>
          <p:nvPr/>
        </p:nvPicPr>
        <p:blipFill rotWithShape="1">
          <a:blip r:embed="rId12">
            <a:extLst>
              <a:ext uri="{28A0092B-C50C-407E-A947-70E740481C1C}">
                <a14:useLocalDpi xmlns:a14="http://schemas.microsoft.com/office/drawing/2010/main" val="0"/>
              </a:ext>
            </a:extLst>
          </a:blip>
          <a:srcRect t="15292"/>
          <a:stretch/>
        </p:blipFill>
        <p:spPr>
          <a:xfrm>
            <a:off x="7128380" y="5193094"/>
            <a:ext cx="586244" cy="496598"/>
          </a:xfrm>
          <a:prstGeom prst="rect">
            <a:avLst/>
          </a:prstGeom>
        </p:spPr>
      </p:pic>
      <p:pic>
        <p:nvPicPr>
          <p:cNvPr id="116" name="図 115">
            <a:extLst>
              <a:ext uri="{FF2B5EF4-FFF2-40B4-BE49-F238E27FC236}">
                <a16:creationId xmlns:a16="http://schemas.microsoft.com/office/drawing/2014/main" id="{D818B6FE-784E-4241-A9E2-686EC7FA0F31}"/>
              </a:ext>
            </a:extLst>
          </p:cNvPr>
          <p:cNvPicPr>
            <a:picLocks noChangeAspect="1"/>
          </p:cNvPicPr>
          <p:nvPr/>
        </p:nvPicPr>
        <p:blipFill rotWithShape="1">
          <a:blip r:embed="rId13"/>
          <a:srcRect b="28265"/>
          <a:stretch/>
        </p:blipFill>
        <p:spPr>
          <a:xfrm>
            <a:off x="1908961" y="1105078"/>
            <a:ext cx="845735" cy="707802"/>
          </a:xfrm>
          <a:prstGeom prst="rect">
            <a:avLst/>
          </a:prstGeom>
        </p:spPr>
      </p:pic>
      <p:pic>
        <p:nvPicPr>
          <p:cNvPr id="117" name="図 116">
            <a:extLst>
              <a:ext uri="{FF2B5EF4-FFF2-40B4-BE49-F238E27FC236}">
                <a16:creationId xmlns:a16="http://schemas.microsoft.com/office/drawing/2014/main" id="{66188938-7212-477E-B926-2279C4DEF3A7}"/>
              </a:ext>
            </a:extLst>
          </p:cNvPr>
          <p:cNvPicPr>
            <a:picLocks noChangeAspect="1"/>
          </p:cNvPicPr>
          <p:nvPr/>
        </p:nvPicPr>
        <p:blipFill rotWithShape="1">
          <a:blip r:embed="rId14">
            <a:clrChange>
              <a:clrFrom>
                <a:srgbClr val="FFFFFF"/>
              </a:clrFrom>
              <a:clrTo>
                <a:srgbClr val="FFFFFF">
                  <a:alpha val="0"/>
                </a:srgbClr>
              </a:clrTo>
            </a:clrChange>
          </a:blip>
          <a:srcRect r="67927" b="58357"/>
          <a:stretch/>
        </p:blipFill>
        <p:spPr>
          <a:xfrm>
            <a:off x="158231" y="378221"/>
            <a:ext cx="1090401" cy="393475"/>
          </a:xfrm>
          <a:prstGeom prst="rect">
            <a:avLst/>
          </a:prstGeom>
        </p:spPr>
      </p:pic>
      <p:pic>
        <p:nvPicPr>
          <p:cNvPr id="118" name="図 117">
            <a:extLst>
              <a:ext uri="{FF2B5EF4-FFF2-40B4-BE49-F238E27FC236}">
                <a16:creationId xmlns:a16="http://schemas.microsoft.com/office/drawing/2014/main" id="{EE2E0C0D-D842-4580-8C83-EC58673DCD77}"/>
              </a:ext>
            </a:extLst>
          </p:cNvPr>
          <p:cNvPicPr>
            <a:picLocks noChangeAspect="1"/>
          </p:cNvPicPr>
          <p:nvPr/>
        </p:nvPicPr>
        <p:blipFill rotWithShape="1">
          <a:blip r:embed="rId14"/>
          <a:srcRect l="34449" r="34276" b="57511"/>
          <a:stretch/>
        </p:blipFill>
        <p:spPr>
          <a:xfrm>
            <a:off x="185347" y="761634"/>
            <a:ext cx="1063285" cy="401469"/>
          </a:xfrm>
          <a:prstGeom prst="rect">
            <a:avLst/>
          </a:prstGeom>
        </p:spPr>
      </p:pic>
      <p:sp>
        <p:nvSpPr>
          <p:cNvPr id="119" name="正方形/長方形 118">
            <a:extLst>
              <a:ext uri="{FF2B5EF4-FFF2-40B4-BE49-F238E27FC236}">
                <a16:creationId xmlns:a16="http://schemas.microsoft.com/office/drawing/2014/main" id="{DFF433A4-580F-4920-8676-8BDE06979CDF}"/>
              </a:ext>
            </a:extLst>
          </p:cNvPr>
          <p:cNvSpPr/>
          <p:nvPr/>
        </p:nvSpPr>
        <p:spPr>
          <a:xfrm>
            <a:off x="232728" y="1601169"/>
            <a:ext cx="973995" cy="336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latin typeface="Segoe UI Light" panose="020B0502040204020203" pitchFamily="34" charset="0"/>
                <a:cs typeface="Segoe UI Light" panose="020B0502040204020203" pitchFamily="34" charset="0"/>
              </a:rPr>
              <a:t>Microsoft</a:t>
            </a:r>
            <a:r>
              <a:rPr kumimoji="1" lang="ja-JP" altLang="en-US" sz="1100" dirty="0">
                <a:latin typeface="Segoe UI Light" panose="020B0502040204020203" pitchFamily="34" charset="0"/>
                <a:cs typeface="Segoe UI Light" panose="020B0502040204020203" pitchFamily="34" charset="0"/>
              </a:rPr>
              <a:t> </a:t>
            </a:r>
            <a:r>
              <a:rPr kumimoji="1" lang="en-US" altLang="ja-JP" sz="1100" dirty="0">
                <a:latin typeface="Segoe UI Light" panose="020B0502040204020203" pitchFamily="34" charset="0"/>
                <a:cs typeface="Segoe UI Light" panose="020B0502040204020203" pitchFamily="34" charset="0"/>
              </a:rPr>
              <a:t>Account</a:t>
            </a:r>
            <a:endParaRPr kumimoji="1" lang="ja-JP" altLang="en-US" sz="1100" dirty="0">
              <a:latin typeface="Segoe UI Light" panose="020B0502040204020203" pitchFamily="34" charset="0"/>
              <a:cs typeface="Segoe UI Light" panose="020B0502040204020203" pitchFamily="34" charset="0"/>
            </a:endParaRPr>
          </a:p>
        </p:txBody>
      </p:sp>
      <p:sp>
        <p:nvSpPr>
          <p:cNvPr id="120" name="正方形/長方形 119">
            <a:extLst>
              <a:ext uri="{FF2B5EF4-FFF2-40B4-BE49-F238E27FC236}">
                <a16:creationId xmlns:a16="http://schemas.microsoft.com/office/drawing/2014/main" id="{F9ED9509-C355-45C3-A82F-84147EB8A354}"/>
              </a:ext>
            </a:extLst>
          </p:cNvPr>
          <p:cNvSpPr/>
          <p:nvPr/>
        </p:nvSpPr>
        <p:spPr>
          <a:xfrm>
            <a:off x="236753" y="1984300"/>
            <a:ext cx="973995" cy="336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latin typeface="Segoe UI Light" panose="020B0502040204020203" pitchFamily="34" charset="0"/>
                <a:cs typeface="Segoe UI Light" panose="020B0502040204020203" pitchFamily="34" charset="0"/>
              </a:rPr>
              <a:t>Twitter</a:t>
            </a:r>
            <a:endParaRPr kumimoji="1" lang="ja-JP" altLang="en-US" sz="1100" dirty="0">
              <a:latin typeface="Segoe UI Light" panose="020B0502040204020203" pitchFamily="34" charset="0"/>
              <a:cs typeface="Segoe UI Light" panose="020B0502040204020203" pitchFamily="34" charset="0"/>
            </a:endParaRPr>
          </a:p>
        </p:txBody>
      </p:sp>
      <p:sp>
        <p:nvSpPr>
          <p:cNvPr id="122" name="正方形/長方形 121">
            <a:extLst>
              <a:ext uri="{FF2B5EF4-FFF2-40B4-BE49-F238E27FC236}">
                <a16:creationId xmlns:a16="http://schemas.microsoft.com/office/drawing/2014/main" id="{43B18A6E-3622-4979-922D-3967288AA263}"/>
              </a:ext>
            </a:extLst>
          </p:cNvPr>
          <p:cNvSpPr/>
          <p:nvPr/>
        </p:nvSpPr>
        <p:spPr>
          <a:xfrm>
            <a:off x="229991" y="1187689"/>
            <a:ext cx="973995" cy="336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latin typeface="Segoe UI Light" panose="020B0502040204020203" pitchFamily="34" charset="0"/>
                <a:cs typeface="Segoe UI Light" panose="020B0502040204020203" pitchFamily="34" charset="0"/>
              </a:rPr>
              <a:t>GitHub</a:t>
            </a:r>
            <a:endParaRPr kumimoji="1" lang="ja-JP" altLang="en-US" sz="1100" dirty="0">
              <a:latin typeface="Segoe UI Light" panose="020B0502040204020203" pitchFamily="34" charset="0"/>
              <a:cs typeface="Segoe UI Light" panose="020B0502040204020203" pitchFamily="34" charset="0"/>
            </a:endParaRPr>
          </a:p>
        </p:txBody>
      </p:sp>
      <p:cxnSp>
        <p:nvCxnSpPr>
          <p:cNvPr id="126" name="直線コネクタ 125">
            <a:extLst>
              <a:ext uri="{FF2B5EF4-FFF2-40B4-BE49-F238E27FC236}">
                <a16:creationId xmlns:a16="http://schemas.microsoft.com/office/drawing/2014/main" id="{51134746-1443-404E-97B0-14F1F0A2B17A}"/>
              </a:ext>
            </a:extLst>
          </p:cNvPr>
          <p:cNvCxnSpPr>
            <a:stCxn id="34" idx="1"/>
            <a:endCxn id="116" idx="3"/>
          </p:cNvCxnSpPr>
          <p:nvPr/>
        </p:nvCxnSpPr>
        <p:spPr>
          <a:xfrm flipH="1">
            <a:off x="2754696" y="1458979"/>
            <a:ext cx="443847"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03FE10B3-61E9-427D-A0D9-90F7D6DF9F80}"/>
              </a:ext>
            </a:extLst>
          </p:cNvPr>
          <p:cNvCxnSpPr>
            <a:cxnSpLocks/>
            <a:stCxn id="44" idx="0"/>
            <a:endCxn id="13" idx="2"/>
          </p:cNvCxnSpPr>
          <p:nvPr/>
        </p:nvCxnSpPr>
        <p:spPr>
          <a:xfrm flipH="1" flipV="1">
            <a:off x="4582420" y="3601808"/>
            <a:ext cx="1472" cy="6112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A0F36804-239A-46FE-92A2-79B8CCBD39D3}"/>
              </a:ext>
            </a:extLst>
          </p:cNvPr>
          <p:cNvCxnSpPr>
            <a:cxnSpLocks/>
            <a:stCxn id="13" idx="1"/>
            <a:endCxn id="5" idx="3"/>
          </p:cNvCxnSpPr>
          <p:nvPr/>
        </p:nvCxnSpPr>
        <p:spPr>
          <a:xfrm flipH="1" flipV="1">
            <a:off x="2591890" y="3278979"/>
            <a:ext cx="1668096" cy="39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53E55B21-FEEB-4EA1-A8AD-7FF4A8A4E183}"/>
              </a:ext>
            </a:extLst>
          </p:cNvPr>
          <p:cNvSpPr txBox="1"/>
          <p:nvPr/>
        </p:nvSpPr>
        <p:spPr>
          <a:xfrm>
            <a:off x="3880282" y="4799851"/>
            <a:ext cx="1420135" cy="276999"/>
          </a:xfrm>
          <a:prstGeom prst="rect">
            <a:avLst/>
          </a:prstGeom>
          <a:noFill/>
        </p:spPr>
        <p:txBody>
          <a:bodyPr wrap="square" rtlCol="0">
            <a:spAutoFit/>
          </a:bodyPr>
          <a:lstStyle/>
          <a:p>
            <a:r>
              <a:rPr kumimoji="1" lang="en-US" altLang="ja-JP" sz="1200" dirty="0">
                <a:latin typeface="Segoe UI Light" panose="020B0502040204020203" pitchFamily="34" charset="0"/>
                <a:cs typeface="Segoe UI Light" panose="020B0502040204020203" pitchFamily="34" charset="0"/>
              </a:rPr>
              <a:t>Workbench Web</a:t>
            </a:r>
            <a:endParaRPr kumimoji="1" lang="ja-JP" altLang="en-US" sz="1200" dirty="0">
              <a:latin typeface="Segoe UI Light" panose="020B0502040204020203" pitchFamily="34" charset="0"/>
              <a:cs typeface="Segoe UI Light" panose="020B0502040204020203" pitchFamily="34" charset="0"/>
            </a:endParaRPr>
          </a:p>
        </p:txBody>
      </p:sp>
      <p:pic>
        <p:nvPicPr>
          <p:cNvPr id="138" name="図 137">
            <a:extLst>
              <a:ext uri="{FF2B5EF4-FFF2-40B4-BE49-F238E27FC236}">
                <a16:creationId xmlns:a16="http://schemas.microsoft.com/office/drawing/2014/main" id="{3B44167B-D840-46D5-8692-D48440A1C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058" y="1133610"/>
            <a:ext cx="644868" cy="644868"/>
          </a:xfrm>
          <a:prstGeom prst="rect">
            <a:avLst/>
          </a:prstGeom>
        </p:spPr>
      </p:pic>
      <p:cxnSp>
        <p:nvCxnSpPr>
          <p:cNvPr id="139" name="コネクタ: カギ線 138">
            <a:extLst>
              <a:ext uri="{FF2B5EF4-FFF2-40B4-BE49-F238E27FC236}">
                <a16:creationId xmlns:a16="http://schemas.microsoft.com/office/drawing/2014/main" id="{F6AEF43E-ADA0-4196-97EE-636CF2785FDF}"/>
              </a:ext>
            </a:extLst>
          </p:cNvPr>
          <p:cNvCxnSpPr>
            <a:cxnSpLocks/>
            <a:stCxn id="34" idx="2"/>
            <a:endCxn id="107" idx="0"/>
          </p:cNvCxnSpPr>
          <p:nvPr/>
        </p:nvCxnSpPr>
        <p:spPr>
          <a:xfrm rot="16200000" flipH="1">
            <a:off x="3544801" y="1698964"/>
            <a:ext cx="953855" cy="1060127"/>
          </a:xfrm>
          <a:prstGeom prst="bent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57D08A2A-867F-4B02-89D2-433FE0299ED1}"/>
              </a:ext>
            </a:extLst>
          </p:cNvPr>
          <p:cNvCxnSpPr>
            <a:cxnSpLocks/>
            <a:stCxn id="34" idx="3"/>
            <a:endCxn id="138" idx="1"/>
          </p:cNvCxnSpPr>
          <p:nvPr/>
        </p:nvCxnSpPr>
        <p:spPr>
          <a:xfrm flipV="1">
            <a:off x="3784787" y="1456044"/>
            <a:ext cx="409271" cy="29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A79BF005-83C4-4650-A778-753AF48BF68C}"/>
              </a:ext>
            </a:extLst>
          </p:cNvPr>
          <p:cNvSpPr txBox="1"/>
          <p:nvPr/>
        </p:nvSpPr>
        <p:spPr>
          <a:xfrm>
            <a:off x="4009385" y="851881"/>
            <a:ext cx="1291032" cy="276999"/>
          </a:xfrm>
          <a:prstGeom prst="rect">
            <a:avLst/>
          </a:prstGeom>
          <a:noFill/>
        </p:spPr>
        <p:txBody>
          <a:bodyPr wrap="square" rtlCol="0">
            <a:spAutoFit/>
          </a:bodyPr>
          <a:lstStyle/>
          <a:p>
            <a:r>
              <a:rPr kumimoji="1" lang="en-US" altLang="ja-JP" sz="1200" dirty="0">
                <a:latin typeface="Segoe UI Light" panose="020B0502040204020203" pitchFamily="34" charset="0"/>
                <a:cs typeface="Segoe UI Light" panose="020B0502040204020203" pitchFamily="34" charset="0"/>
              </a:rPr>
              <a:t>Customer’s API</a:t>
            </a:r>
            <a:endParaRPr kumimoji="1" lang="ja-JP" altLang="en-US" sz="1200" dirty="0">
              <a:latin typeface="Segoe UI Light" panose="020B0502040204020203" pitchFamily="34" charset="0"/>
              <a:cs typeface="Segoe UI Light" panose="020B0502040204020203" pitchFamily="34" charset="0"/>
            </a:endParaRPr>
          </a:p>
        </p:txBody>
      </p:sp>
      <p:sp>
        <p:nvSpPr>
          <p:cNvPr id="150" name="テキスト ボックス 149">
            <a:extLst>
              <a:ext uri="{FF2B5EF4-FFF2-40B4-BE49-F238E27FC236}">
                <a16:creationId xmlns:a16="http://schemas.microsoft.com/office/drawing/2014/main" id="{57013119-BA72-470E-80CC-9E4B9AA20F80}"/>
              </a:ext>
            </a:extLst>
          </p:cNvPr>
          <p:cNvSpPr txBox="1"/>
          <p:nvPr/>
        </p:nvSpPr>
        <p:spPr>
          <a:xfrm>
            <a:off x="2842988" y="842605"/>
            <a:ext cx="1291032" cy="276999"/>
          </a:xfrm>
          <a:prstGeom prst="rect">
            <a:avLst/>
          </a:prstGeom>
          <a:noFill/>
        </p:spPr>
        <p:txBody>
          <a:bodyPr wrap="square" rtlCol="0">
            <a:spAutoFit/>
          </a:bodyPr>
          <a:lstStyle/>
          <a:p>
            <a:r>
              <a:rPr kumimoji="1" lang="en-US" altLang="ja-JP" sz="1200" dirty="0">
                <a:latin typeface="Segoe UI Light" panose="020B0502040204020203" pitchFamily="34" charset="0"/>
                <a:cs typeface="Segoe UI Light" panose="020B0502040204020203" pitchFamily="34" charset="0"/>
              </a:rPr>
              <a:t>Customer’s web</a:t>
            </a:r>
            <a:endParaRPr kumimoji="1" lang="ja-JP" altLang="en-US" sz="1200" dirty="0">
              <a:latin typeface="Segoe UI Light" panose="020B0502040204020203" pitchFamily="34" charset="0"/>
              <a:cs typeface="Segoe UI Light" panose="020B0502040204020203" pitchFamily="34" charset="0"/>
            </a:endParaRPr>
          </a:p>
        </p:txBody>
      </p:sp>
      <p:cxnSp>
        <p:nvCxnSpPr>
          <p:cNvPr id="152" name="コネクタ: カギ線 151">
            <a:extLst>
              <a:ext uri="{FF2B5EF4-FFF2-40B4-BE49-F238E27FC236}">
                <a16:creationId xmlns:a16="http://schemas.microsoft.com/office/drawing/2014/main" id="{C120F4CB-BD16-43FA-BF07-174EEEFE8A28}"/>
              </a:ext>
            </a:extLst>
          </p:cNvPr>
          <p:cNvCxnSpPr>
            <a:cxnSpLocks/>
            <a:stCxn id="138" idx="3"/>
            <a:endCxn id="9" idx="0"/>
          </p:cNvCxnSpPr>
          <p:nvPr/>
        </p:nvCxnSpPr>
        <p:spPr>
          <a:xfrm>
            <a:off x="4838926" y="1456044"/>
            <a:ext cx="1050385" cy="1556468"/>
          </a:xfrm>
          <a:prstGeom prst="bentConnector2">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正方形/長方形 154">
            <a:extLst>
              <a:ext uri="{FF2B5EF4-FFF2-40B4-BE49-F238E27FC236}">
                <a16:creationId xmlns:a16="http://schemas.microsoft.com/office/drawing/2014/main" id="{CAAEC07B-DAA2-455B-AC34-C202719EB0E9}"/>
              </a:ext>
            </a:extLst>
          </p:cNvPr>
          <p:cNvSpPr/>
          <p:nvPr/>
        </p:nvSpPr>
        <p:spPr>
          <a:xfrm>
            <a:off x="92678" y="125426"/>
            <a:ext cx="1269797" cy="233486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1"/>
                </a:solidFill>
                <a:latin typeface="Segoe UI Light" panose="020B0502040204020203" pitchFamily="34" charset="0"/>
                <a:cs typeface="Segoe UI Light" panose="020B0502040204020203" pitchFamily="34" charset="0"/>
              </a:rPr>
              <a:t>CONSUMER</a:t>
            </a:r>
            <a:endParaRPr kumimoji="1" lang="ja-JP" altLang="en-US" sz="1200" dirty="0">
              <a:solidFill>
                <a:schemeClr val="tx1"/>
              </a:solidFill>
              <a:latin typeface="Segoe UI Light" panose="020B0502040204020203" pitchFamily="34" charset="0"/>
              <a:cs typeface="Segoe UI Light" panose="020B0502040204020203" pitchFamily="34" charset="0"/>
            </a:endParaRPr>
          </a:p>
        </p:txBody>
      </p:sp>
      <p:cxnSp>
        <p:nvCxnSpPr>
          <p:cNvPr id="157" name="直線コネクタ 156">
            <a:extLst>
              <a:ext uri="{FF2B5EF4-FFF2-40B4-BE49-F238E27FC236}">
                <a16:creationId xmlns:a16="http://schemas.microsoft.com/office/drawing/2014/main" id="{7F1A6680-F75A-4D3B-83E7-E8B09A0898D4}"/>
              </a:ext>
            </a:extLst>
          </p:cNvPr>
          <p:cNvCxnSpPr/>
          <p:nvPr/>
        </p:nvCxnSpPr>
        <p:spPr>
          <a:xfrm flipH="1">
            <a:off x="1381466" y="1505288"/>
            <a:ext cx="46648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5B261E14-AB9A-4804-8EBE-A039F17ECD1E}"/>
              </a:ext>
            </a:extLst>
          </p:cNvPr>
          <p:cNvSpPr txBox="1"/>
          <p:nvPr/>
        </p:nvSpPr>
        <p:spPr>
          <a:xfrm>
            <a:off x="1515580" y="615265"/>
            <a:ext cx="1264263" cy="523220"/>
          </a:xfrm>
          <a:prstGeom prst="rect">
            <a:avLst/>
          </a:prstGeom>
          <a:noFill/>
        </p:spPr>
        <p:txBody>
          <a:bodyPr wrap="square" rtlCol="0">
            <a:spAutoFit/>
          </a:bodyPr>
          <a:lstStyle/>
          <a:p>
            <a:r>
              <a:rPr kumimoji="1" lang="en-US" altLang="ja-JP" sz="1400" dirty="0" err="1"/>
              <a:t>IdP</a:t>
            </a:r>
            <a:r>
              <a:rPr kumimoji="1" lang="ja-JP" altLang="en-US" sz="1400" dirty="0"/>
              <a:t> </a:t>
            </a:r>
            <a:r>
              <a:rPr kumimoji="1" lang="en-US" altLang="ja-JP" sz="1400" dirty="0"/>
              <a:t>for</a:t>
            </a:r>
            <a:r>
              <a:rPr kumimoji="1" lang="ja-JP" altLang="en-US" sz="1400" dirty="0"/>
              <a:t> </a:t>
            </a:r>
            <a:r>
              <a:rPr kumimoji="1" lang="en-US" altLang="ja-JP" sz="1400" dirty="0"/>
              <a:t>consumers</a:t>
            </a:r>
            <a:endParaRPr kumimoji="1" lang="ja-JP" altLang="en-US" sz="1400" dirty="0"/>
          </a:p>
        </p:txBody>
      </p:sp>
      <p:sp>
        <p:nvSpPr>
          <p:cNvPr id="163" name="テキスト ボックス 162">
            <a:extLst>
              <a:ext uri="{FF2B5EF4-FFF2-40B4-BE49-F238E27FC236}">
                <a16:creationId xmlns:a16="http://schemas.microsoft.com/office/drawing/2014/main" id="{4A408251-AEAB-45E1-B346-0D030A3CB99C}"/>
              </a:ext>
            </a:extLst>
          </p:cNvPr>
          <p:cNvSpPr txBox="1"/>
          <p:nvPr/>
        </p:nvSpPr>
        <p:spPr>
          <a:xfrm>
            <a:off x="1694284" y="2636359"/>
            <a:ext cx="1264263" cy="307777"/>
          </a:xfrm>
          <a:prstGeom prst="rect">
            <a:avLst/>
          </a:prstGeom>
          <a:noFill/>
        </p:spPr>
        <p:txBody>
          <a:bodyPr wrap="square" rtlCol="0">
            <a:spAutoFit/>
          </a:bodyPr>
          <a:lstStyle/>
          <a:p>
            <a:r>
              <a:rPr kumimoji="1" lang="en-US" altLang="ja-JP" sz="1400" dirty="0" err="1"/>
              <a:t>IdP</a:t>
            </a:r>
            <a:endParaRPr kumimoji="1" lang="ja-JP" altLang="en-US" sz="1400" dirty="0"/>
          </a:p>
        </p:txBody>
      </p:sp>
      <p:sp>
        <p:nvSpPr>
          <p:cNvPr id="164" name="テキスト ボックス 163">
            <a:extLst>
              <a:ext uri="{FF2B5EF4-FFF2-40B4-BE49-F238E27FC236}">
                <a16:creationId xmlns:a16="http://schemas.microsoft.com/office/drawing/2014/main" id="{D4B41BDE-CFD0-433C-B77F-925F4B102B6A}"/>
              </a:ext>
            </a:extLst>
          </p:cNvPr>
          <p:cNvSpPr txBox="1"/>
          <p:nvPr/>
        </p:nvSpPr>
        <p:spPr>
          <a:xfrm>
            <a:off x="1303399" y="3750173"/>
            <a:ext cx="2053789" cy="923330"/>
          </a:xfrm>
          <a:prstGeom prst="rect">
            <a:avLst/>
          </a:prstGeom>
          <a:noFill/>
        </p:spPr>
        <p:txBody>
          <a:bodyPr wrap="square" rtlCol="0">
            <a:spAutoFit/>
          </a:bodyPr>
          <a:lstStyle/>
          <a:p>
            <a:r>
              <a:rPr lang="en-US" altLang="ja-JP" dirty="0">
                <a:latin typeface="Segoe UI Light" panose="020B0502040204020203" pitchFamily="34" charset="0"/>
                <a:cs typeface="Segoe UI Light" panose="020B0502040204020203" pitchFamily="34" charset="0"/>
              </a:rPr>
              <a:t>Smart Contract Admins are registered here</a:t>
            </a:r>
            <a:endParaRPr kumimoji="1" lang="ja-JP" alt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6169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C3827-C968-4940-947E-BAE64D691703}"/>
              </a:ext>
            </a:extLst>
          </p:cNvPr>
          <p:cNvSpPr>
            <a:spLocks noGrp="1"/>
          </p:cNvSpPr>
          <p:nvPr>
            <p:ph type="title"/>
          </p:nvPr>
        </p:nvSpPr>
        <p:spPr/>
        <p:txBody>
          <a:bodyPr/>
          <a:lstStyle/>
          <a:p>
            <a:r>
              <a:rPr kumimoji="1" lang="ja-JP" altLang="en-US" dirty="0"/>
              <a:t>新規参入の障壁を下げる</a:t>
            </a:r>
            <a:r>
              <a:rPr lang="ja-JP" altLang="en-US" dirty="0"/>
              <a:t>には</a:t>
            </a:r>
            <a:endParaRPr kumimoji="1" lang="ja-JP" altLang="en-US" dirty="0"/>
          </a:p>
        </p:txBody>
      </p:sp>
      <p:sp>
        <p:nvSpPr>
          <p:cNvPr id="3" name="コンテンツ プレースホルダー 2">
            <a:extLst>
              <a:ext uri="{FF2B5EF4-FFF2-40B4-BE49-F238E27FC236}">
                <a16:creationId xmlns:a16="http://schemas.microsoft.com/office/drawing/2014/main" id="{A5ABBE24-47E1-4368-952F-17DA7491BA7E}"/>
              </a:ext>
            </a:extLst>
          </p:cNvPr>
          <p:cNvSpPr>
            <a:spLocks noGrp="1"/>
          </p:cNvSpPr>
          <p:nvPr>
            <p:ph idx="1"/>
          </p:nvPr>
        </p:nvSpPr>
        <p:spPr/>
        <p:txBody>
          <a:bodyPr/>
          <a:lstStyle/>
          <a:p>
            <a:r>
              <a:rPr kumimoji="1" lang="ja-JP" altLang="en-US" dirty="0"/>
              <a:t>新規ノードの作成</a:t>
            </a:r>
            <a:endParaRPr kumimoji="1" lang="en-US" altLang="ja-JP" dirty="0"/>
          </a:p>
          <a:p>
            <a:r>
              <a:rPr lang="ja-JP" altLang="en-US" dirty="0"/>
              <a:t>データの保護</a:t>
            </a:r>
            <a:endParaRPr lang="en-US" altLang="ja-JP" dirty="0"/>
          </a:p>
          <a:p>
            <a:endParaRPr lang="en-US" altLang="ja-JP" dirty="0"/>
          </a:p>
          <a:p>
            <a:endParaRPr kumimoji="1" lang="ja-JP" altLang="en-US" dirty="0"/>
          </a:p>
        </p:txBody>
      </p:sp>
      <p:sp>
        <p:nvSpPr>
          <p:cNvPr id="4" name="テキスト ボックス 3">
            <a:extLst>
              <a:ext uri="{FF2B5EF4-FFF2-40B4-BE49-F238E27FC236}">
                <a16:creationId xmlns:a16="http://schemas.microsoft.com/office/drawing/2014/main" id="{F4A7576E-2F5C-428F-8333-3785B4368683}"/>
              </a:ext>
            </a:extLst>
          </p:cNvPr>
          <p:cNvSpPr txBox="1"/>
          <p:nvPr/>
        </p:nvSpPr>
        <p:spPr>
          <a:xfrm>
            <a:off x="6772428" y="1456293"/>
            <a:ext cx="3354430" cy="369332"/>
          </a:xfrm>
          <a:prstGeom prst="rect">
            <a:avLst/>
          </a:prstGeom>
          <a:noFill/>
        </p:spPr>
        <p:txBody>
          <a:bodyPr wrap="square" rtlCol="0">
            <a:spAutoFit/>
          </a:bodyPr>
          <a:lstStyle/>
          <a:p>
            <a:r>
              <a:rPr kumimoji="1" lang="en-US" altLang="ja-JP" dirty="0"/>
              <a:t>Webjet</a:t>
            </a:r>
            <a:r>
              <a:rPr kumimoji="1" lang="ja-JP" altLang="en-US" dirty="0"/>
              <a:t>の事例</a:t>
            </a:r>
          </a:p>
        </p:txBody>
      </p:sp>
    </p:spTree>
    <p:extLst>
      <p:ext uri="{BB962C8B-B14F-4D97-AF65-F5344CB8AC3E}">
        <p14:creationId xmlns:p14="http://schemas.microsoft.com/office/powerpoint/2010/main" val="91365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482F2C-9CF4-4589-88BB-425F2252F0F8}"/>
              </a:ext>
            </a:extLst>
          </p:cNvPr>
          <p:cNvSpPr>
            <a:spLocks noGrp="1"/>
          </p:cNvSpPr>
          <p:nvPr>
            <p:ph type="title"/>
          </p:nvPr>
        </p:nvSpPr>
        <p:spPr>
          <a:xfrm>
            <a:off x="129173" y="91295"/>
            <a:ext cx="10515600" cy="1013810"/>
          </a:xfrm>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9B39766E-BF63-4CF9-BA46-69446F191402}"/>
              </a:ext>
            </a:extLst>
          </p:cNvPr>
          <p:cNvSpPr>
            <a:spLocks noGrp="1"/>
          </p:cNvSpPr>
          <p:nvPr>
            <p:ph idx="1"/>
          </p:nvPr>
        </p:nvSpPr>
        <p:spPr>
          <a:xfrm>
            <a:off x="368774" y="973077"/>
            <a:ext cx="11823226" cy="5457061"/>
          </a:xfrm>
        </p:spPr>
        <p:txBody>
          <a:bodyPr>
            <a:normAutofit lnSpcReduction="10000"/>
          </a:bodyPr>
          <a:lstStyle/>
          <a:p>
            <a:pPr marL="0" indent="0">
              <a:buNone/>
            </a:pPr>
            <a:r>
              <a:rPr lang="en-US" altLang="ja-JP" dirty="0" err="1">
                <a:latin typeface="Segoe UI Light" panose="020B0502040204020203" pitchFamily="34" charset="0"/>
                <a:cs typeface="Segoe UI Light" panose="020B0502040204020203" pitchFamily="34" charset="0"/>
              </a:rPr>
              <a:t>MaaS</a:t>
            </a:r>
            <a:r>
              <a:rPr lang="en-US" altLang="ja-JP" dirty="0">
                <a:latin typeface="Segoe UI Light" panose="020B0502040204020203" pitchFamily="34" charset="0"/>
                <a:cs typeface="Segoe UI Light" panose="020B0502040204020203" pitchFamily="34" charset="0"/>
              </a:rPr>
              <a:t> is an acronym for “Mobility as a Service", it is a big important keyword for realizing Smart City in the world as well as Japan.</a:t>
            </a:r>
          </a:p>
          <a:p>
            <a:pPr marL="457200" lvl="1" indent="0">
              <a:buNone/>
            </a:pPr>
            <a:r>
              <a:rPr lang="en-US" altLang="ja-JP" i="1" dirty="0">
                <a:latin typeface="Segoe UI Light" panose="020B0502040204020203" pitchFamily="34" charset="0"/>
                <a:cs typeface="Segoe UI Light" panose="020B0502040204020203" pitchFamily="34" charset="0"/>
              </a:rPr>
              <a:t>What is </a:t>
            </a:r>
            <a:r>
              <a:rPr lang="en-US" altLang="ja-JP" i="1" dirty="0" err="1">
                <a:latin typeface="Segoe UI Light" panose="020B0502040204020203" pitchFamily="34" charset="0"/>
                <a:cs typeface="Segoe UI Light" panose="020B0502040204020203" pitchFamily="34" charset="0"/>
              </a:rPr>
              <a:t>MaaS</a:t>
            </a:r>
            <a:r>
              <a:rPr lang="en-US" altLang="ja-JP" i="1" dirty="0">
                <a:latin typeface="Segoe UI Light" panose="020B0502040204020203" pitchFamily="34" charset="0"/>
                <a:cs typeface="Segoe UI Light" panose="020B0502040204020203" pitchFamily="34" charset="0"/>
              </a:rPr>
              <a:t> by </a:t>
            </a:r>
            <a:r>
              <a:rPr lang="en-US" altLang="ja-JP" i="1" dirty="0" err="1">
                <a:latin typeface="Segoe UI Light" panose="020B0502040204020203" pitchFamily="34" charset="0"/>
                <a:cs typeface="Segoe UI Light" panose="020B0502040204020203" pitchFamily="34" charset="0"/>
              </a:rPr>
              <a:t>MaaS</a:t>
            </a:r>
            <a:r>
              <a:rPr lang="en-US" altLang="ja-JP" i="1" dirty="0">
                <a:latin typeface="Segoe UI Light" panose="020B0502040204020203" pitchFamily="34" charset="0"/>
                <a:cs typeface="Segoe UI Light" panose="020B0502040204020203" pitchFamily="34" charset="0"/>
              </a:rPr>
              <a:t> Alliance</a:t>
            </a:r>
          </a:p>
          <a:p>
            <a:pPr marL="457200" lvl="1" indent="0">
              <a:buNone/>
            </a:pPr>
            <a:r>
              <a:rPr lang="en-US" altLang="ja-JP" i="1" dirty="0">
                <a:latin typeface="Segoe UI Light" panose="020B0502040204020203" pitchFamily="34" charset="0"/>
                <a:cs typeface="Segoe UI Light" panose="020B0502040204020203" pitchFamily="34" charset="0"/>
                <a:hlinkClick r:id="rId2"/>
              </a:rPr>
              <a:t>https://maas-alliance.eu/homepage/what-is-maas/</a:t>
            </a:r>
            <a:endParaRPr lang="en-US" altLang="ja-JP" i="1" dirty="0">
              <a:latin typeface="Segoe UI Light" panose="020B0502040204020203" pitchFamily="34" charset="0"/>
              <a:cs typeface="Segoe UI Light" panose="020B0502040204020203" pitchFamily="34" charset="0"/>
            </a:endParaRPr>
          </a:p>
          <a:p>
            <a:pPr marL="0" indent="0">
              <a:buNone/>
            </a:pPr>
            <a:endParaRPr lang="en-US" altLang="ja-JP" dirty="0">
              <a:latin typeface="Segoe UI Light" panose="020B0502040204020203" pitchFamily="34" charset="0"/>
              <a:cs typeface="Segoe UI Light" panose="020B0502040204020203" pitchFamily="34" charset="0"/>
            </a:endParaRPr>
          </a:p>
          <a:p>
            <a:pPr marL="0" indent="0">
              <a:buNone/>
            </a:pPr>
            <a:r>
              <a:rPr lang="en-US" altLang="ja-JP" dirty="0">
                <a:latin typeface="Segoe UI Light" panose="020B0502040204020203" pitchFamily="34" charset="0"/>
                <a:cs typeface="Segoe UI Light" panose="020B0502040204020203" pitchFamily="34" charset="0"/>
              </a:rPr>
              <a:t>Japan is preparing for the Olympic Games in 2020, and many visitors are expected to visit Japan from abroad. It goes without saying that the transportation will greatly influence the behavior of such visitors and the operation of the Olympic Games.</a:t>
            </a:r>
          </a:p>
          <a:p>
            <a:pPr marL="0" indent="0">
              <a:buNone/>
            </a:pPr>
            <a:r>
              <a:rPr kumimoji="1" lang="en-US" altLang="ja-JP" dirty="0">
                <a:latin typeface="Segoe UI Light" panose="020B0502040204020203" pitchFamily="34" charset="0"/>
                <a:cs typeface="Segoe UI Light" panose="020B0502040204020203" pitchFamily="34" charset="0"/>
              </a:rPr>
              <a:t>In addition, </a:t>
            </a:r>
            <a:r>
              <a:rPr lang="en-US" altLang="ja-JP" dirty="0">
                <a:latin typeface="Segoe UI Light" panose="020B0502040204020203" pitchFamily="34" charset="0"/>
                <a:cs typeface="Segoe UI Light" panose="020B0502040204020203" pitchFamily="34" charset="0"/>
              </a:rPr>
              <a:t>Microsoft positions </a:t>
            </a:r>
            <a:r>
              <a:rPr lang="en-US" altLang="ja-JP" dirty="0" err="1">
                <a:latin typeface="Segoe UI Light" panose="020B0502040204020203" pitchFamily="34" charset="0"/>
                <a:cs typeface="Segoe UI Light" panose="020B0502040204020203" pitchFamily="34" charset="0"/>
              </a:rPr>
              <a:t>MaaS</a:t>
            </a:r>
            <a:r>
              <a:rPr lang="en-US" altLang="ja-JP" dirty="0">
                <a:latin typeface="Segoe UI Light" panose="020B0502040204020203" pitchFamily="34" charset="0"/>
                <a:cs typeface="Segoe UI Light" panose="020B0502040204020203" pitchFamily="34" charset="0"/>
              </a:rPr>
              <a:t> as an important element in the realization of Workstyle Modernization. </a:t>
            </a:r>
          </a:p>
          <a:p>
            <a:pPr marL="0" indent="0">
              <a:buNone/>
            </a:pPr>
            <a:r>
              <a:rPr lang="en-US" altLang="ja-JP" dirty="0">
                <a:latin typeface="Segoe UI Light" panose="020B0502040204020203" pitchFamily="34" charset="0"/>
                <a:cs typeface="Segoe UI Light" panose="020B0502040204020203" pitchFamily="34" charset="0"/>
              </a:rPr>
              <a:t>Many companies and laws are involved in the realization of </a:t>
            </a:r>
            <a:r>
              <a:rPr lang="en-US" altLang="ja-JP" dirty="0" err="1">
                <a:latin typeface="Segoe UI Light" panose="020B0502040204020203" pitchFamily="34" charset="0"/>
                <a:cs typeface="Segoe UI Light" panose="020B0502040204020203" pitchFamily="34" charset="0"/>
              </a:rPr>
              <a:t>MaaS</a:t>
            </a:r>
            <a:r>
              <a:rPr lang="en-US" altLang="ja-JP" dirty="0">
                <a:latin typeface="Segoe UI Light" panose="020B0502040204020203" pitchFamily="34" charset="0"/>
                <a:cs typeface="Segoe UI Light" panose="020B0502040204020203" pitchFamily="34" charset="0"/>
              </a:rPr>
              <a:t>, and there are many barriers to realizing it. Collaboration among private companies is one of them.</a:t>
            </a:r>
            <a:endParaRPr kumimoji="1" lang="en-US" altLang="ja-JP"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83776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6A998E-402C-4E7A-A6C6-CA5E54091998}"/>
              </a:ext>
            </a:extLst>
          </p:cNvPr>
          <p:cNvSpPr>
            <a:spLocks noGrp="1"/>
          </p:cNvSpPr>
          <p:nvPr>
            <p:ph type="title"/>
          </p:nvPr>
        </p:nvSpPr>
        <p:spPr/>
        <p:txBody>
          <a:bodyPr/>
          <a:lstStyle/>
          <a:p>
            <a:r>
              <a:rPr kumimoji="1" lang="ja-JP" altLang="en-US" dirty="0"/>
              <a:t>事前準備</a:t>
            </a:r>
          </a:p>
        </p:txBody>
      </p:sp>
      <p:sp>
        <p:nvSpPr>
          <p:cNvPr id="3" name="コンテンツ プレースホルダー 2">
            <a:extLst>
              <a:ext uri="{FF2B5EF4-FFF2-40B4-BE49-F238E27FC236}">
                <a16:creationId xmlns:a16="http://schemas.microsoft.com/office/drawing/2014/main" id="{72E0C534-2DB9-45F8-ACDD-B4B5A88460F4}"/>
              </a:ext>
            </a:extLst>
          </p:cNvPr>
          <p:cNvSpPr>
            <a:spLocks noGrp="1"/>
          </p:cNvSpPr>
          <p:nvPr>
            <p:ph idx="1"/>
          </p:nvPr>
        </p:nvSpPr>
        <p:spPr/>
        <p:txBody>
          <a:bodyPr/>
          <a:lstStyle/>
          <a:p>
            <a:r>
              <a:rPr kumimoji="1" lang="en-US" altLang="ja-JP" dirty="0"/>
              <a:t>Blockchain</a:t>
            </a:r>
            <a:r>
              <a:rPr kumimoji="1" lang="ja-JP" altLang="en-US" dirty="0"/>
              <a:t> </a:t>
            </a:r>
            <a:r>
              <a:rPr kumimoji="1" lang="en-US" altLang="ja-JP" dirty="0"/>
              <a:t>Workbench</a:t>
            </a:r>
            <a:r>
              <a:rPr kumimoji="1" lang="ja-JP" altLang="en-US" dirty="0"/>
              <a:t>の検証</a:t>
            </a:r>
            <a:endParaRPr kumimoji="1" lang="en-US" altLang="ja-JP" dirty="0"/>
          </a:p>
          <a:p>
            <a:r>
              <a:rPr kumimoji="1" lang="ja-JP" altLang="en-US" dirty="0"/>
              <a:t>サンプル投入データ</a:t>
            </a:r>
            <a:endParaRPr kumimoji="1" lang="en-US" altLang="ja-JP" dirty="0"/>
          </a:p>
          <a:p>
            <a:r>
              <a:rPr lang="ja-JP" altLang="en-US" dirty="0"/>
              <a:t>事業者データ</a:t>
            </a:r>
            <a:endParaRPr lang="en-US" altLang="ja-JP" dirty="0"/>
          </a:p>
          <a:p>
            <a:r>
              <a:rPr lang="ja-JP" altLang="en-US" dirty="0"/>
              <a:t>性能テストのシナリオ</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422031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9B79E57D-3BAE-4A73-AE2F-88DCB48C6F7B}"/>
              </a:ext>
            </a:extLst>
          </p:cNvPr>
          <p:cNvSpPr/>
          <p:nvPr/>
        </p:nvSpPr>
        <p:spPr>
          <a:xfrm>
            <a:off x="5672214" y="5438496"/>
            <a:ext cx="5315256" cy="12591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0E54AC3-D7F3-4328-9E23-E7070C7A44E0}"/>
              </a:ext>
            </a:extLst>
          </p:cNvPr>
          <p:cNvSpPr>
            <a:spLocks noGrp="1"/>
          </p:cNvSpPr>
          <p:nvPr>
            <p:ph type="title"/>
          </p:nvPr>
        </p:nvSpPr>
        <p:spPr>
          <a:xfrm>
            <a:off x="55825" y="105965"/>
            <a:ext cx="10515600" cy="739978"/>
          </a:xfrm>
        </p:spPr>
        <p:txBody>
          <a:bodyPr/>
          <a:lstStyle/>
          <a:p>
            <a:r>
              <a:rPr kumimoji="1" lang="en-US" altLang="ja-JP" dirty="0"/>
              <a:t>Situation in Japan</a:t>
            </a:r>
            <a:endParaRPr kumimoji="1" lang="ja-JP" altLang="en-US" dirty="0"/>
          </a:p>
        </p:txBody>
      </p:sp>
      <p:pic>
        <p:nvPicPr>
          <p:cNvPr id="4" name="図 3">
            <a:extLst>
              <a:ext uri="{FF2B5EF4-FFF2-40B4-BE49-F238E27FC236}">
                <a16:creationId xmlns:a16="http://schemas.microsoft.com/office/drawing/2014/main" id="{C8DBBD45-E91B-486C-9460-40A27F314B69}"/>
              </a:ext>
            </a:extLst>
          </p:cNvPr>
          <p:cNvPicPr>
            <a:picLocks noChangeAspect="1"/>
          </p:cNvPicPr>
          <p:nvPr/>
        </p:nvPicPr>
        <p:blipFill>
          <a:blip r:embed="rId2"/>
          <a:stretch>
            <a:fillRect/>
          </a:stretch>
        </p:blipFill>
        <p:spPr>
          <a:xfrm>
            <a:off x="109961" y="2303061"/>
            <a:ext cx="4566367" cy="3461294"/>
          </a:xfrm>
          <a:prstGeom prst="rect">
            <a:avLst/>
          </a:prstGeom>
        </p:spPr>
      </p:pic>
      <p:sp>
        <p:nvSpPr>
          <p:cNvPr id="5" name="テキスト ボックス 4">
            <a:extLst>
              <a:ext uri="{FF2B5EF4-FFF2-40B4-BE49-F238E27FC236}">
                <a16:creationId xmlns:a16="http://schemas.microsoft.com/office/drawing/2014/main" id="{AC80FB04-2F2C-4650-A644-5A9EE7FA4E1A}"/>
              </a:ext>
            </a:extLst>
          </p:cNvPr>
          <p:cNvSpPr txBox="1"/>
          <p:nvPr/>
        </p:nvSpPr>
        <p:spPr>
          <a:xfrm>
            <a:off x="435196" y="845943"/>
            <a:ext cx="10762537" cy="923330"/>
          </a:xfrm>
          <a:prstGeom prst="rect">
            <a:avLst/>
          </a:prstGeom>
          <a:noFill/>
        </p:spPr>
        <p:txBody>
          <a:bodyPr wrap="square" rtlCol="0">
            <a:spAutoFit/>
          </a:bodyPr>
          <a:lstStyle/>
          <a:p>
            <a:r>
              <a:rPr lang="en-US" altLang="ja-JP" dirty="0"/>
              <a:t>There are some definition of </a:t>
            </a:r>
            <a:r>
              <a:rPr lang="en-US" altLang="ja-JP" dirty="0" err="1"/>
              <a:t>MaaS</a:t>
            </a:r>
            <a:r>
              <a:rPr lang="en-US" altLang="ja-JP" dirty="0"/>
              <a:t>. Following figure is the one defined by the Chalmers University of Technology. Ministry of Land, Infrastructure and Transport and many of private companies references this definitions.</a:t>
            </a:r>
            <a:endParaRPr kumimoji="1" lang="ja-JP" altLang="en-US" dirty="0"/>
          </a:p>
        </p:txBody>
      </p:sp>
      <p:pic>
        <p:nvPicPr>
          <p:cNvPr id="6" name="図 5">
            <a:extLst>
              <a:ext uri="{FF2B5EF4-FFF2-40B4-BE49-F238E27FC236}">
                <a16:creationId xmlns:a16="http://schemas.microsoft.com/office/drawing/2014/main" id="{47F658AB-EAFC-4952-9741-68F939A2F5C0}"/>
              </a:ext>
            </a:extLst>
          </p:cNvPr>
          <p:cNvPicPr>
            <a:picLocks noChangeAspect="1"/>
          </p:cNvPicPr>
          <p:nvPr/>
        </p:nvPicPr>
        <p:blipFill>
          <a:blip r:embed="rId3"/>
          <a:stretch>
            <a:fillRect/>
          </a:stretch>
        </p:blipFill>
        <p:spPr>
          <a:xfrm>
            <a:off x="5749115" y="5628992"/>
            <a:ext cx="762039" cy="927148"/>
          </a:xfrm>
          <a:prstGeom prst="rect">
            <a:avLst/>
          </a:prstGeom>
        </p:spPr>
      </p:pic>
      <p:pic>
        <p:nvPicPr>
          <p:cNvPr id="8" name="図 7">
            <a:extLst>
              <a:ext uri="{FF2B5EF4-FFF2-40B4-BE49-F238E27FC236}">
                <a16:creationId xmlns:a16="http://schemas.microsoft.com/office/drawing/2014/main" id="{D78BC817-4172-4253-81A4-F4871634D83C}"/>
              </a:ext>
            </a:extLst>
          </p:cNvPr>
          <p:cNvPicPr>
            <a:picLocks noChangeAspect="1"/>
          </p:cNvPicPr>
          <p:nvPr/>
        </p:nvPicPr>
        <p:blipFill>
          <a:blip r:embed="rId4"/>
          <a:stretch>
            <a:fillRect/>
          </a:stretch>
        </p:blipFill>
        <p:spPr>
          <a:xfrm>
            <a:off x="6812799" y="5698884"/>
            <a:ext cx="620135" cy="630888"/>
          </a:xfrm>
          <a:prstGeom prst="rect">
            <a:avLst/>
          </a:prstGeom>
        </p:spPr>
      </p:pic>
      <p:sp>
        <p:nvSpPr>
          <p:cNvPr id="9" name="テキスト ボックス 8">
            <a:extLst>
              <a:ext uri="{FF2B5EF4-FFF2-40B4-BE49-F238E27FC236}">
                <a16:creationId xmlns:a16="http://schemas.microsoft.com/office/drawing/2014/main" id="{DDA059C3-3F6A-47E0-9925-4D0540102228}"/>
              </a:ext>
            </a:extLst>
          </p:cNvPr>
          <p:cNvSpPr txBox="1"/>
          <p:nvPr/>
        </p:nvSpPr>
        <p:spPr>
          <a:xfrm>
            <a:off x="6644120" y="6286938"/>
            <a:ext cx="1061028" cy="369332"/>
          </a:xfrm>
          <a:prstGeom prst="rect">
            <a:avLst/>
          </a:prstGeom>
          <a:noFill/>
        </p:spPr>
        <p:txBody>
          <a:bodyPr wrap="square" rtlCol="0">
            <a:spAutoFit/>
          </a:bodyPr>
          <a:lstStyle/>
          <a:p>
            <a:r>
              <a:rPr kumimoji="1" lang="en-US" altLang="ja-JP" dirty="0"/>
              <a:t>Val</a:t>
            </a:r>
            <a:r>
              <a:rPr kumimoji="1" lang="ja-JP" altLang="en-US" dirty="0"/>
              <a:t> </a:t>
            </a:r>
            <a:r>
              <a:rPr kumimoji="1" lang="en-US" altLang="ja-JP" dirty="0"/>
              <a:t>Lab.</a:t>
            </a:r>
            <a:endParaRPr kumimoji="1" lang="ja-JP" altLang="en-US" dirty="0"/>
          </a:p>
        </p:txBody>
      </p:sp>
      <p:pic>
        <p:nvPicPr>
          <p:cNvPr id="10" name="図 9">
            <a:extLst>
              <a:ext uri="{FF2B5EF4-FFF2-40B4-BE49-F238E27FC236}">
                <a16:creationId xmlns:a16="http://schemas.microsoft.com/office/drawing/2014/main" id="{5B3C4AE1-36E9-4481-BA8C-B61B25A21C34}"/>
              </a:ext>
            </a:extLst>
          </p:cNvPr>
          <p:cNvPicPr>
            <a:picLocks noChangeAspect="1"/>
          </p:cNvPicPr>
          <p:nvPr/>
        </p:nvPicPr>
        <p:blipFill>
          <a:blip r:embed="rId5"/>
          <a:stretch>
            <a:fillRect/>
          </a:stretch>
        </p:blipFill>
        <p:spPr>
          <a:xfrm>
            <a:off x="7913962" y="5655780"/>
            <a:ext cx="662433" cy="674262"/>
          </a:xfrm>
          <a:prstGeom prst="rect">
            <a:avLst/>
          </a:prstGeom>
        </p:spPr>
      </p:pic>
      <p:sp>
        <p:nvSpPr>
          <p:cNvPr id="11" name="テキスト ボックス 10">
            <a:extLst>
              <a:ext uri="{FF2B5EF4-FFF2-40B4-BE49-F238E27FC236}">
                <a16:creationId xmlns:a16="http://schemas.microsoft.com/office/drawing/2014/main" id="{1E791AD0-5376-4353-BA10-42F680F7C74C}"/>
              </a:ext>
            </a:extLst>
          </p:cNvPr>
          <p:cNvSpPr txBox="1"/>
          <p:nvPr/>
        </p:nvSpPr>
        <p:spPr>
          <a:xfrm>
            <a:off x="7705147" y="6286938"/>
            <a:ext cx="1256689" cy="369332"/>
          </a:xfrm>
          <a:prstGeom prst="rect">
            <a:avLst/>
          </a:prstGeom>
          <a:noFill/>
        </p:spPr>
        <p:txBody>
          <a:bodyPr wrap="square" rtlCol="0">
            <a:spAutoFit/>
          </a:bodyPr>
          <a:lstStyle/>
          <a:p>
            <a:r>
              <a:rPr kumimoji="1" lang="en-US" altLang="ja-JP" dirty="0" err="1"/>
              <a:t>Navitime</a:t>
            </a:r>
            <a:endParaRPr kumimoji="1" lang="ja-JP" altLang="en-US" dirty="0"/>
          </a:p>
        </p:txBody>
      </p:sp>
      <p:pic>
        <p:nvPicPr>
          <p:cNvPr id="12" name="図 11">
            <a:extLst>
              <a:ext uri="{FF2B5EF4-FFF2-40B4-BE49-F238E27FC236}">
                <a16:creationId xmlns:a16="http://schemas.microsoft.com/office/drawing/2014/main" id="{B2D55C10-783C-448C-810B-73E60476BC3D}"/>
              </a:ext>
            </a:extLst>
          </p:cNvPr>
          <p:cNvPicPr>
            <a:picLocks noChangeAspect="1"/>
          </p:cNvPicPr>
          <p:nvPr/>
        </p:nvPicPr>
        <p:blipFill>
          <a:blip r:embed="rId6"/>
          <a:stretch>
            <a:fillRect/>
          </a:stretch>
        </p:blipFill>
        <p:spPr>
          <a:xfrm>
            <a:off x="8988144" y="5628992"/>
            <a:ext cx="662433" cy="674262"/>
          </a:xfrm>
          <a:prstGeom prst="rect">
            <a:avLst/>
          </a:prstGeom>
        </p:spPr>
      </p:pic>
      <p:sp>
        <p:nvSpPr>
          <p:cNvPr id="13" name="テキスト ボックス 12">
            <a:extLst>
              <a:ext uri="{FF2B5EF4-FFF2-40B4-BE49-F238E27FC236}">
                <a16:creationId xmlns:a16="http://schemas.microsoft.com/office/drawing/2014/main" id="{CDDE4A75-5360-4BC5-9439-A9514C7BD15A}"/>
              </a:ext>
            </a:extLst>
          </p:cNvPr>
          <p:cNvSpPr txBox="1"/>
          <p:nvPr/>
        </p:nvSpPr>
        <p:spPr>
          <a:xfrm>
            <a:off x="8878040" y="6276510"/>
            <a:ext cx="1256689" cy="369332"/>
          </a:xfrm>
          <a:prstGeom prst="rect">
            <a:avLst/>
          </a:prstGeom>
          <a:noFill/>
        </p:spPr>
        <p:txBody>
          <a:bodyPr wrap="square" rtlCol="0">
            <a:spAutoFit/>
          </a:bodyPr>
          <a:lstStyle/>
          <a:p>
            <a:r>
              <a:rPr kumimoji="1" lang="en-US" altLang="ja-JP" dirty="0"/>
              <a:t>Jordan</a:t>
            </a:r>
            <a:endParaRPr kumimoji="1" lang="ja-JP" altLang="en-US" dirty="0"/>
          </a:p>
        </p:txBody>
      </p:sp>
      <p:pic>
        <p:nvPicPr>
          <p:cNvPr id="14" name="Picture 2" descr="google map に対する画像結果">
            <a:extLst>
              <a:ext uri="{FF2B5EF4-FFF2-40B4-BE49-F238E27FC236}">
                <a16:creationId xmlns:a16="http://schemas.microsoft.com/office/drawing/2014/main" id="{7D035A6F-F199-418B-8E27-C88D8FB90F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15445" y="5683314"/>
            <a:ext cx="604233" cy="593196"/>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F50D466-E884-4671-A891-1FB5DC10A305}"/>
              </a:ext>
            </a:extLst>
          </p:cNvPr>
          <p:cNvSpPr txBox="1"/>
          <p:nvPr/>
        </p:nvSpPr>
        <p:spPr>
          <a:xfrm>
            <a:off x="9954376" y="6286938"/>
            <a:ext cx="945078" cy="369332"/>
          </a:xfrm>
          <a:prstGeom prst="rect">
            <a:avLst/>
          </a:prstGeom>
          <a:noFill/>
        </p:spPr>
        <p:txBody>
          <a:bodyPr wrap="square" rtlCol="0">
            <a:spAutoFit/>
          </a:bodyPr>
          <a:lstStyle/>
          <a:p>
            <a:r>
              <a:rPr kumimoji="1" lang="en-US" altLang="ja-JP" dirty="0"/>
              <a:t>google</a:t>
            </a:r>
            <a:endParaRPr kumimoji="1" lang="ja-JP" altLang="en-US" dirty="0"/>
          </a:p>
        </p:txBody>
      </p:sp>
      <p:sp>
        <p:nvSpPr>
          <p:cNvPr id="16" name="テキスト ボックス 15">
            <a:extLst>
              <a:ext uri="{FF2B5EF4-FFF2-40B4-BE49-F238E27FC236}">
                <a16:creationId xmlns:a16="http://schemas.microsoft.com/office/drawing/2014/main" id="{41EAA243-BAA7-4F0E-8FD1-F99435667C31}"/>
              </a:ext>
            </a:extLst>
          </p:cNvPr>
          <p:cNvSpPr txBox="1"/>
          <p:nvPr/>
        </p:nvSpPr>
        <p:spPr>
          <a:xfrm>
            <a:off x="6676971" y="5307006"/>
            <a:ext cx="3123841" cy="369332"/>
          </a:xfrm>
          <a:prstGeom prst="rect">
            <a:avLst/>
          </a:prstGeom>
          <a:solidFill>
            <a:schemeClr val="bg1"/>
          </a:solidFill>
        </p:spPr>
        <p:txBody>
          <a:bodyPr wrap="square" rtlCol="0">
            <a:spAutoFit/>
          </a:bodyPr>
          <a:lstStyle/>
          <a:p>
            <a:pPr algn="ctr"/>
            <a:r>
              <a:rPr kumimoji="1" lang="en-US" altLang="ja-JP" dirty="0"/>
              <a:t>Top 5 route</a:t>
            </a:r>
            <a:r>
              <a:rPr lang="en-US" altLang="ja-JP" dirty="0"/>
              <a:t> search provider</a:t>
            </a:r>
            <a:endParaRPr kumimoji="1" lang="ja-JP" altLang="en-US" dirty="0"/>
          </a:p>
        </p:txBody>
      </p:sp>
      <p:sp>
        <p:nvSpPr>
          <p:cNvPr id="20" name="テキスト ボックス 19">
            <a:extLst>
              <a:ext uri="{FF2B5EF4-FFF2-40B4-BE49-F238E27FC236}">
                <a16:creationId xmlns:a16="http://schemas.microsoft.com/office/drawing/2014/main" id="{700E6323-10AF-4BB4-95D6-D5F7AB9A42A4}"/>
              </a:ext>
            </a:extLst>
          </p:cNvPr>
          <p:cNvSpPr txBox="1"/>
          <p:nvPr/>
        </p:nvSpPr>
        <p:spPr>
          <a:xfrm>
            <a:off x="5027059" y="4425922"/>
            <a:ext cx="6761007" cy="923330"/>
          </a:xfrm>
          <a:prstGeom prst="rect">
            <a:avLst/>
          </a:prstGeom>
          <a:noFill/>
        </p:spPr>
        <p:txBody>
          <a:bodyPr wrap="square" rtlCol="0">
            <a:spAutoFit/>
          </a:bodyPr>
          <a:lstStyle/>
          <a:p>
            <a:r>
              <a:rPr kumimoji="1" lang="en-US" altLang="ja-JP" dirty="0"/>
              <a:t>This layer is almost realized by 3</a:t>
            </a:r>
            <a:r>
              <a:rPr kumimoji="1" lang="en-US" altLang="ja-JP" baseline="30000" dirty="0"/>
              <a:t>rd</a:t>
            </a:r>
            <a:r>
              <a:rPr kumimoji="1" lang="en-US" altLang="ja-JP" dirty="0"/>
              <a:t> company, and quality is being higher</a:t>
            </a:r>
            <a:r>
              <a:rPr lang="en-US" altLang="ja-JP" dirty="0"/>
              <a:t>. But </a:t>
            </a:r>
            <a:r>
              <a:rPr lang="en-US" altLang="ja-JP" dirty="0" err="1"/>
              <a:t>openizing</a:t>
            </a:r>
            <a:r>
              <a:rPr lang="en-US" altLang="ja-JP" dirty="0"/>
              <a:t> the data format is struggling. </a:t>
            </a:r>
          </a:p>
          <a:p>
            <a:r>
              <a:rPr kumimoji="1" lang="en-US" altLang="ja-JP" dirty="0"/>
              <a:t>Currently, Taxi is out of scope since </a:t>
            </a:r>
            <a:r>
              <a:rPr lang="en-US" altLang="ja-JP" dirty="0"/>
              <a:t>its uncertainty.</a:t>
            </a:r>
            <a:endParaRPr kumimoji="1" lang="ja-JP" altLang="en-US" dirty="0"/>
          </a:p>
        </p:txBody>
      </p:sp>
      <p:cxnSp>
        <p:nvCxnSpPr>
          <p:cNvPr id="22" name="直線コネクタ 21">
            <a:extLst>
              <a:ext uri="{FF2B5EF4-FFF2-40B4-BE49-F238E27FC236}">
                <a16:creationId xmlns:a16="http://schemas.microsoft.com/office/drawing/2014/main" id="{2D07BC7C-AA36-48D9-BB14-DCC0CB3E76A1}"/>
              </a:ext>
            </a:extLst>
          </p:cNvPr>
          <p:cNvCxnSpPr>
            <a:cxnSpLocks/>
          </p:cNvCxnSpPr>
          <p:nvPr/>
        </p:nvCxnSpPr>
        <p:spPr>
          <a:xfrm>
            <a:off x="4454644" y="4395965"/>
            <a:ext cx="756849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3A7661-8D12-4C90-9202-C47C4315675A}"/>
              </a:ext>
            </a:extLst>
          </p:cNvPr>
          <p:cNvSpPr txBox="1"/>
          <p:nvPr/>
        </p:nvSpPr>
        <p:spPr>
          <a:xfrm>
            <a:off x="5027059" y="3455400"/>
            <a:ext cx="6761007" cy="923330"/>
          </a:xfrm>
          <a:prstGeom prst="rect">
            <a:avLst/>
          </a:prstGeom>
          <a:noFill/>
        </p:spPr>
        <p:txBody>
          <a:bodyPr wrap="square" rtlCol="0">
            <a:spAutoFit/>
          </a:bodyPr>
          <a:lstStyle/>
          <a:p>
            <a:r>
              <a:rPr lang="en-US" altLang="ja-JP" dirty="0"/>
              <a:t>Each route search provider integrate “reservation button” in its UX. But reservation and payment process is separated from route search apps. </a:t>
            </a:r>
            <a:endParaRPr kumimoji="1" lang="ja-JP" altLang="en-US" dirty="0"/>
          </a:p>
        </p:txBody>
      </p:sp>
      <p:cxnSp>
        <p:nvCxnSpPr>
          <p:cNvPr id="24" name="直線コネクタ 23">
            <a:extLst>
              <a:ext uri="{FF2B5EF4-FFF2-40B4-BE49-F238E27FC236}">
                <a16:creationId xmlns:a16="http://schemas.microsoft.com/office/drawing/2014/main" id="{E7C5D345-F600-4CD6-B88E-2D5B5BC9F700}"/>
              </a:ext>
            </a:extLst>
          </p:cNvPr>
          <p:cNvCxnSpPr>
            <a:cxnSpLocks/>
          </p:cNvCxnSpPr>
          <p:nvPr/>
        </p:nvCxnSpPr>
        <p:spPr>
          <a:xfrm>
            <a:off x="5018617" y="3384584"/>
            <a:ext cx="6958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58F40B9-5D8B-465B-9F4A-6C96DC61A50C}"/>
              </a:ext>
            </a:extLst>
          </p:cNvPr>
          <p:cNvCxnSpPr/>
          <p:nvPr/>
        </p:nvCxnSpPr>
        <p:spPr>
          <a:xfrm flipH="1">
            <a:off x="4494381" y="3384584"/>
            <a:ext cx="524236" cy="356144"/>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75A9D3C-ACA4-4913-B5C1-FE94C9175A9C}"/>
              </a:ext>
            </a:extLst>
          </p:cNvPr>
          <p:cNvSpPr txBox="1"/>
          <p:nvPr/>
        </p:nvSpPr>
        <p:spPr>
          <a:xfrm>
            <a:off x="5029074" y="2038403"/>
            <a:ext cx="7094639" cy="1323439"/>
          </a:xfrm>
          <a:prstGeom prst="rect">
            <a:avLst/>
          </a:prstGeom>
          <a:noFill/>
        </p:spPr>
        <p:txBody>
          <a:bodyPr wrap="square" rtlCol="0">
            <a:spAutoFit/>
          </a:bodyPr>
          <a:lstStyle/>
          <a:p>
            <a:r>
              <a:rPr lang="en-US" altLang="ja-JP" sz="1600" dirty="0"/>
              <a:t>With 1: 1 collaboration, several companies have realized an integrated payment model. However, this is assumed to be predefined route, use in a predetermined area, and it can not respond flexibly to process change. To realize this layer, transparency of traveler’s transportation and payment should be resolved at first.</a:t>
            </a:r>
            <a:endParaRPr kumimoji="1" lang="ja-JP" altLang="en-US" sz="1600" dirty="0"/>
          </a:p>
        </p:txBody>
      </p:sp>
      <p:cxnSp>
        <p:nvCxnSpPr>
          <p:cNvPr id="30" name="直線コネクタ 29">
            <a:extLst>
              <a:ext uri="{FF2B5EF4-FFF2-40B4-BE49-F238E27FC236}">
                <a16:creationId xmlns:a16="http://schemas.microsoft.com/office/drawing/2014/main" id="{90E4928F-1B5E-47BC-A640-EFE6EA35DF89}"/>
              </a:ext>
            </a:extLst>
          </p:cNvPr>
          <p:cNvCxnSpPr>
            <a:cxnSpLocks/>
          </p:cNvCxnSpPr>
          <p:nvPr/>
        </p:nvCxnSpPr>
        <p:spPr>
          <a:xfrm flipH="1">
            <a:off x="4494383" y="2015661"/>
            <a:ext cx="602978" cy="1067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631EEA0-6A4F-4FC5-BF6A-F87360C22C90}"/>
              </a:ext>
            </a:extLst>
          </p:cNvPr>
          <p:cNvCxnSpPr>
            <a:cxnSpLocks/>
          </p:cNvCxnSpPr>
          <p:nvPr/>
        </p:nvCxnSpPr>
        <p:spPr>
          <a:xfrm>
            <a:off x="5097361" y="2015661"/>
            <a:ext cx="69580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62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D73FFF8-AEFE-4AAE-AA54-F1DADB1D50A7}"/>
              </a:ext>
            </a:extLst>
          </p:cNvPr>
          <p:cNvSpPr/>
          <p:nvPr/>
        </p:nvSpPr>
        <p:spPr>
          <a:xfrm>
            <a:off x="306921" y="258061"/>
            <a:ext cx="11216309" cy="6124754"/>
          </a:xfrm>
          <a:prstGeom prst="rect">
            <a:avLst/>
          </a:prstGeom>
        </p:spPr>
        <p:txBody>
          <a:bodyPr wrap="square">
            <a:spAutoFit/>
          </a:bodyPr>
          <a:lstStyle/>
          <a:p>
            <a:r>
              <a:rPr lang="en-US" altLang="ja-JP" sz="1400" dirty="0">
                <a:latin typeface="Segoe UI Light" panose="020B0502040204020203" pitchFamily="34" charset="0"/>
                <a:cs typeface="Segoe UI Light" panose="020B0502040204020203" pitchFamily="34" charset="0"/>
              </a:rPr>
              <a:t>Reference</a:t>
            </a:r>
            <a:r>
              <a:rPr lang="ja-JP" altLang="en-US" sz="1400" dirty="0">
                <a:latin typeface="Segoe UI Light" panose="020B0502040204020203" pitchFamily="34" charset="0"/>
                <a:cs typeface="Segoe UI Light" panose="020B0502040204020203" pitchFamily="34" charset="0"/>
              </a:rPr>
              <a:t> </a:t>
            </a:r>
            <a:r>
              <a:rPr lang="en-US" altLang="ja-JP" sz="1400" dirty="0">
                <a:latin typeface="Segoe UI Light" panose="020B0502040204020203" pitchFamily="34" charset="0"/>
                <a:cs typeface="Segoe UI Light" panose="020B0502040204020203" pitchFamily="34" charset="0"/>
              </a:rPr>
              <a:t>from </a:t>
            </a:r>
            <a:r>
              <a:rPr lang="en-US" altLang="ja-JP" sz="1400" dirty="0">
                <a:latin typeface="Segoe UI Light" panose="020B0502040204020203" pitchFamily="34" charset="0"/>
                <a:cs typeface="Segoe UI Light" panose="020B0502040204020203" pitchFamily="34" charset="0"/>
                <a:hlinkClick r:id="rId2"/>
              </a:rPr>
              <a:t>http://www.itsinternational.com/sections/nafta/features/level-of-maas-provides-step-by-step-roadmap-to-integrated-transport/</a:t>
            </a:r>
            <a:endParaRPr lang="en-US" altLang="ja-JP" sz="1400" dirty="0">
              <a:latin typeface="Segoe UI Light" panose="020B0502040204020203" pitchFamily="34" charset="0"/>
              <a:cs typeface="Segoe UI Light" panose="020B0502040204020203" pitchFamily="34" charset="0"/>
            </a:endParaRPr>
          </a:p>
          <a:p>
            <a:br>
              <a:rPr lang="en-US" altLang="ja-JP" sz="1400" dirty="0">
                <a:latin typeface="Segoe UI Light" panose="020B0502040204020203" pitchFamily="34" charset="0"/>
                <a:cs typeface="Segoe UI Light" panose="020B0502040204020203" pitchFamily="34" charset="0"/>
              </a:rPr>
            </a:br>
            <a:r>
              <a:rPr lang="en-US" altLang="ja-JP" sz="1400" dirty="0">
                <a:solidFill>
                  <a:srgbClr val="000000"/>
                </a:solidFill>
                <a:latin typeface="Segoe UI Light" panose="020B0502040204020203" pitchFamily="34" charset="0"/>
                <a:cs typeface="Segoe UI Light" panose="020B0502040204020203" pitchFamily="34" charset="0"/>
              </a:rPr>
              <a:t>Level Zero reflects the situation today, with a plethora of account-based systems where each individual transportation mode has a bespoke </a:t>
            </a:r>
            <a:r>
              <a:rPr lang="en-US" altLang="ja-JP" sz="1400" dirty="0" err="1">
                <a:solidFill>
                  <a:srgbClr val="000000"/>
                </a:solidFill>
                <a:latin typeface="Segoe UI Light" panose="020B0502040204020203" pitchFamily="34" charset="0"/>
                <a:cs typeface="Segoe UI Light" panose="020B0502040204020203" pitchFamily="34" charset="0"/>
              </a:rPr>
              <a:t>digitised</a:t>
            </a:r>
            <a:r>
              <a:rPr lang="en-US" altLang="ja-JP" sz="1400" dirty="0">
                <a:solidFill>
                  <a:srgbClr val="000000"/>
                </a:solidFill>
                <a:latin typeface="Segoe UI Light" panose="020B0502040204020203" pitchFamily="34" charset="0"/>
                <a:cs typeface="Segoe UI Light" panose="020B0502040204020203" pitchFamily="34" charset="0"/>
              </a:rPr>
              <a:t> interface and online </a:t>
            </a:r>
            <a:r>
              <a:rPr lang="en-US" altLang="ja-JP" sz="1400" dirty="0" err="1">
                <a:solidFill>
                  <a:srgbClr val="000000"/>
                </a:solidFill>
                <a:latin typeface="Segoe UI Light" panose="020B0502040204020203" pitchFamily="34" charset="0"/>
                <a:cs typeface="Segoe UI Light" panose="020B0502040204020203" pitchFamily="34" charset="0"/>
              </a:rPr>
              <a:t>traveller</a:t>
            </a:r>
            <a:r>
              <a:rPr lang="en-US" altLang="ja-JP" sz="1400" dirty="0">
                <a:solidFill>
                  <a:srgbClr val="000000"/>
                </a:solidFill>
                <a:latin typeface="Segoe UI Light" panose="020B0502040204020203" pitchFamily="34" charset="0"/>
                <a:cs typeface="Segoe UI Light" panose="020B0502040204020203" pitchFamily="34" charset="0"/>
              </a:rPr>
              <a:t> information. The </a:t>
            </a:r>
            <a:r>
              <a:rPr lang="en-US" altLang="ja-JP" sz="1400" dirty="0" err="1">
                <a:solidFill>
                  <a:srgbClr val="000000"/>
                </a:solidFill>
                <a:latin typeface="Segoe UI Light" panose="020B0502040204020203" pitchFamily="34" charset="0"/>
                <a:cs typeface="Segoe UI Light" panose="020B0502040204020203" pitchFamily="34" charset="0"/>
              </a:rPr>
              <a:t>traveller</a:t>
            </a:r>
            <a:r>
              <a:rPr lang="en-US" altLang="ja-JP" sz="1400" dirty="0">
                <a:solidFill>
                  <a:srgbClr val="000000"/>
                </a:solidFill>
                <a:latin typeface="Segoe UI Light" panose="020B0502040204020203" pitchFamily="34" charset="0"/>
                <a:cs typeface="Segoe UI Light" panose="020B0502040204020203" pitchFamily="34" charset="0"/>
              </a:rPr>
              <a:t> must surf the multiple websites, apps and interfaces to cobble together an A-to-B journey of multiple segments and modes. </a:t>
            </a:r>
            <a:br>
              <a:rPr lang="en-US" altLang="ja-JP" sz="1400" dirty="0">
                <a:latin typeface="Segoe UI Light" panose="020B0502040204020203" pitchFamily="34" charset="0"/>
                <a:cs typeface="Segoe UI Light" panose="020B0502040204020203" pitchFamily="34" charset="0"/>
              </a:rPr>
            </a:br>
            <a:br>
              <a:rPr lang="en-US" altLang="ja-JP" sz="1400" dirty="0">
                <a:latin typeface="Segoe UI Light" panose="020B0502040204020203" pitchFamily="34" charset="0"/>
                <a:cs typeface="Segoe UI Light" panose="020B0502040204020203" pitchFamily="34" charset="0"/>
              </a:rPr>
            </a:br>
            <a:r>
              <a:rPr lang="en-US" altLang="ja-JP" sz="1400" dirty="0">
                <a:solidFill>
                  <a:srgbClr val="000000"/>
                </a:solidFill>
                <a:latin typeface="Segoe UI Light" panose="020B0502040204020203" pitchFamily="34" charset="0"/>
                <a:cs typeface="Segoe UI Light" panose="020B0502040204020203" pitchFamily="34" charset="0"/>
              </a:rPr>
              <a:t>The first step </a:t>
            </a:r>
            <a:r>
              <a:rPr lang="en-US" altLang="ja-JP" sz="1400" b="1" dirty="0">
                <a:solidFill>
                  <a:srgbClr val="000000"/>
                </a:solidFill>
                <a:latin typeface="Segoe UI Light" panose="020B0502040204020203" pitchFamily="34" charset="0"/>
                <a:cs typeface="Segoe UI Light" panose="020B0502040204020203" pitchFamily="34" charset="0"/>
              </a:rPr>
              <a:t>(Level One)</a:t>
            </a:r>
            <a:r>
              <a:rPr lang="en-US" altLang="ja-JP" sz="1400" dirty="0">
                <a:solidFill>
                  <a:srgbClr val="000000"/>
                </a:solidFill>
                <a:latin typeface="Segoe UI Light" panose="020B0502040204020203" pitchFamily="34" charset="0"/>
                <a:cs typeface="Segoe UI Light" panose="020B0502040204020203" pitchFamily="34" charset="0"/>
              </a:rPr>
              <a:t> will see one-to-one integration between some private services with duets of services developing joint offerings (e.g. tolling + car park, private car + ferry and car park + ride bus services). </a:t>
            </a:r>
            <a:br>
              <a:rPr lang="en-US" altLang="ja-JP" sz="1400" dirty="0">
                <a:latin typeface="Segoe UI Light" panose="020B0502040204020203" pitchFamily="34" charset="0"/>
                <a:cs typeface="Segoe UI Light" panose="020B0502040204020203" pitchFamily="34" charset="0"/>
              </a:rPr>
            </a:br>
            <a:br>
              <a:rPr lang="en-US" altLang="ja-JP" sz="1400" dirty="0">
                <a:latin typeface="Segoe UI Light" panose="020B0502040204020203" pitchFamily="34" charset="0"/>
                <a:cs typeface="Segoe UI Light" panose="020B0502040204020203" pitchFamily="34" charset="0"/>
              </a:rPr>
            </a:br>
            <a:r>
              <a:rPr lang="en-US" altLang="ja-JP" sz="1400" b="1" dirty="0">
                <a:solidFill>
                  <a:srgbClr val="000000"/>
                </a:solidFill>
                <a:latin typeface="Segoe UI Light" panose="020B0502040204020203" pitchFamily="34" charset="0"/>
                <a:cs typeface="Segoe UI Light" panose="020B0502040204020203" pitchFamily="34" charset="0"/>
              </a:rPr>
              <a:t>Level Two</a:t>
            </a:r>
            <a:r>
              <a:rPr lang="en-US" altLang="ja-JP" sz="1400" dirty="0">
                <a:solidFill>
                  <a:srgbClr val="000000"/>
                </a:solidFill>
                <a:latin typeface="Segoe UI Light" panose="020B0502040204020203" pitchFamily="34" charset="0"/>
                <a:cs typeface="Segoe UI Light" panose="020B0502040204020203" pitchFamily="34" charset="0"/>
              </a:rPr>
              <a:t> will see increased (but still limited) integration of services at both ends of the journey. Integration of payment and ticketing across some public and private transportation services may emerge, although other public transport modes may remain </a:t>
            </a:r>
            <a:r>
              <a:rPr lang="en-US" altLang="ja-JP" sz="1400" dirty="0" err="1">
                <a:solidFill>
                  <a:srgbClr val="000000"/>
                </a:solidFill>
                <a:latin typeface="Segoe UI Light" panose="020B0502040204020203" pitchFamily="34" charset="0"/>
                <a:cs typeface="Segoe UI Light" panose="020B0502040204020203" pitchFamily="34" charset="0"/>
              </a:rPr>
              <a:t>sceptical</a:t>
            </a:r>
            <a:r>
              <a:rPr lang="en-US" altLang="ja-JP" sz="1400" dirty="0">
                <a:solidFill>
                  <a:srgbClr val="000000"/>
                </a:solidFill>
                <a:latin typeface="Segoe UI Light" panose="020B0502040204020203" pitchFamily="34" charset="0"/>
                <a:cs typeface="Segoe UI Light" panose="020B0502040204020203" pitchFamily="34" charset="0"/>
              </a:rPr>
              <a:t> and continue to stay aloof. </a:t>
            </a:r>
            <a:br>
              <a:rPr lang="en-US" altLang="ja-JP" sz="1400" dirty="0">
                <a:latin typeface="Segoe UI Light" panose="020B0502040204020203" pitchFamily="34" charset="0"/>
                <a:cs typeface="Segoe UI Light" panose="020B0502040204020203" pitchFamily="34" charset="0"/>
              </a:rPr>
            </a:br>
            <a:br>
              <a:rPr lang="en-US" altLang="ja-JP" sz="1400" dirty="0">
                <a:latin typeface="Segoe UI Light" panose="020B0502040204020203" pitchFamily="34" charset="0"/>
                <a:cs typeface="Segoe UI Light" panose="020B0502040204020203" pitchFamily="34" charset="0"/>
              </a:rPr>
            </a:br>
            <a:r>
              <a:rPr lang="en-US" altLang="ja-JP" sz="1400" dirty="0">
                <a:solidFill>
                  <a:srgbClr val="000000"/>
                </a:solidFill>
                <a:latin typeface="Segoe UI Light" panose="020B0502040204020203" pitchFamily="34" charset="0"/>
                <a:cs typeface="Segoe UI Light" panose="020B0502040204020203" pitchFamily="34" charset="0"/>
              </a:rPr>
              <a:t>At </a:t>
            </a:r>
            <a:r>
              <a:rPr lang="en-US" altLang="ja-JP" sz="1400" b="1" dirty="0">
                <a:solidFill>
                  <a:srgbClr val="000000"/>
                </a:solidFill>
                <a:latin typeface="Segoe UI Light" panose="020B0502040204020203" pitchFamily="34" charset="0"/>
                <a:cs typeface="Segoe UI Light" panose="020B0502040204020203" pitchFamily="34" charset="0"/>
              </a:rPr>
              <a:t>Level Three</a:t>
            </a:r>
            <a:r>
              <a:rPr lang="en-US" altLang="ja-JP" sz="1400" dirty="0">
                <a:solidFill>
                  <a:srgbClr val="000000"/>
                </a:solidFill>
                <a:latin typeface="Segoe UI Light" panose="020B0502040204020203" pitchFamily="34" charset="0"/>
                <a:cs typeface="Segoe UI Light" panose="020B0502040204020203" pitchFamily="34" charset="0"/>
              </a:rPr>
              <a:t> unified interfaces start to appear, allowing a ‘meta-operator’ to provide a single account to be used across multiple modes of transport, enabling a </a:t>
            </a:r>
            <a:r>
              <a:rPr lang="en-US" altLang="ja-JP" sz="1400" dirty="0" err="1">
                <a:solidFill>
                  <a:srgbClr val="000000"/>
                </a:solidFill>
                <a:latin typeface="Segoe UI Light" panose="020B0502040204020203" pitchFamily="34" charset="0"/>
                <a:cs typeface="Segoe UI Light" panose="020B0502040204020203" pitchFamily="34" charset="0"/>
              </a:rPr>
              <a:t>traveller</a:t>
            </a:r>
            <a:r>
              <a:rPr lang="en-US" altLang="ja-JP" sz="1400" dirty="0">
                <a:solidFill>
                  <a:srgbClr val="000000"/>
                </a:solidFill>
                <a:latin typeface="Segoe UI Light" panose="020B0502040204020203" pitchFamily="34" charset="0"/>
                <a:cs typeface="Segoe UI Light" panose="020B0502040204020203" pitchFamily="34" charset="0"/>
              </a:rPr>
              <a:t> to find journeys through one </a:t>
            </a:r>
            <a:r>
              <a:rPr lang="en-US" altLang="ja-JP" sz="1400" dirty="0" err="1">
                <a:solidFill>
                  <a:srgbClr val="000000"/>
                </a:solidFill>
                <a:latin typeface="Segoe UI Light" panose="020B0502040204020203" pitchFamily="34" charset="0"/>
                <a:cs typeface="Segoe UI Light" panose="020B0502040204020203" pitchFamily="34" charset="0"/>
              </a:rPr>
              <a:t>traveller</a:t>
            </a:r>
            <a:r>
              <a:rPr lang="en-US" altLang="ja-JP" sz="1400" dirty="0">
                <a:solidFill>
                  <a:srgbClr val="000000"/>
                </a:solidFill>
                <a:latin typeface="Segoe UI Light" panose="020B0502040204020203" pitchFamily="34" charset="0"/>
                <a:cs typeface="Segoe UI Light" panose="020B0502040204020203" pitchFamily="34" charset="0"/>
              </a:rPr>
              <a:t> account. The meta-operator becomes the focal point and manager of  multiple agreements with each operator of the independent services. The unified and agreed data exchange between all the parties provides </a:t>
            </a:r>
            <a:r>
              <a:rPr lang="en-US" altLang="ja-JP" sz="1400" dirty="0" err="1">
                <a:solidFill>
                  <a:srgbClr val="000000"/>
                </a:solidFill>
                <a:latin typeface="Segoe UI Light" panose="020B0502040204020203" pitchFamily="34" charset="0"/>
                <a:cs typeface="Segoe UI Light" panose="020B0502040204020203" pitchFamily="34" charset="0"/>
              </a:rPr>
              <a:t>travellers</a:t>
            </a:r>
            <a:r>
              <a:rPr lang="en-US" altLang="ja-JP" sz="1400" dirty="0">
                <a:solidFill>
                  <a:srgbClr val="000000"/>
                </a:solidFill>
                <a:latin typeface="Segoe UI Light" panose="020B0502040204020203" pitchFamily="34" charset="0"/>
                <a:cs typeface="Segoe UI Light" panose="020B0502040204020203" pitchFamily="34" charset="0"/>
              </a:rPr>
              <a:t> the opportunity to experience multimodal trips through suggested options presented by the meta-operator’s app.</a:t>
            </a:r>
            <a:br>
              <a:rPr lang="en-US" altLang="ja-JP" sz="1400" dirty="0">
                <a:latin typeface="Segoe UI Light" panose="020B0502040204020203" pitchFamily="34" charset="0"/>
                <a:cs typeface="Segoe UI Light" panose="020B0502040204020203" pitchFamily="34" charset="0"/>
              </a:rPr>
            </a:br>
            <a:br>
              <a:rPr lang="en-US" altLang="ja-JP" sz="1400" dirty="0">
                <a:latin typeface="Segoe UI Light" panose="020B0502040204020203" pitchFamily="34" charset="0"/>
                <a:cs typeface="Segoe UI Light" panose="020B0502040204020203" pitchFamily="34" charset="0"/>
              </a:rPr>
            </a:br>
            <a:r>
              <a:rPr lang="en-US" altLang="ja-JP" sz="1400" dirty="0">
                <a:solidFill>
                  <a:srgbClr val="000000"/>
                </a:solidFill>
                <a:latin typeface="Segoe UI Light" panose="020B0502040204020203" pitchFamily="34" charset="0"/>
                <a:cs typeface="Segoe UI Light" panose="020B0502040204020203" pitchFamily="34" charset="0"/>
              </a:rPr>
              <a:t>Moving to </a:t>
            </a:r>
            <a:r>
              <a:rPr lang="en-US" altLang="ja-JP" sz="1400" b="1" dirty="0">
                <a:solidFill>
                  <a:srgbClr val="000000"/>
                </a:solidFill>
                <a:latin typeface="Segoe UI Light" panose="020B0502040204020203" pitchFamily="34" charset="0"/>
                <a:cs typeface="Segoe UI Light" panose="020B0502040204020203" pitchFamily="34" charset="0"/>
              </a:rPr>
              <a:t>Level Four</a:t>
            </a:r>
            <a:r>
              <a:rPr lang="en-US" altLang="ja-JP" sz="1400" dirty="0">
                <a:solidFill>
                  <a:srgbClr val="000000"/>
                </a:solidFill>
                <a:latin typeface="Segoe UI Light" panose="020B0502040204020203" pitchFamily="34" charset="0"/>
                <a:cs typeface="Segoe UI Light" panose="020B0502040204020203" pitchFamily="34" charset="0"/>
              </a:rPr>
              <a:t> requires that routing, ticketing and payment for all modes (private and public) are integrated. This will build on the open data and standards defined at Level Three and whose expansion will be used by all transportation providers. At this stage, the market may see multiple </a:t>
            </a:r>
            <a:r>
              <a:rPr lang="en-US" altLang="ja-JP" sz="1400" dirty="0" err="1">
                <a:solidFill>
                  <a:srgbClr val="000000"/>
                </a:solidFill>
                <a:latin typeface="Segoe UI Light" panose="020B0502040204020203" pitchFamily="34" charset="0"/>
                <a:cs typeface="Segoe UI Light" panose="020B0502040204020203" pitchFamily="34" charset="0"/>
              </a:rPr>
              <a:t>MaaS</a:t>
            </a:r>
            <a:r>
              <a:rPr lang="en-US" altLang="ja-JP" sz="1400" dirty="0">
                <a:solidFill>
                  <a:srgbClr val="000000"/>
                </a:solidFill>
                <a:latin typeface="Segoe UI Light" panose="020B0502040204020203" pitchFamily="34" charset="0"/>
                <a:cs typeface="Segoe UI Light" panose="020B0502040204020203" pitchFamily="34" charset="0"/>
              </a:rPr>
              <a:t> meta-operators competing to provide services for </a:t>
            </a:r>
            <a:r>
              <a:rPr lang="en-US" altLang="ja-JP" sz="1400" dirty="0" err="1">
                <a:solidFill>
                  <a:srgbClr val="000000"/>
                </a:solidFill>
                <a:latin typeface="Segoe UI Light" panose="020B0502040204020203" pitchFamily="34" charset="0"/>
                <a:cs typeface="Segoe UI Light" panose="020B0502040204020203" pitchFamily="34" charset="0"/>
              </a:rPr>
              <a:t>travellers</a:t>
            </a:r>
            <a:r>
              <a:rPr lang="en-US" altLang="ja-JP" sz="1400" dirty="0">
                <a:solidFill>
                  <a:srgbClr val="000000"/>
                </a:solidFill>
                <a:latin typeface="Segoe UI Light" panose="020B0502040204020203" pitchFamily="34" charset="0"/>
                <a:cs typeface="Segoe UI Light" panose="020B0502040204020203" pitchFamily="34" charset="0"/>
              </a:rPr>
              <a:t>.</a:t>
            </a:r>
            <a:br>
              <a:rPr lang="en-US" altLang="ja-JP" sz="1400" dirty="0">
                <a:latin typeface="Segoe UI Light" panose="020B0502040204020203" pitchFamily="34" charset="0"/>
                <a:cs typeface="Segoe UI Light" panose="020B0502040204020203" pitchFamily="34" charset="0"/>
              </a:rPr>
            </a:br>
            <a:br>
              <a:rPr lang="en-US" altLang="ja-JP" sz="1400" dirty="0">
                <a:latin typeface="Segoe UI Light" panose="020B0502040204020203" pitchFamily="34" charset="0"/>
                <a:cs typeface="Segoe UI Light" panose="020B0502040204020203" pitchFamily="34" charset="0"/>
              </a:rPr>
            </a:br>
            <a:r>
              <a:rPr lang="en-US" altLang="ja-JP" sz="1400" dirty="0">
                <a:solidFill>
                  <a:srgbClr val="000000"/>
                </a:solidFill>
                <a:latin typeface="Segoe UI Light" panose="020B0502040204020203" pitchFamily="34" charset="0"/>
                <a:cs typeface="Segoe UI Light" panose="020B0502040204020203" pitchFamily="34" charset="0"/>
              </a:rPr>
              <a:t>By </a:t>
            </a:r>
            <a:r>
              <a:rPr lang="en-US" altLang="ja-JP" sz="1400" b="1" dirty="0">
                <a:solidFill>
                  <a:srgbClr val="000000"/>
                </a:solidFill>
                <a:latin typeface="Segoe UI Light" panose="020B0502040204020203" pitchFamily="34" charset="0"/>
                <a:cs typeface="Segoe UI Light" panose="020B0502040204020203" pitchFamily="34" charset="0"/>
              </a:rPr>
              <a:t>Level Five</a:t>
            </a:r>
            <a:r>
              <a:rPr lang="en-US" altLang="ja-JP" sz="1400" dirty="0">
                <a:solidFill>
                  <a:srgbClr val="000000"/>
                </a:solidFill>
                <a:latin typeface="Segoe UI Light" panose="020B0502040204020203" pitchFamily="34" charset="0"/>
                <a:cs typeface="Segoe UI Light" panose="020B0502040204020203" pitchFamily="34" charset="0"/>
              </a:rPr>
              <a:t>, AI presents the trip choices based on the </a:t>
            </a:r>
            <a:r>
              <a:rPr lang="en-US" altLang="ja-JP" sz="1400" dirty="0" err="1">
                <a:solidFill>
                  <a:srgbClr val="000000"/>
                </a:solidFill>
                <a:latin typeface="Segoe UI Light" panose="020B0502040204020203" pitchFamily="34" charset="0"/>
                <a:cs typeface="Segoe UI Light" panose="020B0502040204020203" pitchFamily="34" charset="0"/>
              </a:rPr>
              <a:t>traveller’s</a:t>
            </a:r>
            <a:r>
              <a:rPr lang="en-US" altLang="ja-JP" sz="1400" dirty="0">
                <a:solidFill>
                  <a:srgbClr val="000000"/>
                </a:solidFill>
                <a:latin typeface="Segoe UI Light" panose="020B0502040204020203" pitchFamily="34" charset="0"/>
                <a:cs typeface="Segoe UI Light" panose="020B0502040204020203" pitchFamily="34" charset="0"/>
              </a:rPr>
              <a:t> profile, preferences and trip patterns. Near real-time data will make or suggest ad hoc changes during journeys (to avoid delays and cancellations). </a:t>
            </a:r>
            <a:r>
              <a:rPr lang="en-US" altLang="ja-JP" sz="1400" dirty="0" err="1">
                <a:solidFill>
                  <a:srgbClr val="000000"/>
                </a:solidFill>
                <a:latin typeface="Segoe UI Light" panose="020B0502040204020203" pitchFamily="34" charset="0"/>
                <a:cs typeface="Segoe UI Light" panose="020B0502040204020203" pitchFamily="34" charset="0"/>
              </a:rPr>
              <a:t>Travellers’</a:t>
            </a:r>
            <a:r>
              <a:rPr lang="en-US" altLang="ja-JP" sz="1400" dirty="0">
                <a:solidFill>
                  <a:srgbClr val="000000"/>
                </a:solidFill>
                <a:latin typeface="Segoe UI Light" panose="020B0502040204020203" pitchFamily="34" charset="0"/>
                <a:cs typeface="Segoe UI Light" panose="020B0502040204020203" pitchFamily="34" charset="0"/>
              </a:rPr>
              <a:t> trust in the suggested trip changes will grow as their journeys become more seamless and reliable. </a:t>
            </a:r>
            <a:br>
              <a:rPr lang="en-US" altLang="ja-JP" sz="1400" dirty="0">
                <a:latin typeface="Segoe UI Light" panose="020B0502040204020203" pitchFamily="34" charset="0"/>
                <a:cs typeface="Segoe UI Light" panose="020B0502040204020203" pitchFamily="34" charset="0"/>
              </a:rPr>
            </a:br>
            <a:br>
              <a:rPr lang="en-US" altLang="ja-JP" sz="1400" dirty="0">
                <a:latin typeface="Segoe UI Light" panose="020B0502040204020203" pitchFamily="34" charset="0"/>
                <a:cs typeface="Segoe UI Light" panose="020B0502040204020203" pitchFamily="34" charset="0"/>
              </a:rPr>
            </a:br>
            <a:r>
              <a:rPr lang="en-US" altLang="ja-JP" sz="1400" dirty="0">
                <a:solidFill>
                  <a:srgbClr val="000000"/>
                </a:solidFill>
                <a:latin typeface="Segoe UI Light" panose="020B0502040204020203" pitchFamily="34" charset="0"/>
                <a:cs typeface="Segoe UI Light" panose="020B0502040204020203" pitchFamily="34" charset="0"/>
              </a:rPr>
              <a:t>Ultimately, at </a:t>
            </a:r>
            <a:r>
              <a:rPr lang="en-US" altLang="ja-JP" sz="1400" b="1" dirty="0">
                <a:solidFill>
                  <a:srgbClr val="000000"/>
                </a:solidFill>
                <a:latin typeface="Segoe UI Light" panose="020B0502040204020203" pitchFamily="34" charset="0"/>
                <a:cs typeface="Segoe UI Light" panose="020B0502040204020203" pitchFamily="34" charset="0"/>
              </a:rPr>
              <a:t>Level Six</a:t>
            </a:r>
            <a:r>
              <a:rPr lang="en-US" altLang="ja-JP" sz="1400" dirty="0">
                <a:solidFill>
                  <a:srgbClr val="000000"/>
                </a:solidFill>
                <a:latin typeface="Segoe UI Light" panose="020B0502040204020203" pitchFamily="34" charset="0"/>
                <a:cs typeface="Segoe UI Light" panose="020B0502040204020203" pitchFamily="34" charset="0"/>
              </a:rPr>
              <a:t>, </a:t>
            </a:r>
            <a:r>
              <a:rPr lang="en-US" altLang="ja-JP" sz="1400" dirty="0" err="1">
                <a:solidFill>
                  <a:srgbClr val="000000"/>
                </a:solidFill>
                <a:latin typeface="Segoe UI Light" panose="020B0502040204020203" pitchFamily="34" charset="0"/>
                <a:cs typeface="Segoe UI Light" panose="020B0502040204020203" pitchFamily="34" charset="0"/>
              </a:rPr>
              <a:t>MaaS</a:t>
            </a:r>
            <a:r>
              <a:rPr lang="en-US" altLang="ja-JP" sz="1400" dirty="0">
                <a:solidFill>
                  <a:srgbClr val="000000"/>
                </a:solidFill>
                <a:latin typeface="Segoe UI Light" panose="020B0502040204020203" pitchFamily="34" charset="0"/>
                <a:cs typeface="Segoe UI Light" panose="020B0502040204020203" pitchFamily="34" charset="0"/>
              </a:rPr>
              <a:t> will include all the above and interface with smart work spaces, smart homes, smart building and smart cities (including general services) to provide a convenient and seamless interface with the </a:t>
            </a:r>
            <a:r>
              <a:rPr lang="en-US" altLang="ja-JP" sz="1400" dirty="0" err="1">
                <a:solidFill>
                  <a:srgbClr val="000000"/>
                </a:solidFill>
                <a:latin typeface="Segoe UI Light" panose="020B0502040204020203" pitchFamily="34" charset="0"/>
                <a:cs typeface="Segoe UI Light" panose="020B0502040204020203" pitchFamily="34" charset="0"/>
              </a:rPr>
              <a:t>traveller’s</a:t>
            </a:r>
            <a:r>
              <a:rPr lang="en-US" altLang="ja-JP" sz="1400" dirty="0">
                <a:solidFill>
                  <a:srgbClr val="000000"/>
                </a:solidFill>
                <a:latin typeface="Segoe UI Light" panose="020B0502040204020203" pitchFamily="34" charset="0"/>
                <a:cs typeface="Segoe UI Light" panose="020B0502040204020203" pitchFamily="34" charset="0"/>
              </a:rPr>
              <a:t> ecosystem. While </a:t>
            </a:r>
            <a:r>
              <a:rPr lang="en-US" altLang="ja-JP" sz="1400" dirty="0" err="1">
                <a:solidFill>
                  <a:srgbClr val="000000"/>
                </a:solidFill>
                <a:latin typeface="Segoe UI Light" panose="020B0502040204020203" pitchFamily="34" charset="0"/>
                <a:cs typeface="Segoe UI Light" panose="020B0502040204020203" pitchFamily="34" charset="0"/>
              </a:rPr>
              <a:t>MaaS</a:t>
            </a:r>
            <a:r>
              <a:rPr lang="en-US" altLang="ja-JP" sz="1400" dirty="0">
                <a:solidFill>
                  <a:srgbClr val="000000"/>
                </a:solidFill>
                <a:latin typeface="Segoe UI Light" panose="020B0502040204020203" pitchFamily="34" charset="0"/>
                <a:cs typeface="Segoe UI Light" panose="020B0502040204020203" pitchFamily="34" charset="0"/>
              </a:rPr>
              <a:t> continues to focus on the </a:t>
            </a:r>
            <a:r>
              <a:rPr lang="en-US" altLang="ja-JP" sz="1400" dirty="0" err="1">
                <a:solidFill>
                  <a:srgbClr val="000000"/>
                </a:solidFill>
                <a:latin typeface="Segoe UI Light" panose="020B0502040204020203" pitchFamily="34" charset="0"/>
                <a:cs typeface="Segoe UI Light" panose="020B0502040204020203" pitchFamily="34" charset="0"/>
              </a:rPr>
              <a:t>traveller’s</a:t>
            </a:r>
            <a:r>
              <a:rPr lang="en-US" altLang="ja-JP" sz="1400" dirty="0">
                <a:solidFill>
                  <a:srgbClr val="000000"/>
                </a:solidFill>
                <a:latin typeface="Segoe UI Light" panose="020B0502040204020203" pitchFamily="34" charset="0"/>
                <a:cs typeface="Segoe UI Light" panose="020B0502040204020203" pitchFamily="34" charset="0"/>
              </a:rPr>
              <a:t> mobility, inputs and outputs of any journey will help feed and derive other dynamic interfaces.</a:t>
            </a:r>
            <a:endParaRPr lang="ja-JP" altLang="en-U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9385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1BE86-BE26-4AB8-8445-C3B507BF309A}"/>
              </a:ext>
            </a:extLst>
          </p:cNvPr>
          <p:cNvSpPr>
            <a:spLocks noGrp="1"/>
          </p:cNvSpPr>
          <p:nvPr>
            <p:ph type="title"/>
          </p:nvPr>
        </p:nvSpPr>
        <p:spPr>
          <a:xfrm>
            <a:off x="109614" y="81516"/>
            <a:ext cx="10515600" cy="607952"/>
          </a:xfrm>
        </p:spPr>
        <p:txBody>
          <a:bodyPr>
            <a:normAutofit fontScale="90000"/>
          </a:bodyPr>
          <a:lstStyle/>
          <a:p>
            <a:r>
              <a:rPr kumimoji="1" lang="en-US" altLang="ja-JP" dirty="0" err="1"/>
              <a:t>MaaS</a:t>
            </a:r>
            <a:r>
              <a:rPr kumimoji="1" lang="en-US" altLang="ja-JP" dirty="0"/>
              <a:t> overview</a:t>
            </a:r>
            <a:endParaRPr kumimoji="1" lang="ja-JP" altLang="en-US" dirty="0"/>
          </a:p>
        </p:txBody>
      </p:sp>
      <p:pic>
        <p:nvPicPr>
          <p:cNvPr id="118" name="グラフィックス 117" descr="スマート フォン">
            <a:extLst>
              <a:ext uri="{FF2B5EF4-FFF2-40B4-BE49-F238E27FC236}">
                <a16:creationId xmlns:a16="http://schemas.microsoft.com/office/drawing/2014/main" id="{36429336-22BF-4373-92D0-FF69CBEFAAF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14006" y="1839518"/>
            <a:ext cx="624548" cy="624548"/>
          </a:xfrm>
          <a:prstGeom prst="rect">
            <a:avLst/>
          </a:prstGeom>
        </p:spPr>
      </p:pic>
      <p:pic>
        <p:nvPicPr>
          <p:cNvPr id="120" name="グラフィックス 119" descr="ユーザー">
            <a:extLst>
              <a:ext uri="{FF2B5EF4-FFF2-40B4-BE49-F238E27FC236}">
                <a16:creationId xmlns:a16="http://schemas.microsoft.com/office/drawing/2014/main" id="{2B816EB3-D048-4ED3-AF91-1CBC994BD1E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0454" y="1844570"/>
            <a:ext cx="624548" cy="624548"/>
          </a:xfrm>
          <a:prstGeom prst="rect">
            <a:avLst/>
          </a:prstGeom>
        </p:spPr>
      </p:pic>
      <p:cxnSp>
        <p:nvCxnSpPr>
          <p:cNvPr id="134" name="直線矢印コネクタ 133">
            <a:extLst>
              <a:ext uri="{FF2B5EF4-FFF2-40B4-BE49-F238E27FC236}">
                <a16:creationId xmlns:a16="http://schemas.microsoft.com/office/drawing/2014/main" id="{37A6C224-40D5-4B57-BD55-AE58A667C7E9}"/>
              </a:ext>
            </a:extLst>
          </p:cNvPr>
          <p:cNvCxnSpPr>
            <a:cxnSpLocks/>
            <a:stCxn id="120" idx="3"/>
            <a:endCxn id="118" idx="1"/>
          </p:cNvCxnSpPr>
          <p:nvPr/>
        </p:nvCxnSpPr>
        <p:spPr>
          <a:xfrm flipV="1">
            <a:off x="1155002" y="2151792"/>
            <a:ext cx="1059004" cy="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A96AEF76-A151-4272-94C7-AA25A0F3992D}"/>
              </a:ext>
            </a:extLst>
          </p:cNvPr>
          <p:cNvSpPr txBox="1"/>
          <p:nvPr/>
        </p:nvSpPr>
        <p:spPr>
          <a:xfrm>
            <a:off x="1313248" y="1822330"/>
            <a:ext cx="751461" cy="305233"/>
          </a:xfrm>
          <a:prstGeom prst="rect">
            <a:avLst/>
          </a:prstGeom>
          <a:noFill/>
        </p:spPr>
        <p:txBody>
          <a:bodyPr wrap="square" rtlCol="0">
            <a:spAutoFit/>
          </a:bodyPr>
          <a:lstStyle/>
          <a:p>
            <a:r>
              <a:rPr kumimoji="1" lang="en-US" altLang="ja-JP" dirty="0"/>
              <a:t>login</a:t>
            </a:r>
            <a:endParaRPr kumimoji="1" lang="ja-JP" altLang="en-US" dirty="0"/>
          </a:p>
        </p:txBody>
      </p:sp>
      <p:pic>
        <p:nvPicPr>
          <p:cNvPr id="136" name="図 135">
            <a:extLst>
              <a:ext uri="{FF2B5EF4-FFF2-40B4-BE49-F238E27FC236}">
                <a16:creationId xmlns:a16="http://schemas.microsoft.com/office/drawing/2014/main" id="{C2C4212D-E917-4C1F-B541-96644A4138C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4088" y="866543"/>
            <a:ext cx="586244" cy="586244"/>
          </a:xfrm>
          <a:prstGeom prst="rect">
            <a:avLst/>
          </a:prstGeom>
        </p:spPr>
      </p:pic>
      <p:sp>
        <p:nvSpPr>
          <p:cNvPr id="149" name="テキスト ボックス 148">
            <a:extLst>
              <a:ext uri="{FF2B5EF4-FFF2-40B4-BE49-F238E27FC236}">
                <a16:creationId xmlns:a16="http://schemas.microsoft.com/office/drawing/2014/main" id="{2A9891C8-CA95-4B14-8716-D930273C73F0}"/>
              </a:ext>
            </a:extLst>
          </p:cNvPr>
          <p:cNvSpPr txBox="1"/>
          <p:nvPr/>
        </p:nvSpPr>
        <p:spPr>
          <a:xfrm>
            <a:off x="1155002" y="974211"/>
            <a:ext cx="2023671" cy="369332"/>
          </a:xfrm>
          <a:prstGeom prst="rect">
            <a:avLst/>
          </a:prstGeom>
          <a:noFill/>
        </p:spPr>
        <p:txBody>
          <a:bodyPr wrap="square" rtlCol="0">
            <a:spAutoFit/>
          </a:bodyPr>
          <a:lstStyle/>
          <a:p>
            <a:r>
              <a:rPr kumimoji="1" lang="en-US" altLang="ja-JP" dirty="0"/>
              <a:t>Identity provider</a:t>
            </a:r>
            <a:endParaRPr kumimoji="1" lang="ja-JP" altLang="en-US" dirty="0"/>
          </a:p>
        </p:txBody>
      </p:sp>
      <p:sp>
        <p:nvSpPr>
          <p:cNvPr id="150" name="テキスト ボックス 149">
            <a:extLst>
              <a:ext uri="{FF2B5EF4-FFF2-40B4-BE49-F238E27FC236}">
                <a16:creationId xmlns:a16="http://schemas.microsoft.com/office/drawing/2014/main" id="{BBF435D4-A823-4319-9EF2-94A9A7F4468D}"/>
              </a:ext>
            </a:extLst>
          </p:cNvPr>
          <p:cNvSpPr txBox="1"/>
          <p:nvPr/>
        </p:nvSpPr>
        <p:spPr>
          <a:xfrm>
            <a:off x="2243846" y="1482310"/>
            <a:ext cx="753379" cy="369332"/>
          </a:xfrm>
          <a:prstGeom prst="rect">
            <a:avLst/>
          </a:prstGeom>
          <a:noFill/>
        </p:spPr>
        <p:txBody>
          <a:bodyPr wrap="square" rtlCol="0">
            <a:spAutoFit/>
          </a:bodyPr>
          <a:lstStyle/>
          <a:p>
            <a:r>
              <a:rPr kumimoji="1" lang="en-US" altLang="ja-JP" dirty="0"/>
              <a:t>app</a:t>
            </a:r>
            <a:endParaRPr kumimoji="1" lang="ja-JP" altLang="en-US" dirty="0"/>
          </a:p>
        </p:txBody>
      </p:sp>
      <p:sp>
        <p:nvSpPr>
          <p:cNvPr id="365" name="テキスト ボックス 364">
            <a:extLst>
              <a:ext uri="{FF2B5EF4-FFF2-40B4-BE49-F238E27FC236}">
                <a16:creationId xmlns:a16="http://schemas.microsoft.com/office/drawing/2014/main" id="{E16F87F3-EF71-4390-999F-EEB881A9BF5C}"/>
              </a:ext>
            </a:extLst>
          </p:cNvPr>
          <p:cNvSpPr txBox="1"/>
          <p:nvPr/>
        </p:nvSpPr>
        <p:spPr>
          <a:xfrm>
            <a:off x="4134689" y="1795189"/>
            <a:ext cx="1768400" cy="369332"/>
          </a:xfrm>
          <a:prstGeom prst="rect">
            <a:avLst/>
          </a:prstGeom>
          <a:noFill/>
        </p:spPr>
        <p:txBody>
          <a:bodyPr wrap="square" rtlCol="0">
            <a:spAutoFit/>
          </a:bodyPr>
          <a:lstStyle/>
          <a:p>
            <a:r>
              <a:rPr kumimoji="1" lang="en-US" altLang="ja-JP" dirty="0"/>
              <a:t>Search route</a:t>
            </a:r>
            <a:endParaRPr kumimoji="1" lang="ja-JP" altLang="en-US" dirty="0"/>
          </a:p>
        </p:txBody>
      </p:sp>
      <p:cxnSp>
        <p:nvCxnSpPr>
          <p:cNvPr id="7" name="直線矢印コネクタ 6">
            <a:extLst>
              <a:ext uri="{FF2B5EF4-FFF2-40B4-BE49-F238E27FC236}">
                <a16:creationId xmlns:a16="http://schemas.microsoft.com/office/drawing/2014/main" id="{5BB923E3-EF25-460D-9CA1-66B38A812854}"/>
              </a:ext>
            </a:extLst>
          </p:cNvPr>
          <p:cNvCxnSpPr>
            <a:stCxn id="136" idx="2"/>
            <a:endCxn id="120" idx="0"/>
          </p:cNvCxnSpPr>
          <p:nvPr/>
        </p:nvCxnSpPr>
        <p:spPr>
          <a:xfrm flipH="1">
            <a:off x="842728" y="1452787"/>
            <a:ext cx="4482" cy="39178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94FA41E3-284E-4392-8F07-D09FF03B941E}"/>
              </a:ext>
            </a:extLst>
          </p:cNvPr>
          <p:cNvPicPr>
            <a:picLocks noChangeAspect="1"/>
          </p:cNvPicPr>
          <p:nvPr/>
        </p:nvPicPr>
        <p:blipFill>
          <a:blip r:embed="rId18"/>
          <a:stretch>
            <a:fillRect/>
          </a:stretch>
        </p:blipFill>
        <p:spPr>
          <a:xfrm>
            <a:off x="6054984" y="1608103"/>
            <a:ext cx="1201016" cy="1097375"/>
          </a:xfrm>
          <a:prstGeom prst="rect">
            <a:avLst/>
          </a:prstGeom>
        </p:spPr>
      </p:pic>
      <p:cxnSp>
        <p:nvCxnSpPr>
          <p:cNvPr id="12" name="直線矢印コネクタ 11">
            <a:extLst>
              <a:ext uri="{FF2B5EF4-FFF2-40B4-BE49-F238E27FC236}">
                <a16:creationId xmlns:a16="http://schemas.microsoft.com/office/drawing/2014/main" id="{CBE5C745-F3A4-4B6A-A7F0-93957CA4357A}"/>
              </a:ext>
            </a:extLst>
          </p:cNvPr>
          <p:cNvCxnSpPr>
            <a:cxnSpLocks/>
            <a:stCxn id="29" idx="3"/>
            <a:endCxn id="10" idx="1"/>
          </p:cNvCxnSpPr>
          <p:nvPr/>
        </p:nvCxnSpPr>
        <p:spPr>
          <a:xfrm>
            <a:off x="3809149" y="2154485"/>
            <a:ext cx="2245835" cy="23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472E2AC3-0589-403C-9CD0-B47B7328B00E}"/>
              </a:ext>
            </a:extLst>
          </p:cNvPr>
          <p:cNvSpPr/>
          <p:nvPr/>
        </p:nvSpPr>
        <p:spPr>
          <a:xfrm>
            <a:off x="9721815" y="311346"/>
            <a:ext cx="2392500" cy="382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a:t>companies</a:t>
            </a:r>
          </a:p>
          <a:p>
            <a:pPr marL="285750" indent="-285750">
              <a:buFont typeface="Arial" panose="020B0604020202020204" pitchFamily="34" charset="0"/>
              <a:buChar char="•"/>
            </a:pPr>
            <a:r>
              <a:rPr lang="en-US" altLang="ja-JP" sz="1400" dirty="0"/>
              <a:t>Railway(217)</a:t>
            </a:r>
          </a:p>
          <a:p>
            <a:pPr marL="285750" indent="-285750">
              <a:buFont typeface="Arial" panose="020B0604020202020204" pitchFamily="34" charset="0"/>
              <a:buChar char="•"/>
            </a:pPr>
            <a:r>
              <a:rPr lang="en-US" altLang="ja-JP" sz="1400" dirty="0"/>
              <a:t>Airlines(?)</a:t>
            </a:r>
          </a:p>
          <a:p>
            <a:pPr marL="285750" indent="-285750">
              <a:buFont typeface="Arial" panose="020B0604020202020204" pitchFamily="34" charset="0"/>
              <a:buChar char="•"/>
            </a:pPr>
            <a:r>
              <a:rPr kumimoji="1" lang="en-US" altLang="ja-JP" sz="1400" dirty="0"/>
              <a:t>Bus(2,267)</a:t>
            </a:r>
          </a:p>
          <a:p>
            <a:pPr marL="285750" indent="-285750">
              <a:buFont typeface="Arial" panose="020B0604020202020204" pitchFamily="34" charset="0"/>
              <a:buChar char="•"/>
            </a:pPr>
            <a:r>
              <a:rPr lang="en-US" altLang="ja-JP" sz="1400" dirty="0"/>
              <a:t>Taxi(51,371)</a:t>
            </a:r>
          </a:p>
          <a:p>
            <a:pPr marL="285750" indent="-285750">
              <a:buFont typeface="Arial" panose="020B0604020202020204" pitchFamily="34" charset="0"/>
              <a:buChar char="•"/>
            </a:pPr>
            <a:r>
              <a:rPr kumimoji="1" lang="en-US" altLang="ja-JP" sz="1400" dirty="0"/>
              <a:t>Rent-a-car(506,966)</a:t>
            </a:r>
          </a:p>
          <a:p>
            <a:pPr marL="285750" indent="-285750">
              <a:buFont typeface="Arial" panose="020B0604020202020204" pitchFamily="34" charset="0"/>
              <a:buChar char="•"/>
            </a:pPr>
            <a:r>
              <a:rPr kumimoji="1" lang="en-US" altLang="ja-JP" sz="1400" dirty="0"/>
              <a:t>Hotels(78,898)</a:t>
            </a:r>
          </a:p>
        </p:txBody>
      </p:sp>
      <p:sp>
        <p:nvSpPr>
          <p:cNvPr id="17" name="テキスト ボックス 16">
            <a:extLst>
              <a:ext uri="{FF2B5EF4-FFF2-40B4-BE49-F238E27FC236}">
                <a16:creationId xmlns:a16="http://schemas.microsoft.com/office/drawing/2014/main" id="{35AD0FF9-B895-426E-BF01-BDF9BE27DB78}"/>
              </a:ext>
            </a:extLst>
          </p:cNvPr>
          <p:cNvSpPr txBox="1"/>
          <p:nvPr/>
        </p:nvSpPr>
        <p:spPr>
          <a:xfrm>
            <a:off x="5813722" y="1307093"/>
            <a:ext cx="1749015" cy="276999"/>
          </a:xfrm>
          <a:prstGeom prst="rect">
            <a:avLst/>
          </a:prstGeom>
          <a:noFill/>
        </p:spPr>
        <p:txBody>
          <a:bodyPr wrap="square" rtlCol="0">
            <a:spAutoFit/>
          </a:bodyPr>
          <a:lstStyle/>
          <a:p>
            <a:r>
              <a:rPr lang="en-US" altLang="ja-JP" sz="1200" dirty="0"/>
              <a:t>Route search provider</a:t>
            </a:r>
            <a:endParaRPr kumimoji="1" lang="ja-JP" altLang="en-US" sz="1200" dirty="0"/>
          </a:p>
        </p:txBody>
      </p:sp>
      <p:cxnSp>
        <p:nvCxnSpPr>
          <p:cNvPr id="19" name="直線矢印コネクタ 18">
            <a:extLst>
              <a:ext uri="{FF2B5EF4-FFF2-40B4-BE49-F238E27FC236}">
                <a16:creationId xmlns:a16="http://schemas.microsoft.com/office/drawing/2014/main" id="{D911256A-1422-4CEC-AE34-4C98DA780BCC}"/>
              </a:ext>
            </a:extLst>
          </p:cNvPr>
          <p:cNvCxnSpPr>
            <a:cxnSpLocks/>
            <a:endCxn id="101" idx="3"/>
          </p:cNvCxnSpPr>
          <p:nvPr/>
        </p:nvCxnSpPr>
        <p:spPr>
          <a:xfrm flipH="1">
            <a:off x="7809244" y="2156489"/>
            <a:ext cx="1200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1" name="図 100">
            <a:extLst>
              <a:ext uri="{FF2B5EF4-FFF2-40B4-BE49-F238E27FC236}">
                <a16:creationId xmlns:a16="http://schemas.microsoft.com/office/drawing/2014/main" id="{3741578D-29E0-46D8-9FC8-773272B8423A}"/>
              </a:ext>
            </a:extLst>
          </p:cNvPr>
          <p:cNvPicPr>
            <a:picLocks noChangeAspect="1"/>
          </p:cNvPicPr>
          <p:nvPr>
            <p:custDataLst>
              <p:custData r:id="rId1"/>
            </p:custDataLst>
          </p:nvPr>
        </p:nvPicPr>
        <p:blipFill>
          <a:blip r:embed="rId19">
            <a:extLst>
              <a:ext uri="{28A0092B-C50C-407E-A947-70E740481C1C}">
                <a14:useLocalDpi xmlns:a14="http://schemas.microsoft.com/office/drawing/2010/main" val="0"/>
              </a:ext>
            </a:extLst>
          </a:blip>
          <a:stretch>
            <a:fillRect/>
          </a:stretch>
        </p:blipFill>
        <p:spPr>
          <a:xfrm>
            <a:off x="7368790" y="1936262"/>
            <a:ext cx="440454" cy="440454"/>
          </a:xfrm>
          <a:prstGeom prst="rect">
            <a:avLst/>
          </a:prstGeom>
        </p:spPr>
      </p:pic>
      <p:cxnSp>
        <p:nvCxnSpPr>
          <p:cNvPr id="24" name="直線コネクタ 23">
            <a:extLst>
              <a:ext uri="{FF2B5EF4-FFF2-40B4-BE49-F238E27FC236}">
                <a16:creationId xmlns:a16="http://schemas.microsoft.com/office/drawing/2014/main" id="{CBB0DE51-786E-47D2-B894-2E515425855C}"/>
              </a:ext>
            </a:extLst>
          </p:cNvPr>
          <p:cNvCxnSpPr>
            <a:stCxn id="10" idx="3"/>
            <a:endCxn id="101" idx="1"/>
          </p:cNvCxnSpPr>
          <p:nvPr/>
        </p:nvCxnSpPr>
        <p:spPr>
          <a:xfrm flipV="1">
            <a:off x="7256000" y="2156489"/>
            <a:ext cx="112790" cy="302"/>
          </a:xfrm>
          <a:prstGeom prst="line">
            <a:avLst/>
          </a:prstGeom>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0FE4A30-37F5-4D9F-B04E-DC9BC5C3052D}"/>
              </a:ext>
            </a:extLst>
          </p:cNvPr>
          <p:cNvSpPr txBox="1"/>
          <p:nvPr/>
        </p:nvSpPr>
        <p:spPr>
          <a:xfrm>
            <a:off x="7720238" y="803174"/>
            <a:ext cx="1701458" cy="1323439"/>
          </a:xfrm>
          <a:prstGeom prst="rect">
            <a:avLst/>
          </a:prstGeom>
          <a:noFill/>
        </p:spPr>
        <p:txBody>
          <a:bodyPr wrap="square" rtlCol="0">
            <a:spAutoFit/>
          </a:bodyPr>
          <a:lstStyle/>
          <a:p>
            <a:r>
              <a:rPr kumimoji="1" lang="en-US" altLang="ja-JP" sz="1600" dirty="0"/>
              <a:t>Sync data</a:t>
            </a:r>
          </a:p>
          <a:p>
            <a:pPr marL="285750" indent="-285750">
              <a:buFont typeface="Arial" panose="020B0604020202020204" pitchFamily="34" charset="0"/>
              <a:buChar char="•"/>
            </a:pPr>
            <a:r>
              <a:rPr kumimoji="1" lang="en-US" altLang="ja-JP" sz="1600" dirty="0"/>
              <a:t>Timetable </a:t>
            </a:r>
          </a:p>
          <a:p>
            <a:pPr marL="285750" indent="-285750">
              <a:buFont typeface="Arial" panose="020B0604020202020204" pitchFamily="34" charset="0"/>
              <a:buChar char="•"/>
            </a:pPr>
            <a:r>
              <a:rPr lang="en-US" altLang="ja-JP" sz="1600" dirty="0"/>
              <a:t>vacancy</a:t>
            </a:r>
            <a:endParaRPr kumimoji="1" lang="en-US" altLang="ja-JP" sz="1600" dirty="0"/>
          </a:p>
          <a:p>
            <a:pPr marL="285750" indent="-285750">
              <a:buFont typeface="Arial" panose="020B0604020202020204" pitchFamily="34" charset="0"/>
              <a:buChar char="•"/>
            </a:pPr>
            <a:r>
              <a:rPr kumimoji="1" lang="en-US" altLang="ja-JP" sz="1600" dirty="0"/>
              <a:t>delay,</a:t>
            </a:r>
          </a:p>
          <a:p>
            <a:pPr marL="285750" indent="-285750">
              <a:buFont typeface="Arial" panose="020B0604020202020204" pitchFamily="34" charset="0"/>
              <a:buChar char="•"/>
            </a:pPr>
            <a:r>
              <a:rPr lang="en-US" altLang="ja-JP" sz="1600" dirty="0"/>
              <a:t>cancellation</a:t>
            </a:r>
            <a:endParaRPr kumimoji="1" lang="ja-JP" altLang="en-US" sz="1600" dirty="0"/>
          </a:p>
        </p:txBody>
      </p:sp>
      <p:sp>
        <p:nvSpPr>
          <p:cNvPr id="29" name="正方形/長方形 28">
            <a:extLst>
              <a:ext uri="{FF2B5EF4-FFF2-40B4-BE49-F238E27FC236}">
                <a16:creationId xmlns:a16="http://schemas.microsoft.com/office/drawing/2014/main" id="{3156A6C9-E246-4230-9155-B2321156B8E2}"/>
              </a:ext>
            </a:extLst>
          </p:cNvPr>
          <p:cNvSpPr/>
          <p:nvPr/>
        </p:nvSpPr>
        <p:spPr>
          <a:xfrm>
            <a:off x="3475498" y="1560554"/>
            <a:ext cx="333651" cy="118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dirty="0"/>
              <a:t>Level</a:t>
            </a:r>
            <a:r>
              <a:rPr kumimoji="1" lang="ja-JP" altLang="en-US" dirty="0"/>
              <a:t>１</a:t>
            </a:r>
          </a:p>
        </p:txBody>
      </p:sp>
      <p:cxnSp>
        <p:nvCxnSpPr>
          <p:cNvPr id="33" name="直線矢印コネクタ 32">
            <a:extLst>
              <a:ext uri="{FF2B5EF4-FFF2-40B4-BE49-F238E27FC236}">
                <a16:creationId xmlns:a16="http://schemas.microsoft.com/office/drawing/2014/main" id="{DB57C97A-BE48-4522-9B0B-4FE460BBBE59}"/>
              </a:ext>
            </a:extLst>
          </p:cNvPr>
          <p:cNvCxnSpPr>
            <a:stCxn id="118" idx="3"/>
            <a:endCxn id="29" idx="1"/>
          </p:cNvCxnSpPr>
          <p:nvPr/>
        </p:nvCxnSpPr>
        <p:spPr>
          <a:xfrm>
            <a:off x="2838554" y="2151792"/>
            <a:ext cx="636944" cy="269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EB141EA8-A8D7-42BE-89D6-426B268D17E3}"/>
              </a:ext>
            </a:extLst>
          </p:cNvPr>
          <p:cNvCxnSpPr>
            <a:stCxn id="118" idx="3"/>
            <a:endCxn id="113" idx="1"/>
          </p:cNvCxnSpPr>
          <p:nvPr/>
        </p:nvCxnSpPr>
        <p:spPr>
          <a:xfrm>
            <a:off x="2838554" y="2151792"/>
            <a:ext cx="636943" cy="1389399"/>
          </a:xfrm>
          <a:prstGeom prst="bentConnector3">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7A9D0CD-BFB6-4953-939B-CBAB83013D31}"/>
              </a:ext>
            </a:extLst>
          </p:cNvPr>
          <p:cNvCxnSpPr/>
          <p:nvPr/>
        </p:nvCxnSpPr>
        <p:spPr>
          <a:xfrm flipH="1">
            <a:off x="9068060" y="3606800"/>
            <a:ext cx="293013" cy="0"/>
          </a:xfrm>
          <a:prstGeom prst="straightConnector1">
            <a:avLst/>
          </a:prstGeom>
          <a:ln>
            <a:headEnd type="none"/>
            <a:tailEnd type="oval"/>
          </a:ln>
        </p:spPr>
        <p:style>
          <a:lnRef idx="1">
            <a:schemeClr val="accent1"/>
          </a:lnRef>
          <a:fillRef idx="0">
            <a:schemeClr val="accent1"/>
          </a:fillRef>
          <a:effectRef idx="0">
            <a:schemeClr val="accent1"/>
          </a:effectRef>
          <a:fontRef idx="minor">
            <a:schemeClr val="tx1"/>
          </a:fontRef>
        </p:style>
      </p:cxnSp>
      <p:pic>
        <p:nvPicPr>
          <p:cNvPr id="127" name="図 126">
            <a:extLst>
              <a:ext uri="{FF2B5EF4-FFF2-40B4-BE49-F238E27FC236}">
                <a16:creationId xmlns:a16="http://schemas.microsoft.com/office/drawing/2014/main" id="{AB111195-A129-4F13-B582-BFCA272F9FF4}"/>
              </a:ext>
            </a:extLst>
          </p:cNvPr>
          <p:cNvPicPr>
            <a:picLocks noChangeAspect="1"/>
          </p:cNvPicPr>
          <p:nvPr>
            <p:custDataLst>
              <p:custData r:id="rId2"/>
            </p:custDataLst>
          </p:nvPr>
        </p:nvPicPr>
        <p:blipFill>
          <a:blip r:embed="rId2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214567" y="3144109"/>
            <a:ext cx="780290" cy="780290"/>
          </a:xfrm>
          <a:prstGeom prst="rect">
            <a:avLst/>
          </a:prstGeom>
        </p:spPr>
      </p:pic>
      <p:sp>
        <p:nvSpPr>
          <p:cNvPr id="51" name="テキスト ボックス 50">
            <a:extLst>
              <a:ext uri="{FF2B5EF4-FFF2-40B4-BE49-F238E27FC236}">
                <a16:creationId xmlns:a16="http://schemas.microsoft.com/office/drawing/2014/main" id="{4438136E-B0B2-4B5A-885D-59B5D6C65B24}"/>
              </a:ext>
            </a:extLst>
          </p:cNvPr>
          <p:cNvSpPr txBox="1"/>
          <p:nvPr/>
        </p:nvSpPr>
        <p:spPr>
          <a:xfrm>
            <a:off x="4351334" y="3782729"/>
            <a:ext cx="1544100" cy="157938"/>
          </a:xfrm>
          <a:prstGeom prst="rect">
            <a:avLst/>
          </a:prstGeom>
          <a:noFill/>
        </p:spPr>
        <p:txBody>
          <a:bodyPr wrap="square" rtlCol="0" anchor="ctr">
            <a:spAutoFit/>
          </a:bodyPr>
          <a:lstStyle/>
          <a:p>
            <a:r>
              <a:rPr kumimoji="1" lang="en-US" altLang="ja-JP" sz="1400" dirty="0"/>
              <a:t>Ticket/voucher</a:t>
            </a:r>
            <a:endParaRPr kumimoji="1" lang="ja-JP" altLang="en-US" sz="1400" dirty="0"/>
          </a:p>
        </p:txBody>
      </p:sp>
      <p:pic>
        <p:nvPicPr>
          <p:cNvPr id="139" name="図 138">
            <a:extLst>
              <a:ext uri="{FF2B5EF4-FFF2-40B4-BE49-F238E27FC236}">
                <a16:creationId xmlns:a16="http://schemas.microsoft.com/office/drawing/2014/main" id="{C174287C-3420-46DF-855D-7D81BD8BE3E7}"/>
              </a:ext>
            </a:extLst>
          </p:cNvPr>
          <p:cNvPicPr>
            <a:picLocks noChangeAspect="1"/>
          </p:cNvPicPr>
          <p:nvPr>
            <p:custDataLst>
              <p:custData r:id="rId3"/>
            </p:custDataLst>
          </p:nvPr>
        </p:nvPicPr>
        <p:blipFill>
          <a:blip r:embed="rId19">
            <a:lum bright="70000" contrast="-70000"/>
            <a:extLst>
              <a:ext uri="{28A0092B-C50C-407E-A947-70E740481C1C}">
                <a14:useLocalDpi xmlns:a14="http://schemas.microsoft.com/office/drawing/2010/main" val="0"/>
              </a:ext>
            </a:extLst>
          </a:blip>
          <a:stretch>
            <a:fillRect/>
          </a:stretch>
        </p:blipFill>
        <p:spPr>
          <a:xfrm>
            <a:off x="10880340" y="3274716"/>
            <a:ext cx="532949" cy="532949"/>
          </a:xfrm>
          <a:prstGeom prst="rect">
            <a:avLst/>
          </a:prstGeom>
        </p:spPr>
      </p:pic>
      <p:cxnSp>
        <p:nvCxnSpPr>
          <p:cNvPr id="53" name="直線矢印コネクタ 52">
            <a:extLst>
              <a:ext uri="{FF2B5EF4-FFF2-40B4-BE49-F238E27FC236}">
                <a16:creationId xmlns:a16="http://schemas.microsoft.com/office/drawing/2014/main" id="{2F2F8E28-D79D-4533-BAA8-A0EEAF8C42B0}"/>
              </a:ext>
            </a:extLst>
          </p:cNvPr>
          <p:cNvCxnSpPr>
            <a:stCxn id="127" idx="3"/>
            <a:endCxn id="139" idx="1"/>
          </p:cNvCxnSpPr>
          <p:nvPr/>
        </p:nvCxnSpPr>
        <p:spPr>
          <a:xfrm>
            <a:off x="9994857" y="3534254"/>
            <a:ext cx="885483" cy="6937"/>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5C4AAC3B-ED6C-4D0D-B3A2-C2D64551D1AD}"/>
              </a:ext>
            </a:extLst>
          </p:cNvPr>
          <p:cNvSpPr txBox="1"/>
          <p:nvPr/>
        </p:nvSpPr>
        <p:spPr>
          <a:xfrm>
            <a:off x="9882248" y="3117072"/>
            <a:ext cx="1111426" cy="369332"/>
          </a:xfrm>
          <a:prstGeom prst="rect">
            <a:avLst/>
          </a:prstGeom>
          <a:noFill/>
        </p:spPr>
        <p:txBody>
          <a:bodyPr wrap="square" rtlCol="0">
            <a:spAutoFit/>
          </a:bodyPr>
          <a:lstStyle/>
          <a:p>
            <a:r>
              <a:rPr kumimoji="1" lang="en-US" altLang="ja-JP" dirty="0">
                <a:solidFill>
                  <a:schemeClr val="bg1"/>
                </a:solidFill>
                <a:latin typeface="Segoe UI Light" panose="020B0502040204020203" pitchFamily="34" charset="0"/>
                <a:cs typeface="Segoe UI Light" panose="020B0502040204020203" pitchFamily="34" charset="0"/>
              </a:rPr>
              <a:t>ticketing</a:t>
            </a:r>
            <a:endParaRPr kumimoji="1" lang="ja-JP" altLang="en-US" dirty="0">
              <a:solidFill>
                <a:schemeClr val="bg1"/>
              </a:solidFill>
              <a:latin typeface="Segoe UI Light" panose="020B0502040204020203" pitchFamily="34" charset="0"/>
              <a:cs typeface="Segoe UI Light" panose="020B0502040204020203" pitchFamily="34" charset="0"/>
            </a:endParaRPr>
          </a:p>
        </p:txBody>
      </p:sp>
      <p:sp>
        <p:nvSpPr>
          <p:cNvPr id="44" name="テキスト ボックス 43">
            <a:extLst>
              <a:ext uri="{FF2B5EF4-FFF2-40B4-BE49-F238E27FC236}">
                <a16:creationId xmlns:a16="http://schemas.microsoft.com/office/drawing/2014/main" id="{E0E1A7CF-468F-4041-8B97-2AC36CAFDB97}"/>
              </a:ext>
            </a:extLst>
          </p:cNvPr>
          <p:cNvSpPr txBox="1"/>
          <p:nvPr/>
        </p:nvSpPr>
        <p:spPr>
          <a:xfrm>
            <a:off x="9369032" y="3331991"/>
            <a:ext cx="600029" cy="461665"/>
          </a:xfrm>
          <a:prstGeom prst="rect">
            <a:avLst/>
          </a:prstGeom>
          <a:noFill/>
        </p:spPr>
        <p:txBody>
          <a:bodyPr wrap="square" rtlCol="0">
            <a:spAutoFit/>
          </a:bodyPr>
          <a:lstStyle/>
          <a:p>
            <a:r>
              <a:rPr kumimoji="1" lang="en-US" altLang="ja-JP" sz="1200"/>
              <a:t>Open</a:t>
            </a:r>
          </a:p>
          <a:p>
            <a:r>
              <a:rPr kumimoji="1" lang="en-US" altLang="ja-JP" sz="1200" dirty="0"/>
              <a:t>API</a:t>
            </a:r>
            <a:endParaRPr kumimoji="1" lang="ja-JP" altLang="en-US" sz="1200" dirty="0"/>
          </a:p>
        </p:txBody>
      </p:sp>
      <p:cxnSp>
        <p:nvCxnSpPr>
          <p:cNvPr id="57" name="コネクタ: カギ線 56">
            <a:extLst>
              <a:ext uri="{FF2B5EF4-FFF2-40B4-BE49-F238E27FC236}">
                <a16:creationId xmlns:a16="http://schemas.microsoft.com/office/drawing/2014/main" id="{543E2F0F-2966-44F1-8A2C-52803AE72D03}"/>
              </a:ext>
            </a:extLst>
          </p:cNvPr>
          <p:cNvCxnSpPr>
            <a:cxnSpLocks/>
            <a:endCxn id="118" idx="2"/>
          </p:cNvCxnSpPr>
          <p:nvPr/>
        </p:nvCxnSpPr>
        <p:spPr>
          <a:xfrm rot="10800000">
            <a:off x="2526281" y="2464067"/>
            <a:ext cx="6395439" cy="12561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正方形/長方形 112">
            <a:extLst>
              <a:ext uri="{FF2B5EF4-FFF2-40B4-BE49-F238E27FC236}">
                <a16:creationId xmlns:a16="http://schemas.microsoft.com/office/drawing/2014/main" id="{92950579-474B-4AC6-A3BB-5DB7EBEC5A79}"/>
              </a:ext>
            </a:extLst>
          </p:cNvPr>
          <p:cNvSpPr/>
          <p:nvPr/>
        </p:nvSpPr>
        <p:spPr>
          <a:xfrm>
            <a:off x="3475497" y="2947260"/>
            <a:ext cx="333651" cy="118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dirty="0"/>
              <a:t>Level2</a:t>
            </a:r>
            <a:endParaRPr kumimoji="1" lang="ja-JP" altLang="en-US" dirty="0"/>
          </a:p>
        </p:txBody>
      </p:sp>
      <p:pic>
        <p:nvPicPr>
          <p:cNvPr id="59" name="図 58">
            <a:extLst>
              <a:ext uri="{FF2B5EF4-FFF2-40B4-BE49-F238E27FC236}">
                <a16:creationId xmlns:a16="http://schemas.microsoft.com/office/drawing/2014/main" id="{ADA2C589-DECA-4071-A4A5-36B79AD8DE6A}"/>
              </a:ext>
            </a:extLst>
          </p:cNvPr>
          <p:cNvPicPr>
            <a:picLocks noChangeAspect="1"/>
          </p:cNvPicPr>
          <p:nvPr/>
        </p:nvPicPr>
        <p:blipFill>
          <a:blip r:embed="rId21"/>
          <a:stretch>
            <a:fillRect/>
          </a:stretch>
        </p:blipFill>
        <p:spPr>
          <a:xfrm>
            <a:off x="9063798" y="1708784"/>
            <a:ext cx="963251" cy="780356"/>
          </a:xfrm>
          <a:prstGeom prst="rect">
            <a:avLst/>
          </a:prstGeom>
        </p:spPr>
      </p:pic>
      <p:pic>
        <p:nvPicPr>
          <p:cNvPr id="161" name="図 160">
            <a:extLst>
              <a:ext uri="{FF2B5EF4-FFF2-40B4-BE49-F238E27FC236}">
                <a16:creationId xmlns:a16="http://schemas.microsoft.com/office/drawing/2014/main" id="{E4C71790-0371-48A4-96E3-072B215937E8}"/>
              </a:ext>
            </a:extLst>
          </p:cNvPr>
          <p:cNvPicPr>
            <a:picLocks noChangeAspect="1"/>
          </p:cNvPicPr>
          <p:nvPr>
            <p:custDataLst>
              <p:custData r:id="rId4"/>
            </p:custDataLst>
          </p:nvPr>
        </p:nvPicPr>
        <p:blipFill>
          <a:blip r:embed="rId19">
            <a:lum bright="70000" contrast="-70000"/>
            <a:extLst>
              <a:ext uri="{28A0092B-C50C-407E-A947-70E740481C1C}">
                <a14:useLocalDpi xmlns:a14="http://schemas.microsoft.com/office/drawing/2010/main" val="0"/>
              </a:ext>
            </a:extLst>
          </a:blip>
          <a:stretch>
            <a:fillRect/>
          </a:stretch>
        </p:blipFill>
        <p:spPr>
          <a:xfrm>
            <a:off x="10773447" y="2452178"/>
            <a:ext cx="440454" cy="440454"/>
          </a:xfrm>
          <a:prstGeom prst="rect">
            <a:avLst/>
          </a:prstGeom>
        </p:spPr>
      </p:pic>
      <p:cxnSp>
        <p:nvCxnSpPr>
          <p:cNvPr id="62" name="コネクタ: カギ線 61">
            <a:extLst>
              <a:ext uri="{FF2B5EF4-FFF2-40B4-BE49-F238E27FC236}">
                <a16:creationId xmlns:a16="http://schemas.microsoft.com/office/drawing/2014/main" id="{6645321A-44A2-4AD0-BFBB-F0E0737C3E70}"/>
              </a:ext>
            </a:extLst>
          </p:cNvPr>
          <p:cNvCxnSpPr>
            <a:cxnSpLocks/>
            <a:stCxn id="161" idx="0"/>
            <a:endCxn id="59" idx="3"/>
          </p:cNvCxnSpPr>
          <p:nvPr/>
        </p:nvCxnSpPr>
        <p:spPr>
          <a:xfrm rot="16200000" flipV="1">
            <a:off x="10333754" y="1792257"/>
            <a:ext cx="353216" cy="966625"/>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5" name="グラフィックス 64" descr="銀行小切手">
            <a:extLst>
              <a:ext uri="{FF2B5EF4-FFF2-40B4-BE49-F238E27FC236}">
                <a16:creationId xmlns:a16="http://schemas.microsoft.com/office/drawing/2014/main" id="{42D004CC-BF58-4E52-B529-171B0704978A}"/>
              </a:ext>
            </a:extLst>
          </p:cNvPr>
          <p:cNvPicPr>
            <a:picLocks noChangeAspect="1"/>
          </p:cNvPicPr>
          <p:nvPr/>
        </p:nvPicPr>
        <p:blipFill rotWithShape="1">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t="19871" r="3334" b="23585"/>
          <a:stretch/>
        </p:blipFill>
        <p:spPr>
          <a:xfrm>
            <a:off x="3950671" y="3756853"/>
            <a:ext cx="374867" cy="219274"/>
          </a:xfrm>
          <a:prstGeom prst="rect">
            <a:avLst/>
          </a:prstGeom>
        </p:spPr>
      </p:pic>
      <p:pic>
        <p:nvPicPr>
          <p:cNvPr id="163" name="グラフィックス 162" descr="飛行機">
            <a:extLst>
              <a:ext uri="{FF2B5EF4-FFF2-40B4-BE49-F238E27FC236}">
                <a16:creationId xmlns:a16="http://schemas.microsoft.com/office/drawing/2014/main" id="{8D5AC080-BE8A-4AB5-BBB4-2D67EFEE08BA}"/>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599762" y="721996"/>
            <a:ext cx="352541" cy="352541"/>
          </a:xfrm>
          <a:prstGeom prst="rect">
            <a:avLst/>
          </a:prstGeom>
        </p:spPr>
      </p:pic>
      <p:pic>
        <p:nvPicPr>
          <p:cNvPr id="165" name="グラフィックス 164" descr="バス">
            <a:extLst>
              <a:ext uri="{FF2B5EF4-FFF2-40B4-BE49-F238E27FC236}">
                <a16:creationId xmlns:a16="http://schemas.microsoft.com/office/drawing/2014/main" id="{529D058E-DC7D-4C85-AADC-3C44F980482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8334" y="919298"/>
            <a:ext cx="387795" cy="387795"/>
          </a:xfrm>
          <a:prstGeom prst="rect">
            <a:avLst/>
          </a:prstGeom>
        </p:spPr>
      </p:pic>
      <p:pic>
        <p:nvPicPr>
          <p:cNvPr id="166" name="グラフィックス 165" descr="電車">
            <a:extLst>
              <a:ext uri="{FF2B5EF4-FFF2-40B4-BE49-F238E27FC236}">
                <a16:creationId xmlns:a16="http://schemas.microsoft.com/office/drawing/2014/main" id="{63F16616-48D4-47DC-BDCE-1FCBF59EAB73}"/>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235169" y="620160"/>
            <a:ext cx="264869" cy="264869"/>
          </a:xfrm>
          <a:prstGeom prst="rect">
            <a:avLst/>
          </a:prstGeom>
        </p:spPr>
      </p:pic>
      <p:pic>
        <p:nvPicPr>
          <p:cNvPr id="168" name="グラフィックス 167" descr="タクシー">
            <a:extLst>
              <a:ext uri="{FF2B5EF4-FFF2-40B4-BE49-F238E27FC236}">
                <a16:creationId xmlns:a16="http://schemas.microsoft.com/office/drawing/2014/main" id="{6AB925BD-2D59-4D5E-9775-167A5D51F54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1599385" y="1085936"/>
            <a:ext cx="352541" cy="352541"/>
          </a:xfrm>
          <a:prstGeom prst="rect">
            <a:avLst/>
          </a:prstGeom>
        </p:spPr>
      </p:pic>
      <p:pic>
        <p:nvPicPr>
          <p:cNvPr id="173" name="グラフィックス 172" descr="建物">
            <a:extLst>
              <a:ext uri="{FF2B5EF4-FFF2-40B4-BE49-F238E27FC236}">
                <a16:creationId xmlns:a16="http://schemas.microsoft.com/office/drawing/2014/main" id="{52FA28EF-A1C7-49FA-A0C9-230D33D0F69F}"/>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1596527" y="1733731"/>
            <a:ext cx="387795" cy="387795"/>
          </a:xfrm>
          <a:prstGeom prst="rect">
            <a:avLst/>
          </a:prstGeom>
        </p:spPr>
      </p:pic>
      <p:pic>
        <p:nvPicPr>
          <p:cNvPr id="175" name="図 174">
            <a:extLst>
              <a:ext uri="{FF2B5EF4-FFF2-40B4-BE49-F238E27FC236}">
                <a16:creationId xmlns:a16="http://schemas.microsoft.com/office/drawing/2014/main" id="{539F9958-A1AC-485F-BE1F-B91E36C5B5E6}"/>
              </a:ext>
            </a:extLst>
          </p:cNvPr>
          <p:cNvPicPr>
            <a:picLocks noChangeAspect="1"/>
          </p:cNvPicPr>
          <p:nvPr>
            <p:custDataLst>
              <p:custData r:id="rId5"/>
            </p:custDataLst>
          </p:nvPr>
        </p:nvPicPr>
        <p:blipFill>
          <a:blip r:embed="rId19">
            <a:lum bright="70000" contrast="-70000"/>
            <a:extLst>
              <a:ext uri="{28A0092B-C50C-407E-A947-70E740481C1C}">
                <a14:useLocalDpi xmlns:a14="http://schemas.microsoft.com/office/drawing/2010/main" val="0"/>
              </a:ext>
            </a:extLst>
          </a:blip>
          <a:stretch>
            <a:fillRect/>
          </a:stretch>
        </p:blipFill>
        <p:spPr>
          <a:xfrm>
            <a:off x="10373415" y="2449191"/>
            <a:ext cx="440454" cy="440454"/>
          </a:xfrm>
          <a:prstGeom prst="rect">
            <a:avLst/>
          </a:prstGeom>
        </p:spPr>
      </p:pic>
      <p:cxnSp>
        <p:nvCxnSpPr>
          <p:cNvPr id="181" name="コネクタ: カギ線 180">
            <a:extLst>
              <a:ext uri="{FF2B5EF4-FFF2-40B4-BE49-F238E27FC236}">
                <a16:creationId xmlns:a16="http://schemas.microsoft.com/office/drawing/2014/main" id="{C8473367-0CEC-41C3-9A51-372AD92CA9E4}"/>
              </a:ext>
            </a:extLst>
          </p:cNvPr>
          <p:cNvCxnSpPr>
            <a:cxnSpLocks/>
            <a:stCxn id="175" idx="0"/>
            <a:endCxn id="59" idx="3"/>
          </p:cNvCxnSpPr>
          <p:nvPr/>
        </p:nvCxnSpPr>
        <p:spPr>
          <a:xfrm rot="16200000" flipV="1">
            <a:off x="10135232" y="1990780"/>
            <a:ext cx="350229" cy="56659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82" name="図 181">
            <a:extLst>
              <a:ext uri="{FF2B5EF4-FFF2-40B4-BE49-F238E27FC236}">
                <a16:creationId xmlns:a16="http://schemas.microsoft.com/office/drawing/2014/main" id="{9978C6C3-FAA3-4169-882D-3B4C4620B326}"/>
              </a:ext>
            </a:extLst>
          </p:cNvPr>
          <p:cNvPicPr>
            <a:picLocks noChangeAspect="1"/>
          </p:cNvPicPr>
          <p:nvPr>
            <p:custDataLst>
              <p:custData r:id="rId6"/>
            </p:custDataLst>
          </p:nvPr>
        </p:nvPicPr>
        <p:blipFill>
          <a:blip r:embed="rId19">
            <a:lum bright="70000" contrast="-70000"/>
            <a:extLst>
              <a:ext uri="{28A0092B-C50C-407E-A947-70E740481C1C}">
                <a14:useLocalDpi xmlns:a14="http://schemas.microsoft.com/office/drawing/2010/main" val="0"/>
              </a:ext>
            </a:extLst>
          </a:blip>
          <a:stretch>
            <a:fillRect/>
          </a:stretch>
        </p:blipFill>
        <p:spPr>
          <a:xfrm>
            <a:off x="11173479" y="2450751"/>
            <a:ext cx="440454" cy="440454"/>
          </a:xfrm>
          <a:prstGeom prst="rect">
            <a:avLst/>
          </a:prstGeom>
        </p:spPr>
      </p:pic>
      <p:cxnSp>
        <p:nvCxnSpPr>
          <p:cNvPr id="183" name="コネクタ: カギ線 182">
            <a:extLst>
              <a:ext uri="{FF2B5EF4-FFF2-40B4-BE49-F238E27FC236}">
                <a16:creationId xmlns:a16="http://schemas.microsoft.com/office/drawing/2014/main" id="{598F3927-0D26-44EE-A9AD-A4AFFE1F4334}"/>
              </a:ext>
            </a:extLst>
          </p:cNvPr>
          <p:cNvCxnSpPr>
            <a:cxnSpLocks/>
            <a:stCxn id="182" idx="0"/>
            <a:endCxn id="59" idx="3"/>
          </p:cNvCxnSpPr>
          <p:nvPr/>
        </p:nvCxnSpPr>
        <p:spPr>
          <a:xfrm rot="16200000" flipV="1">
            <a:off x="10534484" y="1591528"/>
            <a:ext cx="351789" cy="1366657"/>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5" name="正方形/長方形 184">
            <a:extLst>
              <a:ext uri="{FF2B5EF4-FFF2-40B4-BE49-F238E27FC236}">
                <a16:creationId xmlns:a16="http://schemas.microsoft.com/office/drawing/2014/main" id="{4A85F36E-6B8D-4F03-A84A-707EE206C101}"/>
              </a:ext>
            </a:extLst>
          </p:cNvPr>
          <p:cNvSpPr/>
          <p:nvPr/>
        </p:nvSpPr>
        <p:spPr>
          <a:xfrm>
            <a:off x="9717254" y="4443936"/>
            <a:ext cx="2392500" cy="2332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600" b="1" dirty="0">
                <a:solidFill>
                  <a:schemeClr val="bg1"/>
                </a:solidFill>
              </a:rPr>
              <a:t>Financial Service</a:t>
            </a:r>
            <a:endParaRPr kumimoji="1" lang="en-US" altLang="ja-JP" sz="1600" b="1" dirty="0">
              <a:solidFill>
                <a:schemeClr val="bg1"/>
              </a:solidFill>
            </a:endParaRPr>
          </a:p>
        </p:txBody>
      </p:sp>
      <p:pic>
        <p:nvPicPr>
          <p:cNvPr id="72" name="グラフィックス 71" descr="お金">
            <a:extLst>
              <a:ext uri="{FF2B5EF4-FFF2-40B4-BE49-F238E27FC236}">
                <a16:creationId xmlns:a16="http://schemas.microsoft.com/office/drawing/2014/main" id="{D0AE9826-603C-4419-804D-B3BAD0080D21}"/>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0783421" y="5022598"/>
            <a:ext cx="426575" cy="426575"/>
          </a:xfrm>
          <a:prstGeom prst="rect">
            <a:avLst/>
          </a:prstGeom>
        </p:spPr>
      </p:pic>
      <p:pic>
        <p:nvPicPr>
          <p:cNvPr id="55" name="図 54">
            <a:extLst>
              <a:ext uri="{FF2B5EF4-FFF2-40B4-BE49-F238E27FC236}">
                <a16:creationId xmlns:a16="http://schemas.microsoft.com/office/drawing/2014/main" id="{349EF221-B040-4B38-AFFB-24482E9FBFCC}"/>
              </a:ext>
            </a:extLst>
          </p:cNvPr>
          <p:cNvPicPr>
            <a:picLocks noChangeAspect="1"/>
          </p:cNvPicPr>
          <p:nvPr/>
        </p:nvPicPr>
        <p:blipFill>
          <a:blip r:embed="rId18">
            <a:duotone>
              <a:prstClr val="black"/>
              <a:schemeClr val="accent4">
                <a:tint val="45000"/>
                <a:satMod val="400000"/>
              </a:schemeClr>
            </a:duotone>
          </a:blip>
          <a:stretch>
            <a:fillRect/>
          </a:stretch>
        </p:blipFill>
        <p:spPr>
          <a:xfrm>
            <a:off x="6061674" y="3068324"/>
            <a:ext cx="1201016" cy="1097375"/>
          </a:xfrm>
          <a:prstGeom prst="rect">
            <a:avLst/>
          </a:prstGeom>
        </p:spPr>
      </p:pic>
      <p:cxnSp>
        <p:nvCxnSpPr>
          <p:cNvPr id="60" name="直線矢印コネクタ 59">
            <a:extLst>
              <a:ext uri="{FF2B5EF4-FFF2-40B4-BE49-F238E27FC236}">
                <a16:creationId xmlns:a16="http://schemas.microsoft.com/office/drawing/2014/main" id="{0E6EC5D5-98DC-4635-AADE-9EBA4CF31D0C}"/>
              </a:ext>
            </a:extLst>
          </p:cNvPr>
          <p:cNvCxnSpPr>
            <a:cxnSpLocks/>
          </p:cNvCxnSpPr>
          <p:nvPr/>
        </p:nvCxnSpPr>
        <p:spPr>
          <a:xfrm>
            <a:off x="3807124" y="3596402"/>
            <a:ext cx="2245835" cy="23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6269863B-784E-4B95-922F-92C0E71F3769}"/>
              </a:ext>
            </a:extLst>
          </p:cNvPr>
          <p:cNvSpPr txBox="1"/>
          <p:nvPr/>
        </p:nvSpPr>
        <p:spPr>
          <a:xfrm>
            <a:off x="4136643" y="3303355"/>
            <a:ext cx="1049328" cy="277485"/>
          </a:xfrm>
          <a:prstGeom prst="rect">
            <a:avLst/>
          </a:prstGeom>
          <a:noFill/>
        </p:spPr>
        <p:txBody>
          <a:bodyPr wrap="square" rtlCol="0">
            <a:spAutoFit/>
          </a:bodyPr>
          <a:lstStyle/>
          <a:p>
            <a:r>
              <a:rPr kumimoji="1" lang="en-US" altLang="ja-JP" dirty="0"/>
              <a:t>reserve</a:t>
            </a:r>
            <a:endParaRPr kumimoji="1" lang="ja-JP" altLang="en-US" dirty="0"/>
          </a:p>
        </p:txBody>
      </p:sp>
      <p:cxnSp>
        <p:nvCxnSpPr>
          <p:cNvPr id="63" name="直線矢印コネクタ 62">
            <a:extLst>
              <a:ext uri="{FF2B5EF4-FFF2-40B4-BE49-F238E27FC236}">
                <a16:creationId xmlns:a16="http://schemas.microsoft.com/office/drawing/2014/main" id="{A1622252-53F0-469F-B1B1-A93EFFC72B9A}"/>
              </a:ext>
            </a:extLst>
          </p:cNvPr>
          <p:cNvCxnSpPr>
            <a:cxnSpLocks/>
          </p:cNvCxnSpPr>
          <p:nvPr/>
        </p:nvCxnSpPr>
        <p:spPr>
          <a:xfrm>
            <a:off x="7209352" y="3592385"/>
            <a:ext cx="178636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7AB3A5A-9537-4BF0-947A-2EE3FA0E8882}"/>
              </a:ext>
            </a:extLst>
          </p:cNvPr>
          <p:cNvSpPr txBox="1"/>
          <p:nvPr/>
        </p:nvSpPr>
        <p:spPr>
          <a:xfrm>
            <a:off x="5827791" y="2794111"/>
            <a:ext cx="1749015" cy="461665"/>
          </a:xfrm>
          <a:prstGeom prst="rect">
            <a:avLst/>
          </a:prstGeom>
          <a:noFill/>
        </p:spPr>
        <p:txBody>
          <a:bodyPr wrap="square" rtlCol="0">
            <a:spAutoFit/>
          </a:bodyPr>
          <a:lstStyle/>
          <a:p>
            <a:r>
              <a:rPr lang="en-US" altLang="ja-JP" sz="1200" dirty="0"/>
              <a:t>Reservation/payment center</a:t>
            </a:r>
            <a:endParaRPr kumimoji="1" lang="ja-JP" altLang="en-US" sz="1200" dirty="0"/>
          </a:p>
        </p:txBody>
      </p:sp>
      <p:pic>
        <p:nvPicPr>
          <p:cNvPr id="66" name="図 65">
            <a:extLst>
              <a:ext uri="{FF2B5EF4-FFF2-40B4-BE49-F238E27FC236}">
                <a16:creationId xmlns:a16="http://schemas.microsoft.com/office/drawing/2014/main" id="{6EF2BE6A-9AF4-49A6-990F-71FAAD0E5390}"/>
              </a:ext>
            </a:extLst>
          </p:cNvPr>
          <p:cNvPicPr>
            <a:picLocks noChangeAspect="1"/>
          </p:cNvPicPr>
          <p:nvPr>
            <p:custDataLst>
              <p:custData r:id="rId7"/>
            </p:custDataLst>
          </p:nvPr>
        </p:nvPicPr>
        <p:blipFill>
          <a:blip r:embed="rId19">
            <a:lum bright="70000" contrast="-70000"/>
            <a:extLst>
              <a:ext uri="{28A0092B-C50C-407E-A947-70E740481C1C}">
                <a14:useLocalDpi xmlns:a14="http://schemas.microsoft.com/office/drawing/2010/main" val="0"/>
              </a:ext>
            </a:extLst>
          </a:blip>
          <a:stretch>
            <a:fillRect/>
          </a:stretch>
        </p:blipFill>
        <p:spPr>
          <a:xfrm>
            <a:off x="11435894" y="5138546"/>
            <a:ext cx="364012" cy="364012"/>
          </a:xfrm>
          <a:prstGeom prst="rect">
            <a:avLst/>
          </a:prstGeom>
        </p:spPr>
      </p:pic>
      <p:pic>
        <p:nvPicPr>
          <p:cNvPr id="67" name="図 66">
            <a:extLst>
              <a:ext uri="{FF2B5EF4-FFF2-40B4-BE49-F238E27FC236}">
                <a16:creationId xmlns:a16="http://schemas.microsoft.com/office/drawing/2014/main" id="{EAF0FD34-4455-4A7E-A56F-A84A4836BCFE}"/>
              </a:ext>
            </a:extLst>
          </p:cNvPr>
          <p:cNvPicPr>
            <a:picLocks noChangeAspect="1"/>
          </p:cNvPicPr>
          <p:nvPr>
            <p:custDataLst>
              <p:custData r:id="rId8"/>
            </p:custDataLst>
          </p:nvPr>
        </p:nvPicPr>
        <p:blipFill>
          <a:blip r:embed="rId19">
            <a:lum bright="70000" contrast="-70000"/>
            <a:extLst>
              <a:ext uri="{28A0092B-C50C-407E-A947-70E740481C1C}">
                <a14:useLocalDpi xmlns:a14="http://schemas.microsoft.com/office/drawing/2010/main" val="0"/>
              </a:ext>
            </a:extLst>
          </a:blip>
          <a:stretch>
            <a:fillRect/>
          </a:stretch>
        </p:blipFill>
        <p:spPr>
          <a:xfrm>
            <a:off x="10288651" y="5151614"/>
            <a:ext cx="364012" cy="364012"/>
          </a:xfrm>
          <a:prstGeom prst="rect">
            <a:avLst/>
          </a:prstGeom>
        </p:spPr>
      </p:pic>
      <p:pic>
        <p:nvPicPr>
          <p:cNvPr id="70" name="図 69">
            <a:extLst>
              <a:ext uri="{FF2B5EF4-FFF2-40B4-BE49-F238E27FC236}">
                <a16:creationId xmlns:a16="http://schemas.microsoft.com/office/drawing/2014/main" id="{13AEE8FB-EFC1-422D-A9EA-72BAEB0BC314}"/>
              </a:ext>
            </a:extLst>
          </p:cNvPr>
          <p:cNvPicPr>
            <a:picLocks noChangeAspect="1"/>
          </p:cNvPicPr>
          <p:nvPr/>
        </p:nvPicPr>
        <p:blipFill>
          <a:blip r:embed="rId21"/>
          <a:stretch>
            <a:fillRect/>
          </a:stretch>
        </p:blipFill>
        <p:spPr>
          <a:xfrm>
            <a:off x="9063798" y="4947008"/>
            <a:ext cx="963251" cy="780356"/>
          </a:xfrm>
          <a:prstGeom prst="rect">
            <a:avLst/>
          </a:prstGeom>
        </p:spPr>
      </p:pic>
      <p:cxnSp>
        <p:nvCxnSpPr>
          <p:cNvPr id="20" name="コネクタ: カギ線 19">
            <a:extLst>
              <a:ext uri="{FF2B5EF4-FFF2-40B4-BE49-F238E27FC236}">
                <a16:creationId xmlns:a16="http://schemas.microsoft.com/office/drawing/2014/main" id="{57AC0B0A-27AE-4074-B450-36DF13F8ECAA}"/>
              </a:ext>
            </a:extLst>
          </p:cNvPr>
          <p:cNvCxnSpPr>
            <a:cxnSpLocks/>
            <a:endCxn id="70" idx="1"/>
          </p:cNvCxnSpPr>
          <p:nvPr/>
        </p:nvCxnSpPr>
        <p:spPr>
          <a:xfrm>
            <a:off x="7118827" y="3779365"/>
            <a:ext cx="1944971" cy="1557821"/>
          </a:xfrm>
          <a:prstGeom prst="bentConnector3">
            <a:avLst>
              <a:gd name="adj1" fmla="val 70616"/>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85D62314-0137-491D-A66B-D2C75F196B71}"/>
              </a:ext>
            </a:extLst>
          </p:cNvPr>
          <p:cNvSpPr txBox="1"/>
          <p:nvPr/>
        </p:nvSpPr>
        <p:spPr>
          <a:xfrm>
            <a:off x="7181523" y="3901211"/>
            <a:ext cx="1412682" cy="276999"/>
          </a:xfrm>
          <a:prstGeom prst="rect">
            <a:avLst/>
          </a:prstGeom>
          <a:noFill/>
        </p:spPr>
        <p:txBody>
          <a:bodyPr wrap="square" rtlCol="0">
            <a:spAutoFit/>
          </a:bodyPr>
          <a:lstStyle/>
          <a:p>
            <a:r>
              <a:rPr kumimoji="1" lang="en-US" altLang="ja-JP" sz="1200" dirty="0"/>
              <a:t>Instruct</a:t>
            </a:r>
            <a:r>
              <a:rPr kumimoji="1" lang="ja-JP" altLang="en-US" sz="1200" dirty="0"/>
              <a:t> </a:t>
            </a:r>
            <a:r>
              <a:rPr kumimoji="1" lang="en-US" altLang="ja-JP" sz="1200" dirty="0"/>
              <a:t>payment</a:t>
            </a:r>
            <a:endParaRPr kumimoji="1" lang="ja-JP" altLang="en-US" sz="1200" dirty="0"/>
          </a:p>
        </p:txBody>
      </p:sp>
      <p:cxnSp>
        <p:nvCxnSpPr>
          <p:cNvPr id="23" name="直線矢印コネクタ 22">
            <a:extLst>
              <a:ext uri="{FF2B5EF4-FFF2-40B4-BE49-F238E27FC236}">
                <a16:creationId xmlns:a16="http://schemas.microsoft.com/office/drawing/2014/main" id="{A2B901BC-06A6-40B8-BD23-84A9DE931D0D}"/>
              </a:ext>
            </a:extLst>
          </p:cNvPr>
          <p:cNvCxnSpPr>
            <a:cxnSpLocks/>
            <a:stCxn id="67" idx="3"/>
            <a:endCxn id="66" idx="1"/>
          </p:cNvCxnSpPr>
          <p:nvPr/>
        </p:nvCxnSpPr>
        <p:spPr>
          <a:xfrm flipV="1">
            <a:off x="10652663" y="5320552"/>
            <a:ext cx="783231" cy="130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CE4E0022-78BD-4756-AD9D-BD0E5EEEA928}"/>
              </a:ext>
            </a:extLst>
          </p:cNvPr>
          <p:cNvSpPr txBox="1"/>
          <p:nvPr/>
        </p:nvSpPr>
        <p:spPr>
          <a:xfrm>
            <a:off x="10022029" y="4728270"/>
            <a:ext cx="1098998" cy="461665"/>
          </a:xfrm>
          <a:prstGeom prst="rect">
            <a:avLst/>
          </a:prstGeom>
          <a:noFill/>
        </p:spPr>
        <p:txBody>
          <a:bodyPr wrap="square" rtlCol="0">
            <a:spAutoFit/>
          </a:bodyPr>
          <a:lstStyle/>
          <a:p>
            <a:r>
              <a:rPr kumimoji="1" lang="en-US" altLang="ja-JP" sz="1200" dirty="0">
                <a:solidFill>
                  <a:schemeClr val="bg1"/>
                </a:solidFill>
              </a:rPr>
              <a:t>personal account</a:t>
            </a:r>
            <a:endParaRPr kumimoji="1" lang="ja-JP" altLang="en-US" sz="1200" dirty="0">
              <a:solidFill>
                <a:schemeClr val="bg1"/>
              </a:solidFill>
            </a:endParaRPr>
          </a:p>
        </p:txBody>
      </p:sp>
      <p:sp>
        <p:nvSpPr>
          <p:cNvPr id="34" name="正方形/長方形 33">
            <a:extLst>
              <a:ext uri="{FF2B5EF4-FFF2-40B4-BE49-F238E27FC236}">
                <a16:creationId xmlns:a16="http://schemas.microsoft.com/office/drawing/2014/main" id="{EE4403F9-6CA7-4898-96CA-6B2BB7EF4C66}"/>
              </a:ext>
            </a:extLst>
          </p:cNvPr>
          <p:cNvSpPr/>
          <p:nvPr/>
        </p:nvSpPr>
        <p:spPr>
          <a:xfrm>
            <a:off x="11130936" y="4764323"/>
            <a:ext cx="1065954" cy="461665"/>
          </a:xfrm>
          <a:prstGeom prst="rect">
            <a:avLst/>
          </a:prstGeom>
        </p:spPr>
        <p:txBody>
          <a:bodyPr wrap="square">
            <a:spAutoFit/>
          </a:bodyPr>
          <a:lstStyle/>
          <a:p>
            <a:r>
              <a:rPr lang="ja-JP" altLang="en-US" sz="1200" dirty="0">
                <a:solidFill>
                  <a:schemeClr val="bg1"/>
                </a:solidFill>
              </a:rPr>
              <a:t>Corporate account</a:t>
            </a:r>
          </a:p>
        </p:txBody>
      </p:sp>
      <p:cxnSp>
        <p:nvCxnSpPr>
          <p:cNvPr id="37" name="直線矢印コネクタ 36">
            <a:extLst>
              <a:ext uri="{FF2B5EF4-FFF2-40B4-BE49-F238E27FC236}">
                <a16:creationId xmlns:a16="http://schemas.microsoft.com/office/drawing/2014/main" id="{01001718-1029-482D-9DFD-3C51A1D18991}"/>
              </a:ext>
            </a:extLst>
          </p:cNvPr>
          <p:cNvCxnSpPr>
            <a:cxnSpLocks/>
            <a:stCxn id="70" idx="3"/>
            <a:endCxn id="67" idx="1"/>
          </p:cNvCxnSpPr>
          <p:nvPr/>
        </p:nvCxnSpPr>
        <p:spPr>
          <a:xfrm flipV="1">
            <a:off x="10027049" y="5333620"/>
            <a:ext cx="261602" cy="35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A8162E6C-9C69-4DD7-B674-94B247B4135E}"/>
              </a:ext>
            </a:extLst>
          </p:cNvPr>
          <p:cNvPicPr>
            <a:picLocks noChangeAspect="1"/>
          </p:cNvPicPr>
          <p:nvPr/>
        </p:nvPicPr>
        <p:blipFill>
          <a:blip r:embed="rId18">
            <a:duotone>
              <a:prstClr val="black"/>
              <a:schemeClr val="accent2">
                <a:tint val="45000"/>
                <a:satMod val="400000"/>
              </a:schemeClr>
            </a:duotone>
          </a:blip>
          <a:stretch>
            <a:fillRect/>
          </a:stretch>
        </p:blipFill>
        <p:spPr>
          <a:xfrm>
            <a:off x="6087721" y="4894109"/>
            <a:ext cx="1201016" cy="1097375"/>
          </a:xfrm>
          <a:prstGeom prst="rect">
            <a:avLst/>
          </a:prstGeom>
        </p:spPr>
      </p:pic>
      <p:sp>
        <p:nvSpPr>
          <p:cNvPr id="88" name="テキスト ボックス 87">
            <a:extLst>
              <a:ext uri="{FF2B5EF4-FFF2-40B4-BE49-F238E27FC236}">
                <a16:creationId xmlns:a16="http://schemas.microsoft.com/office/drawing/2014/main" id="{4744F365-2C11-46CE-BA14-5F3C8471DC0C}"/>
              </a:ext>
            </a:extLst>
          </p:cNvPr>
          <p:cNvSpPr txBox="1"/>
          <p:nvPr/>
        </p:nvSpPr>
        <p:spPr>
          <a:xfrm>
            <a:off x="5861665" y="4470123"/>
            <a:ext cx="1749015" cy="461665"/>
          </a:xfrm>
          <a:prstGeom prst="rect">
            <a:avLst/>
          </a:prstGeom>
          <a:noFill/>
        </p:spPr>
        <p:txBody>
          <a:bodyPr wrap="square" rtlCol="0">
            <a:spAutoFit/>
          </a:bodyPr>
          <a:lstStyle/>
          <a:p>
            <a:r>
              <a:rPr kumimoji="1" lang="en-US" altLang="ja-JP" sz="1200" dirty="0"/>
              <a:t>Subscription provider</a:t>
            </a:r>
          </a:p>
          <a:p>
            <a:r>
              <a:rPr lang="en-US" altLang="ja-JP" sz="1200" dirty="0"/>
              <a:t>= JR East</a:t>
            </a:r>
            <a:endParaRPr kumimoji="1" lang="ja-JP" altLang="en-US" sz="1200" dirty="0"/>
          </a:p>
        </p:txBody>
      </p:sp>
      <p:cxnSp>
        <p:nvCxnSpPr>
          <p:cNvPr id="49" name="直線コネクタ 48">
            <a:extLst>
              <a:ext uri="{FF2B5EF4-FFF2-40B4-BE49-F238E27FC236}">
                <a16:creationId xmlns:a16="http://schemas.microsoft.com/office/drawing/2014/main" id="{75C11473-E104-4A6B-B98B-DABA5EABB317}"/>
              </a:ext>
            </a:extLst>
          </p:cNvPr>
          <p:cNvCxnSpPr>
            <a:cxnSpLocks/>
          </p:cNvCxnSpPr>
          <p:nvPr/>
        </p:nvCxnSpPr>
        <p:spPr>
          <a:xfrm>
            <a:off x="2435140" y="2500912"/>
            <a:ext cx="0" cy="2494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E063DF5-57BD-4965-9596-32233C9919FB}"/>
              </a:ext>
            </a:extLst>
          </p:cNvPr>
          <p:cNvCxnSpPr/>
          <p:nvPr/>
        </p:nvCxnSpPr>
        <p:spPr>
          <a:xfrm>
            <a:off x="2436289" y="4995155"/>
            <a:ext cx="3718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AA3725D0-3609-4B0B-B50E-F369B2753D59}"/>
              </a:ext>
            </a:extLst>
          </p:cNvPr>
          <p:cNvSpPr txBox="1"/>
          <p:nvPr/>
        </p:nvSpPr>
        <p:spPr>
          <a:xfrm>
            <a:off x="4049330" y="4830880"/>
            <a:ext cx="1390697" cy="156632"/>
          </a:xfrm>
          <a:prstGeom prst="rect">
            <a:avLst/>
          </a:prstGeom>
          <a:noFill/>
        </p:spPr>
        <p:txBody>
          <a:bodyPr wrap="square" rtlCol="0" anchor="ctr">
            <a:spAutoFit/>
          </a:bodyPr>
          <a:lstStyle/>
          <a:p>
            <a:r>
              <a:rPr kumimoji="1" lang="en-US" altLang="ja-JP" dirty="0"/>
              <a:t>subscribe</a:t>
            </a:r>
            <a:endParaRPr kumimoji="1" lang="ja-JP" altLang="en-US" dirty="0"/>
          </a:p>
        </p:txBody>
      </p:sp>
      <p:cxnSp>
        <p:nvCxnSpPr>
          <p:cNvPr id="73" name="直線コネクタ 72">
            <a:extLst>
              <a:ext uri="{FF2B5EF4-FFF2-40B4-BE49-F238E27FC236}">
                <a16:creationId xmlns:a16="http://schemas.microsoft.com/office/drawing/2014/main" id="{F51B944C-D36E-4062-A106-8BF9EBB4D3F6}"/>
              </a:ext>
            </a:extLst>
          </p:cNvPr>
          <p:cNvCxnSpPr/>
          <p:nvPr/>
        </p:nvCxnSpPr>
        <p:spPr>
          <a:xfrm flipH="1">
            <a:off x="2312894" y="5109890"/>
            <a:ext cx="37748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C7359954-C033-47FD-B3B4-09E16A3F5CED}"/>
              </a:ext>
            </a:extLst>
          </p:cNvPr>
          <p:cNvCxnSpPr/>
          <p:nvPr/>
        </p:nvCxnSpPr>
        <p:spPr>
          <a:xfrm flipV="1">
            <a:off x="2317785" y="2489140"/>
            <a:ext cx="0" cy="2640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47E4EDAB-99A3-49F6-B4BB-D146AA2DAEA7}"/>
              </a:ext>
            </a:extLst>
          </p:cNvPr>
          <p:cNvSpPr txBox="1"/>
          <p:nvPr/>
        </p:nvSpPr>
        <p:spPr>
          <a:xfrm>
            <a:off x="4274750" y="5109006"/>
            <a:ext cx="1829585" cy="191105"/>
          </a:xfrm>
          <a:prstGeom prst="rect">
            <a:avLst/>
          </a:prstGeom>
          <a:noFill/>
        </p:spPr>
        <p:txBody>
          <a:bodyPr wrap="square" rtlCol="0" anchor="ctr">
            <a:spAutoFit/>
          </a:bodyPr>
          <a:lstStyle/>
          <a:p>
            <a:r>
              <a:rPr kumimoji="1" lang="en-US" altLang="ja-JP" sz="1400" dirty="0"/>
              <a:t>Ticket/voucher</a:t>
            </a:r>
            <a:endParaRPr kumimoji="1" lang="ja-JP" altLang="en-US" sz="1400" dirty="0"/>
          </a:p>
        </p:txBody>
      </p:sp>
      <p:pic>
        <p:nvPicPr>
          <p:cNvPr id="107" name="グラフィックス 106" descr="銀行小切手">
            <a:extLst>
              <a:ext uri="{FF2B5EF4-FFF2-40B4-BE49-F238E27FC236}">
                <a16:creationId xmlns:a16="http://schemas.microsoft.com/office/drawing/2014/main" id="{7BF65717-6924-4515-A9AD-76DD7B44E50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25771" y="5058158"/>
            <a:ext cx="352541" cy="352541"/>
          </a:xfrm>
          <a:prstGeom prst="rect">
            <a:avLst/>
          </a:prstGeom>
        </p:spPr>
      </p:pic>
      <p:cxnSp>
        <p:nvCxnSpPr>
          <p:cNvPr id="77" name="直線矢印コネクタ 76">
            <a:extLst>
              <a:ext uri="{FF2B5EF4-FFF2-40B4-BE49-F238E27FC236}">
                <a16:creationId xmlns:a16="http://schemas.microsoft.com/office/drawing/2014/main" id="{FB26B7F6-7747-4551-9501-AE6CB2379654}"/>
              </a:ext>
            </a:extLst>
          </p:cNvPr>
          <p:cNvCxnSpPr/>
          <p:nvPr/>
        </p:nvCxnSpPr>
        <p:spPr>
          <a:xfrm>
            <a:off x="2214006" y="2500912"/>
            <a:ext cx="0" cy="295495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0AAD5C09-BE17-4E70-ADB7-3AB5486EBA61}"/>
              </a:ext>
            </a:extLst>
          </p:cNvPr>
          <p:cNvCxnSpPr>
            <a:cxnSpLocks/>
          </p:cNvCxnSpPr>
          <p:nvPr/>
        </p:nvCxnSpPr>
        <p:spPr>
          <a:xfrm>
            <a:off x="2214006" y="5442796"/>
            <a:ext cx="3800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FD4428F1-A5D6-4D93-84E1-7EC80924F76D}"/>
              </a:ext>
            </a:extLst>
          </p:cNvPr>
          <p:cNvCxnSpPr>
            <a:cxnSpLocks/>
          </p:cNvCxnSpPr>
          <p:nvPr/>
        </p:nvCxnSpPr>
        <p:spPr>
          <a:xfrm>
            <a:off x="2180593" y="2500912"/>
            <a:ext cx="0" cy="300615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E2EF3CC9-8B33-4297-9CC6-32C103B2362D}"/>
              </a:ext>
            </a:extLst>
          </p:cNvPr>
          <p:cNvCxnSpPr>
            <a:cxnSpLocks/>
          </p:cNvCxnSpPr>
          <p:nvPr/>
        </p:nvCxnSpPr>
        <p:spPr>
          <a:xfrm>
            <a:off x="2166837" y="5492506"/>
            <a:ext cx="3848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40EDF564-0890-4732-BDC6-D706018DD5A6}"/>
              </a:ext>
            </a:extLst>
          </p:cNvPr>
          <p:cNvSpPr txBox="1"/>
          <p:nvPr/>
        </p:nvSpPr>
        <p:spPr>
          <a:xfrm>
            <a:off x="4349509" y="5344115"/>
            <a:ext cx="1136995" cy="276999"/>
          </a:xfrm>
          <a:prstGeom prst="rect">
            <a:avLst/>
          </a:prstGeom>
          <a:solidFill>
            <a:schemeClr val="bg1"/>
          </a:solidFill>
        </p:spPr>
        <p:txBody>
          <a:bodyPr wrap="square" rtlCol="0" anchor="ctr">
            <a:spAutoFit/>
          </a:bodyPr>
          <a:lstStyle/>
          <a:p>
            <a:r>
              <a:rPr lang="en-US" altLang="ja-JP" sz="1200" dirty="0"/>
              <a:t>Report usage</a:t>
            </a:r>
            <a:endParaRPr kumimoji="1" lang="ja-JP" altLang="en-US" sz="1200" dirty="0"/>
          </a:p>
        </p:txBody>
      </p:sp>
      <p:pic>
        <p:nvPicPr>
          <p:cNvPr id="123" name="図 122">
            <a:extLst>
              <a:ext uri="{FF2B5EF4-FFF2-40B4-BE49-F238E27FC236}">
                <a16:creationId xmlns:a16="http://schemas.microsoft.com/office/drawing/2014/main" id="{4F46557F-59D4-4996-9779-E9120572F30C}"/>
              </a:ext>
            </a:extLst>
          </p:cNvPr>
          <p:cNvPicPr>
            <a:picLocks noChangeAspect="1"/>
          </p:cNvPicPr>
          <p:nvPr>
            <p:custDataLst>
              <p:custData r:id="rId9"/>
            </p:custDataLst>
          </p:nvPr>
        </p:nvPicPr>
        <p:blipFill>
          <a:blip r:embed="rId19">
            <a:extLst>
              <a:ext uri="{28A0092B-C50C-407E-A947-70E740481C1C}">
                <a14:useLocalDpi xmlns:a14="http://schemas.microsoft.com/office/drawing/2010/main" val="0"/>
              </a:ext>
            </a:extLst>
          </a:blip>
          <a:stretch>
            <a:fillRect/>
          </a:stretch>
        </p:blipFill>
        <p:spPr>
          <a:xfrm>
            <a:off x="7280405" y="6074032"/>
            <a:ext cx="440454" cy="440454"/>
          </a:xfrm>
          <a:prstGeom prst="rect">
            <a:avLst/>
          </a:prstGeom>
        </p:spPr>
      </p:pic>
      <p:cxnSp>
        <p:nvCxnSpPr>
          <p:cNvPr id="92" name="コネクタ: カギ線 91">
            <a:extLst>
              <a:ext uri="{FF2B5EF4-FFF2-40B4-BE49-F238E27FC236}">
                <a16:creationId xmlns:a16="http://schemas.microsoft.com/office/drawing/2014/main" id="{6FD3C775-C4B1-4356-A7CF-13EB36029BC4}"/>
              </a:ext>
            </a:extLst>
          </p:cNvPr>
          <p:cNvCxnSpPr>
            <a:stCxn id="87" idx="2"/>
            <a:endCxn id="123" idx="1"/>
          </p:cNvCxnSpPr>
          <p:nvPr/>
        </p:nvCxnSpPr>
        <p:spPr>
          <a:xfrm rot="16200000" flipH="1">
            <a:off x="6832930" y="5846783"/>
            <a:ext cx="302775" cy="592176"/>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E3BD19AF-B47B-4CCD-BEA0-41716D937ABA}"/>
              </a:ext>
            </a:extLst>
          </p:cNvPr>
          <p:cNvSpPr/>
          <p:nvPr/>
        </p:nvSpPr>
        <p:spPr>
          <a:xfrm>
            <a:off x="6259222" y="6130488"/>
            <a:ext cx="958917" cy="461665"/>
          </a:xfrm>
          <a:prstGeom prst="rect">
            <a:avLst/>
          </a:prstGeom>
        </p:spPr>
        <p:txBody>
          <a:bodyPr wrap="none">
            <a:spAutoFit/>
          </a:bodyPr>
          <a:lstStyle/>
          <a:p>
            <a:r>
              <a:rPr lang="en-US" altLang="ja-JP" sz="1200" dirty="0"/>
              <a:t>r</a:t>
            </a:r>
            <a:r>
              <a:rPr lang="ja-JP" altLang="en-US" sz="1200" dirty="0"/>
              <a:t>ate </a:t>
            </a:r>
            <a:endParaRPr lang="en-US" altLang="ja-JP" sz="1200" dirty="0"/>
          </a:p>
          <a:p>
            <a:r>
              <a:rPr lang="ja-JP" altLang="en-US" sz="1200" dirty="0"/>
              <a:t>calculation</a:t>
            </a:r>
          </a:p>
        </p:txBody>
      </p:sp>
      <p:pic>
        <p:nvPicPr>
          <p:cNvPr id="130" name="図 129">
            <a:extLst>
              <a:ext uri="{FF2B5EF4-FFF2-40B4-BE49-F238E27FC236}">
                <a16:creationId xmlns:a16="http://schemas.microsoft.com/office/drawing/2014/main" id="{A6125FC9-9870-44E9-991C-8B8EBE8DA031}"/>
              </a:ext>
            </a:extLst>
          </p:cNvPr>
          <p:cNvPicPr>
            <a:picLocks noChangeAspect="1"/>
          </p:cNvPicPr>
          <p:nvPr>
            <p:custDataLst>
              <p:custData r:id="rId10"/>
            </p:custDataLst>
          </p:nvPr>
        </p:nvPicPr>
        <p:blipFill>
          <a:blip r:embed="rId19">
            <a:lum bright="70000" contrast="-70000"/>
            <a:extLst>
              <a:ext uri="{28A0092B-C50C-407E-A947-70E740481C1C}">
                <a14:useLocalDpi xmlns:a14="http://schemas.microsoft.com/office/drawing/2010/main" val="0"/>
              </a:ext>
            </a:extLst>
          </a:blip>
          <a:stretch>
            <a:fillRect/>
          </a:stretch>
        </p:blipFill>
        <p:spPr>
          <a:xfrm>
            <a:off x="11379496" y="6113694"/>
            <a:ext cx="400413" cy="400413"/>
          </a:xfrm>
          <a:prstGeom prst="rect">
            <a:avLst/>
          </a:prstGeom>
        </p:spPr>
      </p:pic>
      <p:pic>
        <p:nvPicPr>
          <p:cNvPr id="131" name="図 130">
            <a:extLst>
              <a:ext uri="{FF2B5EF4-FFF2-40B4-BE49-F238E27FC236}">
                <a16:creationId xmlns:a16="http://schemas.microsoft.com/office/drawing/2014/main" id="{F853C06E-3F82-40C4-B516-8C52B608F150}"/>
              </a:ext>
            </a:extLst>
          </p:cNvPr>
          <p:cNvPicPr>
            <a:picLocks noChangeAspect="1"/>
          </p:cNvPicPr>
          <p:nvPr/>
        </p:nvPicPr>
        <p:blipFill>
          <a:blip r:embed="rId21"/>
          <a:stretch>
            <a:fillRect/>
          </a:stretch>
        </p:blipFill>
        <p:spPr>
          <a:xfrm>
            <a:off x="9147732" y="5594427"/>
            <a:ext cx="875683" cy="709415"/>
          </a:xfrm>
          <a:prstGeom prst="rect">
            <a:avLst/>
          </a:prstGeom>
        </p:spPr>
      </p:pic>
      <p:pic>
        <p:nvPicPr>
          <p:cNvPr id="132" name="図 131">
            <a:extLst>
              <a:ext uri="{FF2B5EF4-FFF2-40B4-BE49-F238E27FC236}">
                <a16:creationId xmlns:a16="http://schemas.microsoft.com/office/drawing/2014/main" id="{782405B5-2E16-460E-A45C-1F7CC267A2CD}"/>
              </a:ext>
            </a:extLst>
          </p:cNvPr>
          <p:cNvPicPr>
            <a:picLocks noChangeAspect="1"/>
          </p:cNvPicPr>
          <p:nvPr>
            <p:custDataLst>
              <p:custData r:id="rId11"/>
            </p:custDataLst>
          </p:nvPr>
        </p:nvPicPr>
        <p:blipFill>
          <a:blip r:embed="rId19">
            <a:lum bright="70000" contrast="-70000"/>
            <a:extLst>
              <a:ext uri="{28A0092B-C50C-407E-A947-70E740481C1C}">
                <a14:useLocalDpi xmlns:a14="http://schemas.microsoft.com/office/drawing/2010/main" val="0"/>
              </a:ext>
            </a:extLst>
          </a:blip>
          <a:stretch>
            <a:fillRect/>
          </a:stretch>
        </p:blipFill>
        <p:spPr>
          <a:xfrm>
            <a:off x="10270450" y="6115669"/>
            <a:ext cx="400413" cy="400413"/>
          </a:xfrm>
          <a:prstGeom prst="rect">
            <a:avLst/>
          </a:prstGeom>
        </p:spPr>
      </p:pic>
      <p:cxnSp>
        <p:nvCxnSpPr>
          <p:cNvPr id="98" name="コネクタ: カギ線 97">
            <a:extLst>
              <a:ext uri="{FF2B5EF4-FFF2-40B4-BE49-F238E27FC236}">
                <a16:creationId xmlns:a16="http://schemas.microsoft.com/office/drawing/2014/main" id="{267C0A14-5154-433F-B81C-A24EDE983C6B}"/>
              </a:ext>
            </a:extLst>
          </p:cNvPr>
          <p:cNvCxnSpPr>
            <a:cxnSpLocks/>
          </p:cNvCxnSpPr>
          <p:nvPr/>
        </p:nvCxnSpPr>
        <p:spPr>
          <a:xfrm>
            <a:off x="7113076" y="5031172"/>
            <a:ext cx="1944971" cy="9801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68E48661-F906-4A26-B0EF-88936529A37A}"/>
              </a:ext>
            </a:extLst>
          </p:cNvPr>
          <p:cNvSpPr txBox="1"/>
          <p:nvPr/>
        </p:nvSpPr>
        <p:spPr>
          <a:xfrm>
            <a:off x="7263971" y="5021025"/>
            <a:ext cx="878620" cy="461665"/>
          </a:xfrm>
          <a:prstGeom prst="rect">
            <a:avLst/>
          </a:prstGeom>
          <a:noFill/>
        </p:spPr>
        <p:txBody>
          <a:bodyPr wrap="square" rtlCol="0">
            <a:spAutoFit/>
          </a:bodyPr>
          <a:lstStyle/>
          <a:p>
            <a:r>
              <a:rPr kumimoji="1" lang="en-US" altLang="ja-JP" sz="1200" dirty="0"/>
              <a:t>Instruct</a:t>
            </a:r>
          </a:p>
          <a:p>
            <a:r>
              <a:rPr kumimoji="1" lang="en-US" altLang="ja-JP" sz="1200" dirty="0"/>
              <a:t>payment</a:t>
            </a:r>
            <a:endParaRPr kumimoji="1" lang="ja-JP" altLang="en-US" sz="1200" dirty="0"/>
          </a:p>
        </p:txBody>
      </p:sp>
      <p:sp>
        <p:nvSpPr>
          <p:cNvPr id="138" name="テキスト ボックス 137">
            <a:extLst>
              <a:ext uri="{FF2B5EF4-FFF2-40B4-BE49-F238E27FC236}">
                <a16:creationId xmlns:a16="http://schemas.microsoft.com/office/drawing/2014/main" id="{2ACEFB6C-7D48-47BC-84D7-DC9E7DD3750B}"/>
              </a:ext>
            </a:extLst>
          </p:cNvPr>
          <p:cNvSpPr txBox="1"/>
          <p:nvPr/>
        </p:nvSpPr>
        <p:spPr>
          <a:xfrm>
            <a:off x="10092481" y="5861802"/>
            <a:ext cx="901193" cy="276999"/>
          </a:xfrm>
          <a:prstGeom prst="rect">
            <a:avLst/>
          </a:prstGeom>
          <a:noFill/>
        </p:spPr>
        <p:txBody>
          <a:bodyPr wrap="square" rtlCol="0">
            <a:spAutoFit/>
          </a:bodyPr>
          <a:lstStyle/>
          <a:p>
            <a:r>
              <a:rPr kumimoji="1" lang="en-US" altLang="ja-JP" sz="1200" dirty="0">
                <a:solidFill>
                  <a:schemeClr val="bg1"/>
                </a:solidFill>
              </a:rPr>
              <a:t>personal </a:t>
            </a:r>
          </a:p>
        </p:txBody>
      </p:sp>
      <p:sp>
        <p:nvSpPr>
          <p:cNvPr id="140" name="テキスト ボックス 139">
            <a:extLst>
              <a:ext uri="{FF2B5EF4-FFF2-40B4-BE49-F238E27FC236}">
                <a16:creationId xmlns:a16="http://schemas.microsoft.com/office/drawing/2014/main" id="{CFCD53C0-DAFD-4C35-9CC5-0BB3ED6B4E63}"/>
              </a:ext>
            </a:extLst>
          </p:cNvPr>
          <p:cNvSpPr txBox="1"/>
          <p:nvPr/>
        </p:nvSpPr>
        <p:spPr>
          <a:xfrm>
            <a:off x="11215294" y="5866592"/>
            <a:ext cx="819266" cy="276999"/>
          </a:xfrm>
          <a:prstGeom prst="rect">
            <a:avLst/>
          </a:prstGeom>
          <a:noFill/>
        </p:spPr>
        <p:txBody>
          <a:bodyPr wrap="square" rtlCol="0">
            <a:spAutoFit/>
          </a:bodyPr>
          <a:lstStyle/>
          <a:p>
            <a:r>
              <a:rPr lang="en-US" altLang="ja-JP" sz="1200" dirty="0">
                <a:solidFill>
                  <a:schemeClr val="bg1"/>
                </a:solidFill>
              </a:rPr>
              <a:t>provider</a:t>
            </a:r>
            <a:r>
              <a:rPr kumimoji="1" lang="en-US" altLang="ja-JP" sz="1200" dirty="0">
                <a:solidFill>
                  <a:schemeClr val="bg1"/>
                </a:solidFill>
              </a:rPr>
              <a:t> </a:t>
            </a:r>
          </a:p>
        </p:txBody>
      </p:sp>
      <p:cxnSp>
        <p:nvCxnSpPr>
          <p:cNvPr id="108" name="コネクタ: カギ線 107">
            <a:extLst>
              <a:ext uri="{FF2B5EF4-FFF2-40B4-BE49-F238E27FC236}">
                <a16:creationId xmlns:a16="http://schemas.microsoft.com/office/drawing/2014/main" id="{268C7E46-80DE-47B1-987F-050715F4B5B3}"/>
              </a:ext>
            </a:extLst>
          </p:cNvPr>
          <p:cNvCxnSpPr>
            <a:cxnSpLocks/>
            <a:stCxn id="131" idx="3"/>
            <a:endCxn id="132" idx="1"/>
          </p:cNvCxnSpPr>
          <p:nvPr/>
        </p:nvCxnSpPr>
        <p:spPr>
          <a:xfrm>
            <a:off x="10023415" y="5949135"/>
            <a:ext cx="247035" cy="36674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5C692A51-9242-4470-99D0-27EC4121F76B}"/>
              </a:ext>
            </a:extLst>
          </p:cNvPr>
          <p:cNvCxnSpPr>
            <a:cxnSpLocks/>
            <a:stCxn id="132" idx="3"/>
            <a:endCxn id="130" idx="1"/>
          </p:cNvCxnSpPr>
          <p:nvPr/>
        </p:nvCxnSpPr>
        <p:spPr>
          <a:xfrm flipV="1">
            <a:off x="10670863" y="6313901"/>
            <a:ext cx="708633" cy="19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44" name="図 143">
            <a:extLst>
              <a:ext uri="{FF2B5EF4-FFF2-40B4-BE49-F238E27FC236}">
                <a16:creationId xmlns:a16="http://schemas.microsoft.com/office/drawing/2014/main" id="{A38D149A-601F-4E50-98C6-484CD29781DD}"/>
              </a:ext>
            </a:extLst>
          </p:cNvPr>
          <p:cNvPicPr>
            <a:picLocks noChangeAspect="1"/>
          </p:cNvPicPr>
          <p:nvPr/>
        </p:nvPicPr>
        <p:blipFill>
          <a:blip r:embed="rId21"/>
          <a:stretch>
            <a:fillRect/>
          </a:stretch>
        </p:blipFill>
        <p:spPr>
          <a:xfrm>
            <a:off x="9182265" y="6185592"/>
            <a:ext cx="875683" cy="709415"/>
          </a:xfrm>
          <a:prstGeom prst="rect">
            <a:avLst/>
          </a:prstGeom>
        </p:spPr>
      </p:pic>
      <p:cxnSp>
        <p:nvCxnSpPr>
          <p:cNvPr id="145" name="コネクタ: カギ線 144">
            <a:extLst>
              <a:ext uri="{FF2B5EF4-FFF2-40B4-BE49-F238E27FC236}">
                <a16:creationId xmlns:a16="http://schemas.microsoft.com/office/drawing/2014/main" id="{A97AA101-A3BE-425C-9F1E-93B00FA4EA77}"/>
              </a:ext>
            </a:extLst>
          </p:cNvPr>
          <p:cNvCxnSpPr>
            <a:cxnSpLocks/>
            <a:stCxn id="123" idx="3"/>
          </p:cNvCxnSpPr>
          <p:nvPr/>
        </p:nvCxnSpPr>
        <p:spPr>
          <a:xfrm>
            <a:off x="7720859" y="6294259"/>
            <a:ext cx="1392340" cy="3331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コネクタ: カギ線 147">
            <a:extLst>
              <a:ext uri="{FF2B5EF4-FFF2-40B4-BE49-F238E27FC236}">
                <a16:creationId xmlns:a16="http://schemas.microsoft.com/office/drawing/2014/main" id="{A7CA4031-A61E-48E2-AA0F-C0353A119425}"/>
              </a:ext>
            </a:extLst>
          </p:cNvPr>
          <p:cNvCxnSpPr>
            <a:cxnSpLocks/>
            <a:endCxn id="130" idx="2"/>
          </p:cNvCxnSpPr>
          <p:nvPr/>
        </p:nvCxnSpPr>
        <p:spPr>
          <a:xfrm flipV="1">
            <a:off x="10023718" y="6514107"/>
            <a:ext cx="1555985" cy="149312"/>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86C3990D-E0A9-44BE-A857-02F51379BC1B}"/>
              </a:ext>
            </a:extLst>
          </p:cNvPr>
          <p:cNvCxnSpPr>
            <a:cxnSpLocks/>
            <a:stCxn id="140" idx="0"/>
            <a:endCxn id="66" idx="2"/>
          </p:cNvCxnSpPr>
          <p:nvPr/>
        </p:nvCxnSpPr>
        <p:spPr>
          <a:xfrm flipH="1" flipV="1">
            <a:off x="11617900" y="5502558"/>
            <a:ext cx="7027" cy="3640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2C699F03-B371-4174-8B52-1AFB23C4F940}"/>
              </a:ext>
            </a:extLst>
          </p:cNvPr>
          <p:cNvSpPr/>
          <p:nvPr/>
        </p:nvSpPr>
        <p:spPr>
          <a:xfrm>
            <a:off x="3475497" y="4736934"/>
            <a:ext cx="333651" cy="118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dirty="0"/>
              <a:t>Level3</a:t>
            </a:r>
            <a:endParaRPr kumimoji="1" lang="ja-JP" altLang="en-US" dirty="0"/>
          </a:p>
        </p:txBody>
      </p:sp>
    </p:spTree>
    <p:extLst>
      <p:ext uri="{BB962C8B-B14F-4D97-AF65-F5344CB8AC3E}">
        <p14:creationId xmlns:p14="http://schemas.microsoft.com/office/powerpoint/2010/main" val="204767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482F2C-9CF4-4589-88BB-425F2252F0F8}"/>
              </a:ext>
            </a:extLst>
          </p:cNvPr>
          <p:cNvSpPr>
            <a:spLocks noGrp="1"/>
          </p:cNvSpPr>
          <p:nvPr>
            <p:ph type="title"/>
          </p:nvPr>
        </p:nvSpPr>
        <p:spPr>
          <a:xfrm>
            <a:off x="129173" y="91295"/>
            <a:ext cx="10515600" cy="1013810"/>
          </a:xfrm>
        </p:spPr>
        <p:txBody>
          <a:bodyPr/>
          <a:lstStyle/>
          <a:p>
            <a:r>
              <a:rPr kumimoji="1" lang="en-US" altLang="ja-JP" dirty="0"/>
              <a:t>Objective of Hackfest</a:t>
            </a:r>
            <a:endParaRPr kumimoji="1" lang="ja-JP" altLang="en-US" dirty="0"/>
          </a:p>
        </p:txBody>
      </p:sp>
      <p:sp>
        <p:nvSpPr>
          <p:cNvPr id="4" name="コンテンツ プレースホルダー 3">
            <a:extLst>
              <a:ext uri="{FF2B5EF4-FFF2-40B4-BE49-F238E27FC236}">
                <a16:creationId xmlns:a16="http://schemas.microsoft.com/office/drawing/2014/main" id="{CE34295F-644C-4AF2-AE50-EDD90ABEA191}"/>
              </a:ext>
            </a:extLst>
          </p:cNvPr>
          <p:cNvSpPr txBox="1">
            <a:spLocks noGrp="1"/>
          </p:cNvSpPr>
          <p:nvPr>
            <p:ph idx="1"/>
          </p:nvPr>
        </p:nvSpPr>
        <p:spPr>
          <a:xfrm>
            <a:off x="205777" y="903732"/>
            <a:ext cx="10865877" cy="424732"/>
          </a:xfrm>
          <a:prstGeom prst="rect">
            <a:avLst/>
          </a:prstGeom>
          <a:noFill/>
        </p:spPr>
        <p:txBody>
          <a:bodyPr wrap="square" rtlCol="0">
            <a:spAutoFit/>
          </a:bodyPr>
          <a:lstStyle/>
          <a:p>
            <a:pPr marL="0" indent="0">
              <a:buNone/>
            </a:pPr>
            <a:r>
              <a:rPr kumimoji="1" lang="en-US" altLang="ja-JP" sz="2400" b="1" dirty="0">
                <a:latin typeface="Segoe UI Light" panose="020B0502040204020203" pitchFamily="34" charset="0"/>
                <a:cs typeface="Segoe UI Light" panose="020B0502040204020203" pitchFamily="34" charset="0"/>
              </a:rPr>
              <a:t>Realizing transparency of transportation and automated payment</a:t>
            </a:r>
            <a:r>
              <a:rPr kumimoji="1" lang="ja-JP" altLang="en-US" sz="2400" b="1" dirty="0">
                <a:latin typeface="Segoe UI Light" panose="020B0502040204020203" pitchFamily="34" charset="0"/>
                <a:cs typeface="Segoe UI Light" panose="020B0502040204020203" pitchFamily="34" charset="0"/>
              </a:rPr>
              <a:t> </a:t>
            </a:r>
            <a:r>
              <a:rPr kumimoji="1" lang="en-US" altLang="ja-JP" sz="2400" b="1" dirty="0">
                <a:latin typeface="Segoe UI Light" panose="020B0502040204020203" pitchFamily="34" charset="0"/>
                <a:cs typeface="Segoe UI Light" panose="020B0502040204020203" pitchFamily="34" charset="0"/>
              </a:rPr>
              <a:t>process</a:t>
            </a:r>
            <a:endParaRPr kumimoji="1" lang="ja-JP" altLang="en-US" sz="2400" dirty="0">
              <a:latin typeface="Segoe UI Light" panose="020B0502040204020203" pitchFamily="34" charset="0"/>
              <a:cs typeface="Segoe UI Light" panose="020B0502040204020203" pitchFamily="34" charset="0"/>
            </a:endParaRPr>
          </a:p>
        </p:txBody>
      </p:sp>
      <p:sp>
        <p:nvSpPr>
          <p:cNvPr id="3" name="正方形/長方形 2">
            <a:extLst>
              <a:ext uri="{FF2B5EF4-FFF2-40B4-BE49-F238E27FC236}">
                <a16:creationId xmlns:a16="http://schemas.microsoft.com/office/drawing/2014/main" id="{659B25BF-F99F-4AAD-A4EA-F20B875106AF}"/>
              </a:ext>
            </a:extLst>
          </p:cNvPr>
          <p:cNvSpPr/>
          <p:nvPr/>
        </p:nvSpPr>
        <p:spPr>
          <a:xfrm>
            <a:off x="205777" y="1571114"/>
            <a:ext cx="11631996" cy="3970318"/>
          </a:xfrm>
          <a:prstGeom prst="rect">
            <a:avLst/>
          </a:prstGeom>
        </p:spPr>
        <p:txBody>
          <a:bodyPr wrap="square">
            <a:spAutoFit/>
          </a:bodyPr>
          <a:lstStyle/>
          <a:p>
            <a:r>
              <a:rPr lang="en-US" altLang="ja-JP" dirty="0" err="1"/>
              <a:t>MaaS</a:t>
            </a:r>
            <a:r>
              <a:rPr lang="en-US" altLang="ja-JP" dirty="0"/>
              <a:t> L3 requires realizing “subscription model” for payment on transportation fee. For that, it is necessary to solve the following 3 problems.</a:t>
            </a:r>
          </a:p>
          <a:p>
            <a:endParaRPr lang="en-US" altLang="ja-JP" dirty="0"/>
          </a:p>
          <a:p>
            <a:pPr marL="285750" indent="-285750">
              <a:buFont typeface="Arial" panose="020B0604020202020204" pitchFamily="34" charset="0"/>
              <a:buChar char="•"/>
            </a:pPr>
            <a:r>
              <a:rPr lang="en-US" altLang="ja-JP" b="1" dirty="0"/>
              <a:t>Transparency of transportation, </a:t>
            </a:r>
            <a:r>
              <a:rPr lang="en-US" altLang="ja-JP" dirty="0"/>
              <a:t>There is a need for a mechanism that allows travelers to record which transportation was used at any time and which can not be tampered with in any way. Blockchain is thought to be useful as a base for storing trails.</a:t>
            </a:r>
          </a:p>
          <a:p>
            <a:pPr marL="285750" indent="-285750">
              <a:buFont typeface="Arial" panose="020B0604020202020204" pitchFamily="34" charset="0"/>
              <a:buChar char="•"/>
            </a:pPr>
            <a:r>
              <a:rPr lang="en-US" altLang="ja-JP" b="1" dirty="0"/>
              <a:t>Transparency</a:t>
            </a:r>
            <a:r>
              <a:rPr lang="ja-JP" altLang="en-US" b="1" dirty="0"/>
              <a:t> </a:t>
            </a:r>
            <a:r>
              <a:rPr lang="en-US" altLang="ja-JP" b="1" dirty="0"/>
              <a:t>of</a:t>
            </a:r>
            <a:r>
              <a:rPr lang="ja-JP" altLang="en-US" b="1" dirty="0"/>
              <a:t> </a:t>
            </a:r>
            <a:r>
              <a:rPr lang="en-US" altLang="ja-JP" b="1" dirty="0"/>
              <a:t>calculating amount and automated payment</a:t>
            </a:r>
            <a:r>
              <a:rPr lang="ja-JP" altLang="en-US" b="1" dirty="0"/>
              <a:t> </a:t>
            </a:r>
            <a:r>
              <a:rPr lang="en-US" altLang="ja-JP" b="1" dirty="0"/>
              <a:t>process, </a:t>
            </a:r>
            <a:r>
              <a:rPr lang="en-US" altLang="ja-JP" dirty="0"/>
              <a:t>It is necessary to clarify the process of calculating the amount paid to transportation companies. The payment amount is automatically calculated, and the payment is automatically completed by cooperation with the payment API provided by the financial institution. Also record and share whether it was paid correctly.</a:t>
            </a:r>
          </a:p>
          <a:p>
            <a:pPr marL="285750" indent="-285750">
              <a:buFont typeface="Arial" panose="020B0604020202020204" pitchFamily="34" charset="0"/>
              <a:buChar char="•"/>
            </a:pPr>
            <a:r>
              <a:rPr lang="en-US" altLang="ja-JP" b="1" dirty="0"/>
              <a:t>Ease of business participation</a:t>
            </a:r>
            <a:r>
              <a:rPr lang="en-US" altLang="ja-JP" dirty="0"/>
              <a:t>, Not only major transportation operators use these mechanisms. We have to assume that local small bus companies and taxi companies will also use this system. In other words, it is necessary to set barriers to entry such as technical capability and necessary cost as low as possible. </a:t>
            </a:r>
            <a:r>
              <a:rPr lang="en-US" altLang="ja-JP" dirty="0">
                <a:solidFill>
                  <a:srgbClr val="FF0000"/>
                </a:solidFill>
              </a:rPr>
              <a:t>This is an option in this Hackfest.</a:t>
            </a:r>
            <a:endParaRPr lang="ja-JP" altLang="en-US" dirty="0">
              <a:solidFill>
                <a:srgbClr val="FF0000"/>
              </a:solidFill>
            </a:endParaRPr>
          </a:p>
        </p:txBody>
      </p:sp>
      <p:sp>
        <p:nvSpPr>
          <p:cNvPr id="5" name="テキスト ボックス 4">
            <a:extLst>
              <a:ext uri="{FF2B5EF4-FFF2-40B4-BE49-F238E27FC236}">
                <a16:creationId xmlns:a16="http://schemas.microsoft.com/office/drawing/2014/main" id="{78A03E4C-0000-4F99-BD6C-07CC2D5339A6}"/>
              </a:ext>
            </a:extLst>
          </p:cNvPr>
          <p:cNvSpPr txBox="1"/>
          <p:nvPr/>
        </p:nvSpPr>
        <p:spPr>
          <a:xfrm>
            <a:off x="205776" y="5857103"/>
            <a:ext cx="11986223" cy="400110"/>
          </a:xfrm>
          <a:prstGeom prst="rect">
            <a:avLst/>
          </a:prstGeom>
          <a:noFill/>
        </p:spPr>
        <p:txBody>
          <a:bodyPr wrap="square" rtlCol="0">
            <a:spAutoFit/>
          </a:bodyPr>
          <a:lstStyle/>
          <a:p>
            <a:r>
              <a:rPr kumimoji="1" lang="en-US" altLang="ja-JP" sz="2000" b="1" dirty="0"/>
              <a:t>In this </a:t>
            </a:r>
            <a:r>
              <a:rPr kumimoji="1" lang="en-US" altLang="ja-JP" sz="2000" b="1" dirty="0" err="1"/>
              <a:t>hackfest</a:t>
            </a:r>
            <a:r>
              <a:rPr kumimoji="1" lang="en-US" altLang="ja-JP" sz="2000" b="1" dirty="0"/>
              <a:t>, we are going to focus Blockchain and Financial API connected to Blockchain</a:t>
            </a:r>
            <a:endParaRPr kumimoji="1" lang="ja-JP" altLang="en-US" sz="2000" b="1" dirty="0"/>
          </a:p>
        </p:txBody>
      </p:sp>
    </p:spTree>
    <p:extLst>
      <p:ext uri="{BB962C8B-B14F-4D97-AF65-F5344CB8AC3E}">
        <p14:creationId xmlns:p14="http://schemas.microsoft.com/office/powerpoint/2010/main" val="1432756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64890-EE51-42F9-A64D-9A7D2CE35A39}"/>
              </a:ext>
            </a:extLst>
          </p:cNvPr>
          <p:cNvSpPr>
            <a:spLocks noGrp="1"/>
          </p:cNvSpPr>
          <p:nvPr>
            <p:ph type="title"/>
          </p:nvPr>
        </p:nvSpPr>
        <p:spPr/>
        <p:txBody>
          <a:bodyPr/>
          <a:lstStyle/>
          <a:p>
            <a:r>
              <a:rPr kumimoji="1" lang="en-US" altLang="ja-JP" dirty="0"/>
              <a:t>Team</a:t>
            </a:r>
            <a:endParaRPr kumimoji="1" lang="ja-JP" altLang="en-US" dirty="0"/>
          </a:p>
        </p:txBody>
      </p:sp>
      <p:sp>
        <p:nvSpPr>
          <p:cNvPr id="3" name="コンテンツ プレースホルダー 2">
            <a:extLst>
              <a:ext uri="{FF2B5EF4-FFF2-40B4-BE49-F238E27FC236}">
                <a16:creationId xmlns:a16="http://schemas.microsoft.com/office/drawing/2014/main" id="{C6F324D8-07E2-454A-B401-8A54E8519C5D}"/>
              </a:ext>
            </a:extLst>
          </p:cNvPr>
          <p:cNvSpPr>
            <a:spLocks noGrp="1"/>
          </p:cNvSpPr>
          <p:nvPr>
            <p:ph idx="1"/>
          </p:nvPr>
        </p:nvSpPr>
        <p:spPr/>
        <p:txBody>
          <a:bodyPr>
            <a:normAutofit/>
          </a:bodyPr>
          <a:lstStyle/>
          <a:p>
            <a:r>
              <a:rPr kumimoji="1" lang="en-US" altLang="ja-JP" dirty="0"/>
              <a:t>JR</a:t>
            </a:r>
            <a:r>
              <a:rPr kumimoji="1" lang="ja-JP" altLang="en-US" dirty="0"/>
              <a:t> </a:t>
            </a:r>
            <a:r>
              <a:rPr kumimoji="1" lang="en-US" altLang="ja-JP" dirty="0"/>
              <a:t>East</a:t>
            </a:r>
            <a:r>
              <a:rPr lang="ja-JP" altLang="en-US" dirty="0"/>
              <a:t> </a:t>
            </a:r>
            <a:r>
              <a:rPr lang="en-US" altLang="ja-JP" dirty="0"/>
              <a:t>and JR East Information System</a:t>
            </a:r>
          </a:p>
          <a:p>
            <a:pPr marL="457200" lvl="1" indent="0">
              <a:buNone/>
            </a:pPr>
            <a:endParaRPr lang="en-US" altLang="ja-JP" dirty="0"/>
          </a:p>
          <a:p>
            <a:r>
              <a:rPr kumimoji="1" lang="en-US" altLang="ja-JP" dirty="0"/>
              <a:t>Mizuho Information &amp; Research</a:t>
            </a:r>
          </a:p>
          <a:p>
            <a:pPr lvl="1"/>
            <a:r>
              <a:rPr kumimoji="1" lang="en-US" altLang="ja-JP" dirty="0"/>
              <a:t>Fujimoto</a:t>
            </a:r>
          </a:p>
          <a:p>
            <a:pPr lvl="1"/>
            <a:r>
              <a:rPr kumimoji="1" lang="en-US" altLang="ja-JP" dirty="0"/>
              <a:t>Others</a:t>
            </a:r>
          </a:p>
          <a:p>
            <a:r>
              <a:rPr lang="en-US" altLang="ja-JP" dirty="0"/>
              <a:t>Microsoft</a:t>
            </a:r>
          </a:p>
          <a:p>
            <a:pPr lvl="1"/>
            <a:r>
              <a:rPr lang="en-US" altLang="ja-JP" dirty="0" err="1"/>
              <a:t>Nashimoto</a:t>
            </a:r>
            <a:endParaRPr lang="en-US" altLang="ja-JP" dirty="0"/>
          </a:p>
          <a:p>
            <a:pPr lvl="1"/>
            <a:r>
              <a:rPr lang="en-US" altLang="ja-JP" dirty="0"/>
              <a:t>Anno</a:t>
            </a:r>
          </a:p>
          <a:p>
            <a:pPr lvl="1"/>
            <a:r>
              <a:rPr lang="en-US" altLang="ja-JP" dirty="0"/>
              <a:t>Takagi</a:t>
            </a:r>
          </a:p>
          <a:p>
            <a:pPr lvl="1"/>
            <a:r>
              <a:rPr lang="en-US" altLang="ja-JP" dirty="0" err="1"/>
              <a:t>Gojugi</a:t>
            </a:r>
            <a:endParaRPr lang="en-US" altLang="ja-JP" dirty="0"/>
          </a:p>
          <a:p>
            <a:endParaRPr kumimoji="1" lang="ja-JP" altLang="en-US" dirty="0"/>
          </a:p>
        </p:txBody>
      </p:sp>
    </p:spTree>
    <p:extLst>
      <p:ext uri="{BB962C8B-B14F-4D97-AF65-F5344CB8AC3E}">
        <p14:creationId xmlns:p14="http://schemas.microsoft.com/office/powerpoint/2010/main" val="177678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楕円 363">
            <a:extLst>
              <a:ext uri="{FF2B5EF4-FFF2-40B4-BE49-F238E27FC236}">
                <a16:creationId xmlns:a16="http://schemas.microsoft.com/office/drawing/2014/main" id="{C72DF221-3D37-4013-A6DC-13AC12A81AA8}"/>
              </a:ext>
            </a:extLst>
          </p:cNvPr>
          <p:cNvSpPr/>
          <p:nvPr/>
        </p:nvSpPr>
        <p:spPr>
          <a:xfrm>
            <a:off x="8063280" y="873153"/>
            <a:ext cx="1099189" cy="109918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6F1BE86-BE26-4AB8-8445-C3B507BF309A}"/>
              </a:ext>
            </a:extLst>
          </p:cNvPr>
          <p:cNvSpPr>
            <a:spLocks noGrp="1"/>
          </p:cNvSpPr>
          <p:nvPr>
            <p:ph type="title"/>
          </p:nvPr>
        </p:nvSpPr>
        <p:spPr>
          <a:xfrm>
            <a:off x="109614" y="81516"/>
            <a:ext cx="10515600" cy="607952"/>
          </a:xfrm>
        </p:spPr>
        <p:txBody>
          <a:bodyPr>
            <a:normAutofit fontScale="90000"/>
          </a:bodyPr>
          <a:lstStyle/>
          <a:p>
            <a:r>
              <a:rPr kumimoji="1" lang="en-US" altLang="ja-JP" dirty="0"/>
              <a:t>flow ~ overview</a:t>
            </a:r>
            <a:endParaRPr kumimoji="1" lang="ja-JP" altLang="en-US" dirty="0"/>
          </a:p>
        </p:txBody>
      </p:sp>
      <p:pic>
        <p:nvPicPr>
          <p:cNvPr id="118" name="グラフィックス 117" descr="スマート フォン">
            <a:extLst>
              <a:ext uri="{FF2B5EF4-FFF2-40B4-BE49-F238E27FC236}">
                <a16:creationId xmlns:a16="http://schemas.microsoft.com/office/drawing/2014/main" id="{36429336-22BF-4373-92D0-FF69CBEFAA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70618" y="1285660"/>
            <a:ext cx="624548" cy="624548"/>
          </a:xfrm>
          <a:prstGeom prst="rect">
            <a:avLst/>
          </a:prstGeom>
        </p:spPr>
      </p:pic>
      <p:pic>
        <p:nvPicPr>
          <p:cNvPr id="120" name="グラフィックス 119" descr="ユーザー">
            <a:extLst>
              <a:ext uri="{FF2B5EF4-FFF2-40B4-BE49-F238E27FC236}">
                <a16:creationId xmlns:a16="http://schemas.microsoft.com/office/drawing/2014/main" id="{2B816EB3-D048-4ED3-AF91-1CBC994BD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0454" y="1285660"/>
            <a:ext cx="624548" cy="624548"/>
          </a:xfrm>
          <a:prstGeom prst="rect">
            <a:avLst/>
          </a:prstGeom>
        </p:spPr>
      </p:pic>
      <p:pic>
        <p:nvPicPr>
          <p:cNvPr id="122" name="グラフィックス 121" descr="電車">
            <a:extLst>
              <a:ext uri="{FF2B5EF4-FFF2-40B4-BE49-F238E27FC236}">
                <a16:creationId xmlns:a16="http://schemas.microsoft.com/office/drawing/2014/main" id="{D775D755-47EF-43F9-BF10-1652894A48A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5674" y="4055253"/>
            <a:ext cx="469232" cy="469232"/>
          </a:xfrm>
          <a:prstGeom prst="rect">
            <a:avLst/>
          </a:prstGeom>
        </p:spPr>
      </p:pic>
      <p:pic>
        <p:nvPicPr>
          <p:cNvPr id="124" name="グラフィックス 123" descr="タクシー">
            <a:extLst>
              <a:ext uri="{FF2B5EF4-FFF2-40B4-BE49-F238E27FC236}">
                <a16:creationId xmlns:a16="http://schemas.microsoft.com/office/drawing/2014/main" id="{263546C7-A257-4DC5-B2C5-0BF4310714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71460" y="3964353"/>
            <a:ext cx="516155" cy="516155"/>
          </a:xfrm>
          <a:prstGeom prst="rect">
            <a:avLst/>
          </a:prstGeom>
        </p:spPr>
      </p:pic>
      <p:pic>
        <p:nvPicPr>
          <p:cNvPr id="126" name="グラフィックス 125" descr="バス">
            <a:extLst>
              <a:ext uri="{FF2B5EF4-FFF2-40B4-BE49-F238E27FC236}">
                <a16:creationId xmlns:a16="http://schemas.microsoft.com/office/drawing/2014/main" id="{FDA55F6E-89E2-48D6-AC95-E6430F8B9C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87841" y="3966175"/>
            <a:ext cx="516155" cy="516155"/>
          </a:xfrm>
          <a:prstGeom prst="rect">
            <a:avLst/>
          </a:prstGeom>
        </p:spPr>
      </p:pic>
      <p:pic>
        <p:nvPicPr>
          <p:cNvPr id="128" name="グラフィックス 127" descr="飛行機">
            <a:extLst>
              <a:ext uri="{FF2B5EF4-FFF2-40B4-BE49-F238E27FC236}">
                <a16:creationId xmlns:a16="http://schemas.microsoft.com/office/drawing/2014/main" id="{5F81C9CE-6166-45F1-9302-77A8DDF376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5961" y="2902306"/>
            <a:ext cx="914400" cy="914400"/>
          </a:xfrm>
          <a:prstGeom prst="rect">
            <a:avLst/>
          </a:prstGeom>
        </p:spPr>
      </p:pic>
      <p:pic>
        <p:nvPicPr>
          <p:cNvPr id="132" name="グラフィックス 131" descr="建物">
            <a:extLst>
              <a:ext uri="{FF2B5EF4-FFF2-40B4-BE49-F238E27FC236}">
                <a16:creationId xmlns:a16="http://schemas.microsoft.com/office/drawing/2014/main" id="{992EE077-97B8-4334-ADCA-DD1F0E631D8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815825" y="2902306"/>
            <a:ext cx="914400" cy="914400"/>
          </a:xfrm>
          <a:prstGeom prst="rect">
            <a:avLst/>
          </a:prstGeom>
        </p:spPr>
      </p:pic>
      <p:cxnSp>
        <p:nvCxnSpPr>
          <p:cNvPr id="134" name="直線矢印コネクタ 133">
            <a:extLst>
              <a:ext uri="{FF2B5EF4-FFF2-40B4-BE49-F238E27FC236}">
                <a16:creationId xmlns:a16="http://schemas.microsoft.com/office/drawing/2014/main" id="{37A6C224-40D5-4B57-BD55-AE58A667C7E9}"/>
              </a:ext>
            </a:extLst>
          </p:cNvPr>
          <p:cNvCxnSpPr/>
          <p:nvPr/>
        </p:nvCxnSpPr>
        <p:spPr>
          <a:xfrm>
            <a:off x="1289964" y="1597934"/>
            <a:ext cx="1080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A96AEF76-A151-4272-94C7-AA25A0F3992D}"/>
              </a:ext>
            </a:extLst>
          </p:cNvPr>
          <p:cNvSpPr txBox="1"/>
          <p:nvPr/>
        </p:nvSpPr>
        <p:spPr>
          <a:xfrm>
            <a:off x="1442391" y="1241474"/>
            <a:ext cx="826607" cy="369332"/>
          </a:xfrm>
          <a:prstGeom prst="rect">
            <a:avLst/>
          </a:prstGeom>
          <a:noFill/>
        </p:spPr>
        <p:txBody>
          <a:bodyPr wrap="square" rtlCol="0">
            <a:spAutoFit/>
          </a:bodyPr>
          <a:lstStyle/>
          <a:p>
            <a:r>
              <a:rPr kumimoji="1" lang="en-US" altLang="ja-JP" dirty="0"/>
              <a:t>login</a:t>
            </a:r>
            <a:endParaRPr kumimoji="1" lang="ja-JP" altLang="en-US" dirty="0"/>
          </a:p>
        </p:txBody>
      </p:sp>
      <p:sp>
        <p:nvSpPr>
          <p:cNvPr id="141" name="吹き出し: 四角形 140">
            <a:extLst>
              <a:ext uri="{FF2B5EF4-FFF2-40B4-BE49-F238E27FC236}">
                <a16:creationId xmlns:a16="http://schemas.microsoft.com/office/drawing/2014/main" id="{6BB8022F-D68B-4840-998D-1F25069EA677}"/>
              </a:ext>
            </a:extLst>
          </p:cNvPr>
          <p:cNvSpPr/>
          <p:nvPr/>
        </p:nvSpPr>
        <p:spPr>
          <a:xfrm>
            <a:off x="2495786" y="2159577"/>
            <a:ext cx="876235" cy="570059"/>
          </a:xfrm>
          <a:prstGeom prst="wedgeRectCallout">
            <a:avLst>
              <a:gd name="adj1" fmla="val -28646"/>
              <a:gd name="adj2" fmla="val -876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43" name="図 142">
            <a:extLst>
              <a:ext uri="{FF2B5EF4-FFF2-40B4-BE49-F238E27FC236}">
                <a16:creationId xmlns:a16="http://schemas.microsoft.com/office/drawing/2014/main" id="{C2A6E784-8C58-4B8B-B225-F803DDBB9A2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34143" y="2202670"/>
            <a:ext cx="521284" cy="521284"/>
          </a:xfrm>
          <a:prstGeom prst="rect">
            <a:avLst/>
          </a:prstGeom>
        </p:spPr>
      </p:pic>
      <p:cxnSp>
        <p:nvCxnSpPr>
          <p:cNvPr id="148" name="直線矢印コネクタ 147">
            <a:extLst>
              <a:ext uri="{FF2B5EF4-FFF2-40B4-BE49-F238E27FC236}">
                <a16:creationId xmlns:a16="http://schemas.microsoft.com/office/drawing/2014/main" id="{EDCF28FC-530A-4E48-AB3E-6BB2B45B6455}"/>
              </a:ext>
            </a:extLst>
          </p:cNvPr>
          <p:cNvCxnSpPr>
            <a:stCxn id="128" idx="3"/>
            <a:endCxn id="132" idx="1"/>
          </p:cNvCxnSpPr>
          <p:nvPr/>
        </p:nvCxnSpPr>
        <p:spPr>
          <a:xfrm>
            <a:off x="1190361" y="3359506"/>
            <a:ext cx="962546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0" name="テキスト ボックス 149">
            <a:extLst>
              <a:ext uri="{FF2B5EF4-FFF2-40B4-BE49-F238E27FC236}">
                <a16:creationId xmlns:a16="http://schemas.microsoft.com/office/drawing/2014/main" id="{BBF435D4-A823-4319-9EF2-94A9A7F4468D}"/>
              </a:ext>
            </a:extLst>
          </p:cNvPr>
          <p:cNvSpPr txBox="1"/>
          <p:nvPr/>
        </p:nvSpPr>
        <p:spPr>
          <a:xfrm>
            <a:off x="2380250" y="968868"/>
            <a:ext cx="753379" cy="369332"/>
          </a:xfrm>
          <a:prstGeom prst="rect">
            <a:avLst/>
          </a:prstGeom>
          <a:noFill/>
        </p:spPr>
        <p:txBody>
          <a:bodyPr wrap="square" rtlCol="0">
            <a:spAutoFit/>
          </a:bodyPr>
          <a:lstStyle/>
          <a:p>
            <a:r>
              <a:rPr kumimoji="1" lang="en-US" altLang="ja-JP" dirty="0"/>
              <a:t>app</a:t>
            </a:r>
            <a:endParaRPr kumimoji="1" lang="ja-JP" altLang="en-US" dirty="0"/>
          </a:p>
        </p:txBody>
      </p:sp>
      <p:pic>
        <p:nvPicPr>
          <p:cNvPr id="154" name="グラフィックス 153" descr="電車">
            <a:extLst>
              <a:ext uri="{FF2B5EF4-FFF2-40B4-BE49-F238E27FC236}">
                <a16:creationId xmlns:a16="http://schemas.microsoft.com/office/drawing/2014/main" id="{B0CC8956-9CD1-43B7-B8AB-4FCA1E25DF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62556" y="4055253"/>
            <a:ext cx="469232" cy="469232"/>
          </a:xfrm>
          <a:prstGeom prst="rect">
            <a:avLst/>
          </a:prstGeom>
        </p:spPr>
      </p:pic>
      <p:cxnSp>
        <p:nvCxnSpPr>
          <p:cNvPr id="156" name="直線矢印コネクタ 155">
            <a:extLst>
              <a:ext uri="{FF2B5EF4-FFF2-40B4-BE49-F238E27FC236}">
                <a16:creationId xmlns:a16="http://schemas.microsoft.com/office/drawing/2014/main" id="{FEF816E6-1231-4803-A20C-6922FF05B810}"/>
              </a:ext>
            </a:extLst>
          </p:cNvPr>
          <p:cNvCxnSpPr>
            <a:cxnSpLocks/>
            <a:stCxn id="122" idx="3"/>
            <a:endCxn id="154" idx="1"/>
          </p:cNvCxnSpPr>
          <p:nvPr/>
        </p:nvCxnSpPr>
        <p:spPr>
          <a:xfrm>
            <a:off x="2064906" y="4289869"/>
            <a:ext cx="1797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a:extLst>
              <a:ext uri="{FF2B5EF4-FFF2-40B4-BE49-F238E27FC236}">
                <a16:creationId xmlns:a16="http://schemas.microsoft.com/office/drawing/2014/main" id="{28D41835-EEFD-46DF-A5A4-C78A1EB539D5}"/>
              </a:ext>
            </a:extLst>
          </p:cNvPr>
          <p:cNvCxnSpPr>
            <a:cxnSpLocks/>
            <a:endCxn id="122" idx="0"/>
          </p:cNvCxnSpPr>
          <p:nvPr/>
        </p:nvCxnSpPr>
        <p:spPr>
          <a:xfrm flipH="1">
            <a:off x="1830290" y="3617584"/>
            <a:ext cx="2" cy="43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555AD0B0-6F7B-4101-9DA2-7144185BEC60}"/>
              </a:ext>
            </a:extLst>
          </p:cNvPr>
          <p:cNvCxnSpPr>
            <a:cxnSpLocks/>
            <a:stCxn id="154" idx="0"/>
          </p:cNvCxnSpPr>
          <p:nvPr/>
        </p:nvCxnSpPr>
        <p:spPr>
          <a:xfrm flipH="1" flipV="1">
            <a:off x="4093678" y="3617584"/>
            <a:ext cx="3494" cy="43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17D0BCA5-FDBD-40B2-BB5E-F988AE5B418C}"/>
              </a:ext>
            </a:extLst>
          </p:cNvPr>
          <p:cNvCxnSpPr>
            <a:cxnSpLocks/>
            <a:stCxn id="126" idx="3"/>
            <a:endCxn id="174" idx="1"/>
          </p:cNvCxnSpPr>
          <p:nvPr/>
        </p:nvCxnSpPr>
        <p:spPr>
          <a:xfrm flipV="1">
            <a:off x="5103996" y="4223671"/>
            <a:ext cx="1771324" cy="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599AC822-5424-4C77-8B02-B843CABFAB99}"/>
              </a:ext>
            </a:extLst>
          </p:cNvPr>
          <p:cNvCxnSpPr>
            <a:cxnSpLocks/>
            <a:endCxn id="126" idx="0"/>
          </p:cNvCxnSpPr>
          <p:nvPr/>
        </p:nvCxnSpPr>
        <p:spPr>
          <a:xfrm>
            <a:off x="4840303" y="3611584"/>
            <a:ext cx="5616" cy="35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線矢印コネクタ 171">
            <a:extLst>
              <a:ext uri="{FF2B5EF4-FFF2-40B4-BE49-F238E27FC236}">
                <a16:creationId xmlns:a16="http://schemas.microsoft.com/office/drawing/2014/main" id="{BF3DBFD6-55DC-4156-8F33-4498946A4A10}"/>
              </a:ext>
            </a:extLst>
          </p:cNvPr>
          <p:cNvCxnSpPr>
            <a:cxnSpLocks/>
            <a:stCxn id="174" idx="0"/>
          </p:cNvCxnSpPr>
          <p:nvPr/>
        </p:nvCxnSpPr>
        <p:spPr>
          <a:xfrm flipH="1" flipV="1">
            <a:off x="7103689" y="3611584"/>
            <a:ext cx="6247" cy="37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4" name="グラフィックス 173" descr="バス">
            <a:extLst>
              <a:ext uri="{FF2B5EF4-FFF2-40B4-BE49-F238E27FC236}">
                <a16:creationId xmlns:a16="http://schemas.microsoft.com/office/drawing/2014/main" id="{712AF003-C63C-4B4C-8FBE-30817AEB59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75320" y="3989055"/>
            <a:ext cx="469232" cy="469232"/>
          </a:xfrm>
          <a:prstGeom prst="rect">
            <a:avLst/>
          </a:prstGeom>
        </p:spPr>
      </p:pic>
      <p:pic>
        <p:nvPicPr>
          <p:cNvPr id="176" name="グラフィックス 175" descr="タクシー">
            <a:extLst>
              <a:ext uri="{FF2B5EF4-FFF2-40B4-BE49-F238E27FC236}">
                <a16:creationId xmlns:a16="http://schemas.microsoft.com/office/drawing/2014/main" id="{F8D90455-4BB0-4525-9DFC-2A1A4AA950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41636" y="3964236"/>
            <a:ext cx="516155" cy="516155"/>
          </a:xfrm>
          <a:prstGeom prst="rect">
            <a:avLst/>
          </a:prstGeom>
        </p:spPr>
      </p:pic>
      <p:cxnSp>
        <p:nvCxnSpPr>
          <p:cNvPr id="179" name="直線矢印コネクタ 178">
            <a:extLst>
              <a:ext uri="{FF2B5EF4-FFF2-40B4-BE49-F238E27FC236}">
                <a16:creationId xmlns:a16="http://schemas.microsoft.com/office/drawing/2014/main" id="{E51527CA-7478-46F3-A70B-39EC89D0A917}"/>
              </a:ext>
            </a:extLst>
          </p:cNvPr>
          <p:cNvCxnSpPr>
            <a:cxnSpLocks/>
            <a:endCxn id="124" idx="0"/>
          </p:cNvCxnSpPr>
          <p:nvPr/>
        </p:nvCxnSpPr>
        <p:spPr>
          <a:xfrm flipH="1">
            <a:off x="7929538" y="3617583"/>
            <a:ext cx="3538" cy="34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87F58039-682A-4E8C-82AD-7828C123099E}"/>
              </a:ext>
            </a:extLst>
          </p:cNvPr>
          <p:cNvCxnSpPr>
            <a:cxnSpLocks/>
            <a:stCxn id="176" idx="0"/>
          </p:cNvCxnSpPr>
          <p:nvPr/>
        </p:nvCxnSpPr>
        <p:spPr>
          <a:xfrm flipH="1" flipV="1">
            <a:off x="10296131" y="3617583"/>
            <a:ext cx="3583" cy="34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B0AB287E-B9C2-403D-94FD-5C861077E7C5}"/>
              </a:ext>
            </a:extLst>
          </p:cNvPr>
          <p:cNvCxnSpPr>
            <a:stCxn id="124" idx="3"/>
            <a:endCxn id="176" idx="1"/>
          </p:cNvCxnSpPr>
          <p:nvPr/>
        </p:nvCxnSpPr>
        <p:spPr>
          <a:xfrm flipV="1">
            <a:off x="8187615" y="4222314"/>
            <a:ext cx="1854021" cy="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テキスト ボックス 185">
            <a:extLst>
              <a:ext uri="{FF2B5EF4-FFF2-40B4-BE49-F238E27FC236}">
                <a16:creationId xmlns:a16="http://schemas.microsoft.com/office/drawing/2014/main" id="{C9457B75-7B0B-4828-9437-DE20074CA544}"/>
              </a:ext>
            </a:extLst>
          </p:cNvPr>
          <p:cNvSpPr txBox="1"/>
          <p:nvPr/>
        </p:nvSpPr>
        <p:spPr>
          <a:xfrm>
            <a:off x="272649" y="3720626"/>
            <a:ext cx="1251442" cy="369332"/>
          </a:xfrm>
          <a:prstGeom prst="rect">
            <a:avLst/>
          </a:prstGeom>
          <a:noFill/>
        </p:spPr>
        <p:txBody>
          <a:bodyPr wrap="square" rtlCol="0">
            <a:spAutoFit/>
          </a:bodyPr>
          <a:lstStyle/>
          <a:p>
            <a:r>
              <a:rPr kumimoji="1" lang="en-US" altLang="ja-JP" dirty="0"/>
              <a:t>airport</a:t>
            </a:r>
            <a:endParaRPr kumimoji="1" lang="ja-JP" altLang="en-US" dirty="0"/>
          </a:p>
        </p:txBody>
      </p:sp>
      <p:sp>
        <p:nvSpPr>
          <p:cNvPr id="187" name="テキスト ボックス 186">
            <a:extLst>
              <a:ext uri="{FF2B5EF4-FFF2-40B4-BE49-F238E27FC236}">
                <a16:creationId xmlns:a16="http://schemas.microsoft.com/office/drawing/2014/main" id="{F032A8F8-8AC0-4F28-BB1E-A1013868FAED}"/>
              </a:ext>
            </a:extLst>
          </p:cNvPr>
          <p:cNvSpPr txBox="1"/>
          <p:nvPr/>
        </p:nvSpPr>
        <p:spPr>
          <a:xfrm>
            <a:off x="10918159" y="3741600"/>
            <a:ext cx="854752" cy="369332"/>
          </a:xfrm>
          <a:prstGeom prst="rect">
            <a:avLst/>
          </a:prstGeom>
          <a:noFill/>
        </p:spPr>
        <p:txBody>
          <a:bodyPr wrap="square" rtlCol="0">
            <a:spAutoFit/>
          </a:bodyPr>
          <a:lstStyle/>
          <a:p>
            <a:r>
              <a:rPr kumimoji="1" lang="en-US" altLang="ja-JP" dirty="0"/>
              <a:t>hotel</a:t>
            </a:r>
            <a:endParaRPr kumimoji="1" lang="ja-JP" altLang="en-US" dirty="0"/>
          </a:p>
        </p:txBody>
      </p:sp>
      <p:pic>
        <p:nvPicPr>
          <p:cNvPr id="191" name="図 190">
            <a:extLst>
              <a:ext uri="{FF2B5EF4-FFF2-40B4-BE49-F238E27FC236}">
                <a16:creationId xmlns:a16="http://schemas.microsoft.com/office/drawing/2014/main" id="{DDAEC187-486B-4EC9-A4B8-DDAF2AB30E31}"/>
              </a:ext>
            </a:extLst>
          </p:cNvPr>
          <p:cNvPicPr>
            <a:picLocks noChangeAspect="1"/>
          </p:cNvPicPr>
          <p:nvPr/>
        </p:nvPicPr>
        <p:blipFill>
          <a:blip r:embed="rId17"/>
          <a:stretch>
            <a:fillRect/>
          </a:stretch>
        </p:blipFill>
        <p:spPr>
          <a:xfrm>
            <a:off x="1690234" y="4788603"/>
            <a:ext cx="267488" cy="264797"/>
          </a:xfrm>
          <a:prstGeom prst="rect">
            <a:avLst/>
          </a:prstGeom>
        </p:spPr>
      </p:pic>
      <p:pic>
        <p:nvPicPr>
          <p:cNvPr id="192" name="図 191">
            <a:extLst>
              <a:ext uri="{FF2B5EF4-FFF2-40B4-BE49-F238E27FC236}">
                <a16:creationId xmlns:a16="http://schemas.microsoft.com/office/drawing/2014/main" id="{6EC92DDF-0C2D-4F28-BB57-3FE4B86BA25F}"/>
              </a:ext>
            </a:extLst>
          </p:cNvPr>
          <p:cNvPicPr>
            <a:picLocks noChangeAspect="1"/>
          </p:cNvPicPr>
          <p:nvPr/>
        </p:nvPicPr>
        <p:blipFill>
          <a:blip r:embed="rId17"/>
          <a:stretch>
            <a:fillRect/>
          </a:stretch>
        </p:blipFill>
        <p:spPr>
          <a:xfrm>
            <a:off x="3959932" y="4788603"/>
            <a:ext cx="267488" cy="264797"/>
          </a:xfrm>
          <a:prstGeom prst="rect">
            <a:avLst/>
          </a:prstGeom>
        </p:spPr>
      </p:pic>
      <p:pic>
        <p:nvPicPr>
          <p:cNvPr id="193" name="図 192">
            <a:extLst>
              <a:ext uri="{FF2B5EF4-FFF2-40B4-BE49-F238E27FC236}">
                <a16:creationId xmlns:a16="http://schemas.microsoft.com/office/drawing/2014/main" id="{723FAAC7-A8B5-4CE0-BFF8-7CF40338B0D9}"/>
              </a:ext>
            </a:extLst>
          </p:cNvPr>
          <p:cNvPicPr>
            <a:picLocks noChangeAspect="1"/>
          </p:cNvPicPr>
          <p:nvPr/>
        </p:nvPicPr>
        <p:blipFill>
          <a:blip r:embed="rId17"/>
          <a:stretch>
            <a:fillRect/>
          </a:stretch>
        </p:blipFill>
        <p:spPr>
          <a:xfrm>
            <a:off x="4741513" y="4839704"/>
            <a:ext cx="267488" cy="264797"/>
          </a:xfrm>
          <a:prstGeom prst="rect">
            <a:avLst/>
          </a:prstGeom>
        </p:spPr>
      </p:pic>
      <p:pic>
        <p:nvPicPr>
          <p:cNvPr id="194" name="図 193">
            <a:extLst>
              <a:ext uri="{FF2B5EF4-FFF2-40B4-BE49-F238E27FC236}">
                <a16:creationId xmlns:a16="http://schemas.microsoft.com/office/drawing/2014/main" id="{96D9681F-5B45-4B7F-8CF5-64E8892D8FC7}"/>
              </a:ext>
            </a:extLst>
          </p:cNvPr>
          <p:cNvPicPr>
            <a:picLocks noChangeAspect="1"/>
          </p:cNvPicPr>
          <p:nvPr/>
        </p:nvPicPr>
        <p:blipFill>
          <a:blip r:embed="rId17"/>
          <a:stretch>
            <a:fillRect/>
          </a:stretch>
        </p:blipFill>
        <p:spPr>
          <a:xfrm>
            <a:off x="6995751" y="4839704"/>
            <a:ext cx="267488" cy="264797"/>
          </a:xfrm>
          <a:prstGeom prst="rect">
            <a:avLst/>
          </a:prstGeom>
        </p:spPr>
      </p:pic>
      <p:pic>
        <p:nvPicPr>
          <p:cNvPr id="195" name="図 194">
            <a:extLst>
              <a:ext uri="{FF2B5EF4-FFF2-40B4-BE49-F238E27FC236}">
                <a16:creationId xmlns:a16="http://schemas.microsoft.com/office/drawing/2014/main" id="{A0225454-EECD-447C-B62F-1012AF0C7571}"/>
              </a:ext>
            </a:extLst>
          </p:cNvPr>
          <p:cNvPicPr>
            <a:picLocks noChangeAspect="1"/>
          </p:cNvPicPr>
          <p:nvPr/>
        </p:nvPicPr>
        <p:blipFill>
          <a:blip r:embed="rId17"/>
          <a:stretch>
            <a:fillRect/>
          </a:stretch>
        </p:blipFill>
        <p:spPr>
          <a:xfrm>
            <a:off x="7795792" y="4851664"/>
            <a:ext cx="267488" cy="264797"/>
          </a:xfrm>
          <a:prstGeom prst="rect">
            <a:avLst/>
          </a:prstGeom>
        </p:spPr>
      </p:pic>
      <p:pic>
        <p:nvPicPr>
          <p:cNvPr id="196" name="図 195">
            <a:extLst>
              <a:ext uri="{FF2B5EF4-FFF2-40B4-BE49-F238E27FC236}">
                <a16:creationId xmlns:a16="http://schemas.microsoft.com/office/drawing/2014/main" id="{560864AF-F27D-4F1D-AD47-73216AB0E71F}"/>
              </a:ext>
            </a:extLst>
          </p:cNvPr>
          <p:cNvPicPr>
            <a:picLocks noChangeAspect="1"/>
          </p:cNvPicPr>
          <p:nvPr/>
        </p:nvPicPr>
        <p:blipFill>
          <a:blip r:embed="rId17"/>
          <a:stretch>
            <a:fillRect/>
          </a:stretch>
        </p:blipFill>
        <p:spPr>
          <a:xfrm>
            <a:off x="10162385" y="4851664"/>
            <a:ext cx="267488" cy="264797"/>
          </a:xfrm>
          <a:prstGeom prst="rect">
            <a:avLst/>
          </a:prstGeom>
        </p:spPr>
      </p:pic>
      <p:cxnSp>
        <p:nvCxnSpPr>
          <p:cNvPr id="197" name="直線コネクタ 196">
            <a:extLst>
              <a:ext uri="{FF2B5EF4-FFF2-40B4-BE49-F238E27FC236}">
                <a16:creationId xmlns:a16="http://schemas.microsoft.com/office/drawing/2014/main" id="{11FAD72D-3D05-4D6A-B6A7-15189C85BCD2}"/>
              </a:ext>
            </a:extLst>
          </p:cNvPr>
          <p:cNvCxnSpPr/>
          <p:nvPr/>
        </p:nvCxnSpPr>
        <p:spPr>
          <a:xfrm>
            <a:off x="431121" y="4658107"/>
            <a:ext cx="1096302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3" name="直線矢印コネクタ 202">
            <a:extLst>
              <a:ext uri="{FF2B5EF4-FFF2-40B4-BE49-F238E27FC236}">
                <a16:creationId xmlns:a16="http://schemas.microsoft.com/office/drawing/2014/main" id="{32FFAD11-361C-4884-843A-D0CC0ED150F2}"/>
              </a:ext>
            </a:extLst>
          </p:cNvPr>
          <p:cNvCxnSpPr>
            <a:stCxn id="191" idx="3"/>
            <a:endCxn id="192" idx="1"/>
          </p:cNvCxnSpPr>
          <p:nvPr/>
        </p:nvCxnSpPr>
        <p:spPr>
          <a:xfrm>
            <a:off x="1957722" y="4921002"/>
            <a:ext cx="2002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直線矢印コネクタ 206">
            <a:extLst>
              <a:ext uri="{FF2B5EF4-FFF2-40B4-BE49-F238E27FC236}">
                <a16:creationId xmlns:a16="http://schemas.microsoft.com/office/drawing/2014/main" id="{9EAB146E-1F8E-4E6B-91E9-8F88D0DCC4B7}"/>
              </a:ext>
            </a:extLst>
          </p:cNvPr>
          <p:cNvCxnSpPr>
            <a:cxnSpLocks/>
            <a:stCxn id="193" idx="3"/>
            <a:endCxn id="194" idx="1"/>
          </p:cNvCxnSpPr>
          <p:nvPr/>
        </p:nvCxnSpPr>
        <p:spPr>
          <a:xfrm>
            <a:off x="5009001" y="4972103"/>
            <a:ext cx="1986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01BB9557-352A-4280-8141-8F7FA9BE6D56}"/>
              </a:ext>
            </a:extLst>
          </p:cNvPr>
          <p:cNvCxnSpPr>
            <a:cxnSpLocks/>
            <a:stCxn id="195" idx="3"/>
            <a:endCxn id="196" idx="1"/>
          </p:cNvCxnSpPr>
          <p:nvPr/>
        </p:nvCxnSpPr>
        <p:spPr>
          <a:xfrm>
            <a:off x="8063280" y="4984063"/>
            <a:ext cx="2099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テキスト ボックス 217">
            <a:extLst>
              <a:ext uri="{FF2B5EF4-FFF2-40B4-BE49-F238E27FC236}">
                <a16:creationId xmlns:a16="http://schemas.microsoft.com/office/drawing/2014/main" id="{39CB3060-2293-4D2F-97F5-D5AFD702F5D5}"/>
              </a:ext>
            </a:extLst>
          </p:cNvPr>
          <p:cNvSpPr txBox="1"/>
          <p:nvPr/>
        </p:nvSpPr>
        <p:spPr>
          <a:xfrm>
            <a:off x="471904" y="4776475"/>
            <a:ext cx="492443" cy="1696400"/>
          </a:xfrm>
          <a:prstGeom prst="rect">
            <a:avLst/>
          </a:prstGeom>
          <a:noFill/>
        </p:spPr>
        <p:txBody>
          <a:bodyPr vert="eaVert" wrap="square" rtlCol="0" anchor="ctr">
            <a:spAutoFit/>
          </a:bodyPr>
          <a:lstStyle/>
          <a:p>
            <a:r>
              <a:rPr kumimoji="1" lang="en-US" altLang="ja-JP" sz="2000" b="1" dirty="0"/>
              <a:t>ledger</a:t>
            </a:r>
            <a:endParaRPr kumimoji="1" lang="ja-JP" altLang="en-US" sz="2000" b="1" dirty="0"/>
          </a:p>
        </p:txBody>
      </p:sp>
      <p:sp>
        <p:nvSpPr>
          <p:cNvPr id="220" name="矢印: 下 219">
            <a:extLst>
              <a:ext uri="{FF2B5EF4-FFF2-40B4-BE49-F238E27FC236}">
                <a16:creationId xmlns:a16="http://schemas.microsoft.com/office/drawing/2014/main" id="{509BCFFE-AA21-4FA9-B92F-DF6A9B362325}"/>
              </a:ext>
            </a:extLst>
          </p:cNvPr>
          <p:cNvSpPr/>
          <p:nvPr/>
        </p:nvSpPr>
        <p:spPr>
          <a:xfrm>
            <a:off x="1744588" y="4524485"/>
            <a:ext cx="177816" cy="19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矢印: 下 220">
            <a:extLst>
              <a:ext uri="{FF2B5EF4-FFF2-40B4-BE49-F238E27FC236}">
                <a16:creationId xmlns:a16="http://schemas.microsoft.com/office/drawing/2014/main" id="{A47C0220-3028-4180-956F-64B799FC4980}"/>
              </a:ext>
            </a:extLst>
          </p:cNvPr>
          <p:cNvSpPr/>
          <p:nvPr/>
        </p:nvSpPr>
        <p:spPr>
          <a:xfrm>
            <a:off x="4004768" y="4555318"/>
            <a:ext cx="177816" cy="19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テキスト ボックス 225">
            <a:extLst>
              <a:ext uri="{FF2B5EF4-FFF2-40B4-BE49-F238E27FC236}">
                <a16:creationId xmlns:a16="http://schemas.microsoft.com/office/drawing/2014/main" id="{B1093C8F-0129-401D-A11C-18E97C3B492A}"/>
              </a:ext>
            </a:extLst>
          </p:cNvPr>
          <p:cNvSpPr txBox="1"/>
          <p:nvPr/>
        </p:nvSpPr>
        <p:spPr>
          <a:xfrm>
            <a:off x="1855694" y="3553950"/>
            <a:ext cx="1299733" cy="523220"/>
          </a:xfrm>
          <a:prstGeom prst="rect">
            <a:avLst/>
          </a:prstGeom>
          <a:noFill/>
        </p:spPr>
        <p:txBody>
          <a:bodyPr wrap="square" rtlCol="0">
            <a:spAutoFit/>
          </a:bodyPr>
          <a:lstStyle/>
          <a:p>
            <a:r>
              <a:rPr kumimoji="1" lang="en-US" altLang="ja-JP" sz="1400" dirty="0"/>
              <a:t>Show</a:t>
            </a:r>
          </a:p>
          <a:p>
            <a:r>
              <a:rPr kumimoji="1" lang="en-US" altLang="ja-JP" sz="1400" dirty="0" err="1"/>
              <a:t>Qr</a:t>
            </a:r>
            <a:r>
              <a:rPr kumimoji="1" lang="en-US" altLang="ja-JP" sz="1400" dirty="0"/>
              <a:t>-code</a:t>
            </a:r>
            <a:endParaRPr kumimoji="1" lang="ja-JP" altLang="en-US" sz="1400" dirty="0"/>
          </a:p>
        </p:txBody>
      </p:sp>
      <mc:AlternateContent xmlns:mc="http://schemas.openxmlformats.org/markup-compatibility/2006" xmlns:p14="http://schemas.microsoft.com/office/powerpoint/2010/main">
        <mc:Choice Requires="p14">
          <p:contentPart p14:bwMode="auto" r:id="rId18">
            <p14:nvContentPartPr>
              <p14:cNvPr id="351" name="インク 350">
                <a:extLst>
                  <a:ext uri="{FF2B5EF4-FFF2-40B4-BE49-F238E27FC236}">
                    <a16:creationId xmlns:a16="http://schemas.microsoft.com/office/drawing/2014/main" id="{609B04A2-7DB1-4198-A3AF-C449C563CF92}"/>
                  </a:ext>
                </a:extLst>
              </p14:cNvPr>
              <p14:cNvContentPartPr/>
              <p14:nvPr/>
            </p14:nvContentPartPr>
            <p14:xfrm>
              <a:off x="1820338" y="3933447"/>
              <a:ext cx="360" cy="7200"/>
            </p14:xfrm>
          </p:contentPart>
        </mc:Choice>
        <mc:Fallback xmlns="">
          <p:pic>
            <p:nvPicPr>
              <p:cNvPr id="351" name="インク 350">
                <a:extLst>
                  <a:ext uri="{FF2B5EF4-FFF2-40B4-BE49-F238E27FC236}">
                    <a16:creationId xmlns:a16="http://schemas.microsoft.com/office/drawing/2014/main" id="{609B04A2-7DB1-4198-A3AF-C449C563CF92}"/>
                  </a:ext>
                </a:extLst>
              </p:cNvPr>
              <p:cNvPicPr/>
              <p:nvPr/>
            </p:nvPicPr>
            <p:blipFill>
              <a:blip r:embed="rId21"/>
              <a:stretch>
                <a:fillRect/>
              </a:stretch>
            </p:blipFill>
            <p:spPr>
              <a:xfrm>
                <a:off x="1802698" y="3915807"/>
                <a:ext cx="36000" cy="42840"/>
              </a:xfrm>
              <a:prstGeom prst="rect">
                <a:avLst/>
              </a:prstGeom>
            </p:spPr>
          </p:pic>
        </mc:Fallback>
      </mc:AlternateContent>
      <p:pic>
        <p:nvPicPr>
          <p:cNvPr id="353" name="グラフィックス 352" descr="ピン止めした地図">
            <a:extLst>
              <a:ext uri="{FF2B5EF4-FFF2-40B4-BE49-F238E27FC236}">
                <a16:creationId xmlns:a16="http://schemas.microsoft.com/office/drawing/2014/main" id="{5AB6C172-2544-4EAA-BE8B-33C12FFE302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379329" y="1183682"/>
            <a:ext cx="387795" cy="387795"/>
          </a:xfrm>
          <a:prstGeom prst="rect">
            <a:avLst/>
          </a:prstGeom>
        </p:spPr>
      </p:pic>
      <p:pic>
        <p:nvPicPr>
          <p:cNvPr id="355" name="グラフィックス 354" descr="バス">
            <a:extLst>
              <a:ext uri="{FF2B5EF4-FFF2-40B4-BE49-F238E27FC236}">
                <a16:creationId xmlns:a16="http://schemas.microsoft.com/office/drawing/2014/main" id="{152535A6-0FA3-4401-BB43-4496195B75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64477" y="890424"/>
            <a:ext cx="387795" cy="387795"/>
          </a:xfrm>
          <a:prstGeom prst="rect">
            <a:avLst/>
          </a:prstGeom>
        </p:spPr>
      </p:pic>
      <p:pic>
        <p:nvPicPr>
          <p:cNvPr id="357" name="グラフィックス 356" descr="タクシー">
            <a:extLst>
              <a:ext uri="{FF2B5EF4-FFF2-40B4-BE49-F238E27FC236}">
                <a16:creationId xmlns:a16="http://schemas.microsoft.com/office/drawing/2014/main" id="{580AB791-EA75-491F-9DA0-125E8504E0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56205" y="925721"/>
            <a:ext cx="387795" cy="387795"/>
          </a:xfrm>
          <a:prstGeom prst="rect">
            <a:avLst/>
          </a:prstGeom>
        </p:spPr>
      </p:pic>
      <p:pic>
        <p:nvPicPr>
          <p:cNvPr id="359" name="グラフィックス 358" descr="電車">
            <a:extLst>
              <a:ext uri="{FF2B5EF4-FFF2-40B4-BE49-F238E27FC236}">
                <a16:creationId xmlns:a16="http://schemas.microsoft.com/office/drawing/2014/main" id="{5907B801-61CE-42DF-AFC8-22149E18A6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40700" y="1398496"/>
            <a:ext cx="387795" cy="387795"/>
          </a:xfrm>
          <a:prstGeom prst="rect">
            <a:avLst/>
          </a:prstGeom>
        </p:spPr>
      </p:pic>
      <p:pic>
        <p:nvPicPr>
          <p:cNvPr id="361" name="グラフィックス 360" descr="路面電車">
            <a:extLst>
              <a:ext uri="{FF2B5EF4-FFF2-40B4-BE49-F238E27FC236}">
                <a16:creationId xmlns:a16="http://schemas.microsoft.com/office/drawing/2014/main" id="{0160D264-CE36-4286-8449-8317013F326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444000" y="1551755"/>
            <a:ext cx="387795" cy="387795"/>
          </a:xfrm>
          <a:prstGeom prst="rect">
            <a:avLst/>
          </a:prstGeom>
        </p:spPr>
      </p:pic>
      <p:pic>
        <p:nvPicPr>
          <p:cNvPr id="363" name="グラフィックス 362" descr="飛行機">
            <a:extLst>
              <a:ext uri="{FF2B5EF4-FFF2-40B4-BE49-F238E27FC236}">
                <a16:creationId xmlns:a16="http://schemas.microsoft.com/office/drawing/2014/main" id="{304882BB-3CA0-4E15-A2F1-EF5C82F88D9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58374" y="1255928"/>
            <a:ext cx="387795" cy="387795"/>
          </a:xfrm>
          <a:prstGeom prst="rect">
            <a:avLst/>
          </a:prstGeom>
        </p:spPr>
      </p:pic>
      <p:sp>
        <p:nvSpPr>
          <p:cNvPr id="365" name="テキスト ボックス 364">
            <a:extLst>
              <a:ext uri="{FF2B5EF4-FFF2-40B4-BE49-F238E27FC236}">
                <a16:creationId xmlns:a16="http://schemas.microsoft.com/office/drawing/2014/main" id="{E16F87F3-EF71-4390-999F-EEB881A9BF5C}"/>
              </a:ext>
            </a:extLst>
          </p:cNvPr>
          <p:cNvSpPr txBox="1"/>
          <p:nvPr/>
        </p:nvSpPr>
        <p:spPr>
          <a:xfrm>
            <a:off x="7306120" y="570986"/>
            <a:ext cx="2613508" cy="369332"/>
          </a:xfrm>
          <a:prstGeom prst="rect">
            <a:avLst/>
          </a:prstGeom>
          <a:noFill/>
        </p:spPr>
        <p:txBody>
          <a:bodyPr wrap="square" rtlCol="0">
            <a:spAutoFit/>
          </a:bodyPr>
          <a:lstStyle/>
          <a:p>
            <a:r>
              <a:rPr kumimoji="1" lang="en-US" altLang="ja-JP" dirty="0"/>
              <a:t>Subscription provider</a:t>
            </a:r>
            <a:endParaRPr kumimoji="1" lang="ja-JP" altLang="en-US" dirty="0"/>
          </a:p>
        </p:txBody>
      </p:sp>
      <p:cxnSp>
        <p:nvCxnSpPr>
          <p:cNvPr id="367" name="コネクタ: カギ線 366">
            <a:extLst>
              <a:ext uri="{FF2B5EF4-FFF2-40B4-BE49-F238E27FC236}">
                <a16:creationId xmlns:a16="http://schemas.microsoft.com/office/drawing/2014/main" id="{98A06349-9BD6-4080-9114-749FF1208E69}"/>
              </a:ext>
            </a:extLst>
          </p:cNvPr>
          <p:cNvCxnSpPr>
            <a:cxnSpLocks/>
            <a:stCxn id="150" idx="0"/>
            <a:endCxn id="365" idx="1"/>
          </p:cNvCxnSpPr>
          <p:nvPr/>
        </p:nvCxnSpPr>
        <p:spPr>
          <a:xfrm rot="5400000" flipH="1" flipV="1">
            <a:off x="4924922" y="-1412330"/>
            <a:ext cx="213216" cy="454918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EBCF207-9800-4B4F-917E-45070522E064}"/>
              </a:ext>
            </a:extLst>
          </p:cNvPr>
          <p:cNvSpPr txBox="1"/>
          <p:nvPr/>
        </p:nvSpPr>
        <p:spPr>
          <a:xfrm>
            <a:off x="1196170" y="5016482"/>
            <a:ext cx="1222057" cy="307777"/>
          </a:xfrm>
          <a:prstGeom prst="rect">
            <a:avLst/>
          </a:prstGeom>
          <a:noFill/>
        </p:spPr>
        <p:txBody>
          <a:bodyPr wrap="square" rtlCol="0">
            <a:spAutoFit/>
          </a:bodyPr>
          <a:lstStyle/>
          <a:p>
            <a:pPr algn="ctr"/>
            <a:r>
              <a:rPr kumimoji="1" lang="en-US" altLang="ja-JP" sz="1400" dirty="0"/>
              <a:t>Status = on</a:t>
            </a:r>
            <a:endParaRPr kumimoji="1" lang="ja-JP" altLang="en-US" sz="1400" dirty="0"/>
          </a:p>
        </p:txBody>
      </p:sp>
      <p:pic>
        <p:nvPicPr>
          <p:cNvPr id="80" name="グラフィックス 79" descr="歩く">
            <a:extLst>
              <a:ext uri="{FF2B5EF4-FFF2-40B4-BE49-F238E27FC236}">
                <a16:creationId xmlns:a16="http://schemas.microsoft.com/office/drawing/2014/main" id="{9336F40B-E824-4629-ADB5-75DD018C895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543420" y="2968089"/>
            <a:ext cx="624548" cy="624548"/>
          </a:xfrm>
          <a:prstGeom prst="rect">
            <a:avLst/>
          </a:prstGeom>
        </p:spPr>
      </p:pic>
      <p:pic>
        <p:nvPicPr>
          <p:cNvPr id="81" name="グラフィックス 80" descr="歩く">
            <a:extLst>
              <a:ext uri="{FF2B5EF4-FFF2-40B4-BE49-F238E27FC236}">
                <a16:creationId xmlns:a16="http://schemas.microsoft.com/office/drawing/2014/main" id="{D433539B-5EAF-4844-8FFC-85640BB7795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96482" y="2992278"/>
            <a:ext cx="624548" cy="624548"/>
          </a:xfrm>
          <a:prstGeom prst="rect">
            <a:avLst/>
          </a:prstGeom>
        </p:spPr>
      </p:pic>
      <p:pic>
        <p:nvPicPr>
          <p:cNvPr id="82" name="グラフィックス 81" descr="歩く">
            <a:extLst>
              <a:ext uri="{FF2B5EF4-FFF2-40B4-BE49-F238E27FC236}">
                <a16:creationId xmlns:a16="http://schemas.microsoft.com/office/drawing/2014/main" id="{B9D7DE3A-0B26-4FF7-B948-D4C1A9B1F4C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518557" y="3006096"/>
            <a:ext cx="624548" cy="624548"/>
          </a:xfrm>
          <a:prstGeom prst="rect">
            <a:avLst/>
          </a:prstGeom>
        </p:spPr>
      </p:pic>
      <p:pic>
        <p:nvPicPr>
          <p:cNvPr id="83" name="グラフィックス 82" descr="歩く">
            <a:extLst>
              <a:ext uri="{FF2B5EF4-FFF2-40B4-BE49-F238E27FC236}">
                <a16:creationId xmlns:a16="http://schemas.microsoft.com/office/drawing/2014/main" id="{B9063F14-5DEE-42E2-902A-093D0D3E181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791415" y="3009499"/>
            <a:ext cx="624548" cy="624548"/>
          </a:xfrm>
          <a:prstGeom prst="rect">
            <a:avLst/>
          </a:prstGeom>
        </p:spPr>
      </p:pic>
      <p:pic>
        <p:nvPicPr>
          <p:cNvPr id="84" name="グラフィックス 83" descr="歩く">
            <a:extLst>
              <a:ext uri="{FF2B5EF4-FFF2-40B4-BE49-F238E27FC236}">
                <a16:creationId xmlns:a16="http://schemas.microsoft.com/office/drawing/2014/main" id="{6D354E10-4B61-444D-9840-0AD02276E46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626047" y="3016852"/>
            <a:ext cx="624548" cy="624548"/>
          </a:xfrm>
          <a:prstGeom prst="rect">
            <a:avLst/>
          </a:prstGeom>
        </p:spPr>
      </p:pic>
      <p:pic>
        <p:nvPicPr>
          <p:cNvPr id="85" name="グラフィックス 84" descr="歩く">
            <a:extLst>
              <a:ext uri="{FF2B5EF4-FFF2-40B4-BE49-F238E27FC236}">
                <a16:creationId xmlns:a16="http://schemas.microsoft.com/office/drawing/2014/main" id="{178FD0B8-7AFF-40D8-92C6-6CEE6C037C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996311" y="3012625"/>
            <a:ext cx="624548" cy="624548"/>
          </a:xfrm>
          <a:prstGeom prst="rect">
            <a:avLst/>
          </a:prstGeom>
        </p:spPr>
      </p:pic>
      <p:sp>
        <p:nvSpPr>
          <p:cNvPr id="74" name="矢印: 下 73">
            <a:extLst>
              <a:ext uri="{FF2B5EF4-FFF2-40B4-BE49-F238E27FC236}">
                <a16:creationId xmlns:a16="http://schemas.microsoft.com/office/drawing/2014/main" id="{4105AAE7-A9A9-4E13-8744-CCB0F0D5D3BD}"/>
              </a:ext>
            </a:extLst>
          </p:cNvPr>
          <p:cNvSpPr/>
          <p:nvPr/>
        </p:nvSpPr>
        <p:spPr>
          <a:xfrm>
            <a:off x="4762685" y="4527612"/>
            <a:ext cx="177816" cy="19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矢印: 下 74">
            <a:extLst>
              <a:ext uri="{FF2B5EF4-FFF2-40B4-BE49-F238E27FC236}">
                <a16:creationId xmlns:a16="http://schemas.microsoft.com/office/drawing/2014/main" id="{3BBC50AA-AFBC-4187-8CA7-1394C31560D4}"/>
              </a:ext>
            </a:extLst>
          </p:cNvPr>
          <p:cNvSpPr/>
          <p:nvPr/>
        </p:nvSpPr>
        <p:spPr>
          <a:xfrm>
            <a:off x="7022865" y="4558445"/>
            <a:ext cx="177816" cy="19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下 75">
            <a:extLst>
              <a:ext uri="{FF2B5EF4-FFF2-40B4-BE49-F238E27FC236}">
                <a16:creationId xmlns:a16="http://schemas.microsoft.com/office/drawing/2014/main" id="{ED6B3149-154F-43BC-A129-855F9E5EF918}"/>
              </a:ext>
            </a:extLst>
          </p:cNvPr>
          <p:cNvSpPr/>
          <p:nvPr/>
        </p:nvSpPr>
        <p:spPr>
          <a:xfrm>
            <a:off x="7941967" y="4554748"/>
            <a:ext cx="177816" cy="19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下 76">
            <a:extLst>
              <a:ext uri="{FF2B5EF4-FFF2-40B4-BE49-F238E27FC236}">
                <a16:creationId xmlns:a16="http://schemas.microsoft.com/office/drawing/2014/main" id="{0626F10F-6AE9-400F-93B4-D9E86588444C}"/>
              </a:ext>
            </a:extLst>
          </p:cNvPr>
          <p:cNvSpPr/>
          <p:nvPr/>
        </p:nvSpPr>
        <p:spPr>
          <a:xfrm>
            <a:off x="10202147" y="4585581"/>
            <a:ext cx="177816" cy="19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639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1BE86-BE26-4AB8-8445-C3B507BF309A}"/>
              </a:ext>
            </a:extLst>
          </p:cNvPr>
          <p:cNvSpPr>
            <a:spLocks noGrp="1"/>
          </p:cNvSpPr>
          <p:nvPr>
            <p:ph type="title"/>
          </p:nvPr>
        </p:nvSpPr>
        <p:spPr>
          <a:xfrm>
            <a:off x="109613" y="81516"/>
            <a:ext cx="11757815" cy="607952"/>
          </a:xfrm>
        </p:spPr>
        <p:txBody>
          <a:bodyPr>
            <a:normAutofit fontScale="90000"/>
          </a:bodyPr>
          <a:lstStyle/>
          <a:p>
            <a:r>
              <a:rPr kumimoji="1" lang="en-US" altLang="ja-JP" dirty="0">
                <a:latin typeface="Segoe UI Light" panose="020B0502040204020203" pitchFamily="34" charset="0"/>
                <a:cs typeface="Segoe UI Light" panose="020B0502040204020203" pitchFamily="34" charset="0"/>
              </a:rPr>
              <a:t>flow ~ </a:t>
            </a:r>
            <a:r>
              <a:rPr lang="en-US" altLang="ja-JP" dirty="0">
                <a:latin typeface="Segoe UI Light" panose="020B0502040204020203" pitchFamily="34" charset="0"/>
                <a:cs typeface="Segoe UI Light" panose="020B0502040204020203" pitchFamily="34" charset="0"/>
              </a:rPr>
              <a:t>sign-in using my number card (out of scope)</a:t>
            </a:r>
            <a:endParaRPr kumimoji="1" lang="ja-JP" altLang="en-US" dirty="0">
              <a:latin typeface="Segoe UI Light" panose="020B0502040204020203" pitchFamily="34" charset="0"/>
              <a:cs typeface="Segoe UI Light" panose="020B0502040204020203" pitchFamily="34" charset="0"/>
            </a:endParaRPr>
          </a:p>
        </p:txBody>
      </p:sp>
      <p:pic>
        <p:nvPicPr>
          <p:cNvPr id="118" name="グラフィックス 117" descr="スマート フォン">
            <a:extLst>
              <a:ext uri="{FF2B5EF4-FFF2-40B4-BE49-F238E27FC236}">
                <a16:creationId xmlns:a16="http://schemas.microsoft.com/office/drawing/2014/main" id="{36429336-22BF-4373-92D0-FF69CBEFAA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9733" y="4808541"/>
            <a:ext cx="1338773" cy="1338773"/>
          </a:xfrm>
          <a:prstGeom prst="rect">
            <a:avLst/>
          </a:prstGeom>
        </p:spPr>
      </p:pic>
      <p:pic>
        <p:nvPicPr>
          <p:cNvPr id="120" name="グラフィックス 119" descr="ユーザー">
            <a:extLst>
              <a:ext uri="{FF2B5EF4-FFF2-40B4-BE49-F238E27FC236}">
                <a16:creationId xmlns:a16="http://schemas.microsoft.com/office/drawing/2014/main" id="{2B816EB3-D048-4ED3-AF91-1CBC994BD1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815" y="4927143"/>
            <a:ext cx="755703" cy="755703"/>
          </a:xfrm>
          <a:prstGeom prst="rect">
            <a:avLst/>
          </a:prstGeom>
        </p:spPr>
      </p:pic>
      <p:sp>
        <p:nvSpPr>
          <p:cNvPr id="135" name="テキスト ボックス 134">
            <a:extLst>
              <a:ext uri="{FF2B5EF4-FFF2-40B4-BE49-F238E27FC236}">
                <a16:creationId xmlns:a16="http://schemas.microsoft.com/office/drawing/2014/main" id="{A96AEF76-A151-4272-94C7-AA25A0F3992D}"/>
              </a:ext>
            </a:extLst>
          </p:cNvPr>
          <p:cNvSpPr txBox="1"/>
          <p:nvPr/>
        </p:nvSpPr>
        <p:spPr>
          <a:xfrm>
            <a:off x="1802631" y="4723165"/>
            <a:ext cx="2306135" cy="369332"/>
          </a:xfrm>
          <a:prstGeom prst="rect">
            <a:avLst/>
          </a:prstGeom>
          <a:noFill/>
        </p:spPr>
        <p:txBody>
          <a:bodyPr wrap="square" rtlCol="0">
            <a:spAutoFit/>
          </a:bodyPr>
          <a:lstStyle/>
          <a:p>
            <a:r>
              <a:rPr kumimoji="1" lang="en-US" altLang="ja-JP" dirty="0">
                <a:latin typeface="Segoe UI Light" panose="020B0502040204020203" pitchFamily="34" charset="0"/>
                <a:cs typeface="Segoe UI Light" panose="020B0502040204020203" pitchFamily="34" charset="0"/>
              </a:rPr>
              <a:t>My number card</a:t>
            </a:r>
            <a:endParaRPr kumimoji="1" lang="ja-JP" altLang="en-US" dirty="0">
              <a:latin typeface="Segoe UI Light" panose="020B0502040204020203" pitchFamily="34" charset="0"/>
              <a:cs typeface="Segoe UI Light" panose="020B0502040204020203" pitchFamily="34" charset="0"/>
            </a:endParaRPr>
          </a:p>
        </p:txBody>
      </p:sp>
      <p:sp>
        <p:nvSpPr>
          <p:cNvPr id="150" name="テキスト ボックス 149">
            <a:extLst>
              <a:ext uri="{FF2B5EF4-FFF2-40B4-BE49-F238E27FC236}">
                <a16:creationId xmlns:a16="http://schemas.microsoft.com/office/drawing/2014/main" id="{BBF435D4-A823-4319-9EF2-94A9A7F4468D}"/>
              </a:ext>
            </a:extLst>
          </p:cNvPr>
          <p:cNvSpPr txBox="1"/>
          <p:nvPr/>
        </p:nvSpPr>
        <p:spPr>
          <a:xfrm>
            <a:off x="5275262" y="4399338"/>
            <a:ext cx="3550593" cy="523220"/>
          </a:xfrm>
          <a:prstGeom prst="rect">
            <a:avLst/>
          </a:prstGeom>
          <a:noFill/>
        </p:spPr>
        <p:txBody>
          <a:bodyPr wrap="square" rtlCol="0">
            <a:spAutoFit/>
          </a:bodyPr>
          <a:lstStyle/>
          <a:p>
            <a:r>
              <a:rPr kumimoji="1" lang="en-US" altLang="ja-JP" sz="1400" dirty="0">
                <a:latin typeface="Segoe UI Light" panose="020B0502040204020203" pitchFamily="34" charset="0"/>
                <a:cs typeface="Segoe UI Light" panose="020B0502040204020203" pitchFamily="34" charset="0"/>
              </a:rPr>
              <a:t>App</a:t>
            </a:r>
            <a:r>
              <a:rPr kumimoji="1" lang="ja-JP" altLang="en-US" sz="1400" dirty="0">
                <a:latin typeface="Segoe UI Light" panose="020B0502040204020203" pitchFamily="34" charset="0"/>
                <a:cs typeface="Segoe UI Light" panose="020B0502040204020203" pitchFamily="34" charset="0"/>
              </a:rPr>
              <a:t> </a:t>
            </a:r>
            <a:r>
              <a:rPr kumimoji="1" lang="en-US" altLang="ja-JP" sz="1400" dirty="0">
                <a:latin typeface="Segoe UI Light" panose="020B0502040204020203" pitchFamily="34" charset="0"/>
                <a:cs typeface="Segoe UI Light" panose="020B0502040204020203" pitchFamily="34" charset="0"/>
              </a:rPr>
              <a:t>on </a:t>
            </a:r>
          </a:p>
          <a:p>
            <a:r>
              <a:rPr kumimoji="1" lang="en-US" altLang="ja-JP" sz="1400" dirty="0">
                <a:latin typeface="Segoe UI Light" panose="020B0502040204020203" pitchFamily="34" charset="0"/>
                <a:cs typeface="Segoe UI Light" panose="020B0502040204020203" pitchFamily="34" charset="0"/>
              </a:rPr>
              <a:t>Smartphone which have IC card reader</a:t>
            </a:r>
          </a:p>
        </p:txBody>
      </p:sp>
      <p:cxnSp>
        <p:nvCxnSpPr>
          <p:cNvPr id="56" name="直線矢印コネクタ 55">
            <a:extLst>
              <a:ext uri="{FF2B5EF4-FFF2-40B4-BE49-F238E27FC236}">
                <a16:creationId xmlns:a16="http://schemas.microsoft.com/office/drawing/2014/main" id="{DBECB97C-09F8-4FD2-A0FA-0C86C5BC5BF7}"/>
              </a:ext>
            </a:extLst>
          </p:cNvPr>
          <p:cNvCxnSpPr>
            <a:cxnSpLocks/>
          </p:cNvCxnSpPr>
          <p:nvPr/>
        </p:nvCxnSpPr>
        <p:spPr>
          <a:xfrm>
            <a:off x="1595558" y="5129060"/>
            <a:ext cx="658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CFB3215-5BC9-4E2B-9E13-6112691432AC}"/>
              </a:ext>
            </a:extLst>
          </p:cNvPr>
          <p:cNvCxnSpPr>
            <a:cxnSpLocks/>
          </p:cNvCxnSpPr>
          <p:nvPr/>
        </p:nvCxnSpPr>
        <p:spPr>
          <a:xfrm>
            <a:off x="3127872" y="5198260"/>
            <a:ext cx="251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346CB7CD-2235-460C-A7A5-D49C5AFFF9F9}"/>
              </a:ext>
            </a:extLst>
          </p:cNvPr>
          <p:cNvSpPr/>
          <p:nvPr/>
        </p:nvSpPr>
        <p:spPr>
          <a:xfrm>
            <a:off x="5550146" y="5260358"/>
            <a:ext cx="968287" cy="170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accent1"/>
                </a:solidFill>
                <a:latin typeface="Segoe UI Light" panose="020B0502040204020203" pitchFamily="34" charset="0"/>
                <a:cs typeface="Segoe UI Light" panose="020B0502040204020203" pitchFamily="34" charset="0"/>
              </a:rPr>
              <a:t>xxxx</a:t>
            </a:r>
            <a:endParaRPr kumimoji="1" lang="ja-JP" altLang="en-US" dirty="0">
              <a:solidFill>
                <a:schemeClr val="accent1"/>
              </a:solidFill>
              <a:latin typeface="Segoe UI Light" panose="020B0502040204020203" pitchFamily="34" charset="0"/>
              <a:cs typeface="Segoe UI Light" panose="020B0502040204020203" pitchFamily="34" charset="0"/>
            </a:endParaRPr>
          </a:p>
        </p:txBody>
      </p:sp>
      <p:sp>
        <p:nvSpPr>
          <p:cNvPr id="70" name="テキスト ボックス 69">
            <a:extLst>
              <a:ext uri="{FF2B5EF4-FFF2-40B4-BE49-F238E27FC236}">
                <a16:creationId xmlns:a16="http://schemas.microsoft.com/office/drawing/2014/main" id="{5DA38C2A-B8F9-464B-9FB4-860584110B72}"/>
              </a:ext>
            </a:extLst>
          </p:cNvPr>
          <p:cNvSpPr txBox="1"/>
          <p:nvPr/>
        </p:nvSpPr>
        <p:spPr>
          <a:xfrm>
            <a:off x="1376987" y="5276883"/>
            <a:ext cx="1107641" cy="307777"/>
          </a:xfrm>
          <a:prstGeom prst="rect">
            <a:avLst/>
          </a:prstGeom>
          <a:noFill/>
        </p:spPr>
        <p:txBody>
          <a:bodyPr wrap="square" rtlCol="0" anchor="ctr">
            <a:spAutoFit/>
          </a:bodyPr>
          <a:lstStyle/>
          <a:p>
            <a:pPr algn="ctr"/>
            <a:r>
              <a:rPr kumimoji="1" lang="en-US" altLang="ja-JP" sz="1400" dirty="0">
                <a:latin typeface="Segoe UI Light" panose="020B0502040204020203" pitchFamily="34" charset="0"/>
                <a:cs typeface="Segoe UI Light" panose="020B0502040204020203" pitchFamily="34" charset="0"/>
              </a:rPr>
              <a:t>Input pin</a:t>
            </a:r>
            <a:endParaRPr kumimoji="1" lang="ja-JP" altLang="en-US" sz="1400" dirty="0">
              <a:latin typeface="Segoe UI Light" panose="020B0502040204020203" pitchFamily="34" charset="0"/>
              <a:cs typeface="Segoe UI Light" panose="020B0502040204020203" pitchFamily="34" charset="0"/>
            </a:endParaRPr>
          </a:p>
        </p:txBody>
      </p:sp>
      <p:sp>
        <p:nvSpPr>
          <p:cNvPr id="71" name="テキスト ボックス 70">
            <a:extLst>
              <a:ext uri="{FF2B5EF4-FFF2-40B4-BE49-F238E27FC236}">
                <a16:creationId xmlns:a16="http://schemas.microsoft.com/office/drawing/2014/main" id="{695592F1-AD55-4E93-B0D0-F78382842EAA}"/>
              </a:ext>
            </a:extLst>
          </p:cNvPr>
          <p:cNvSpPr txBox="1"/>
          <p:nvPr/>
        </p:nvSpPr>
        <p:spPr>
          <a:xfrm>
            <a:off x="1554139" y="5057963"/>
            <a:ext cx="675186" cy="307777"/>
          </a:xfrm>
          <a:prstGeom prst="rect">
            <a:avLst/>
          </a:prstGeom>
          <a:noFill/>
        </p:spPr>
        <p:txBody>
          <a:bodyPr wrap="square" rtlCol="0" anchor="ctr">
            <a:spAutoFit/>
          </a:bodyPr>
          <a:lstStyle/>
          <a:p>
            <a:r>
              <a:rPr kumimoji="1" lang="en-US" altLang="ja-JP" sz="1400" dirty="0">
                <a:latin typeface="Segoe UI Light" panose="020B0502040204020203" pitchFamily="34" charset="0"/>
                <a:cs typeface="Segoe UI Light" panose="020B0502040204020203" pitchFamily="34" charset="0"/>
              </a:rPr>
              <a:t>show</a:t>
            </a:r>
            <a:endParaRPr kumimoji="1" lang="ja-JP" altLang="en-US" sz="1400" dirty="0">
              <a:latin typeface="Segoe UI Light" panose="020B0502040204020203" pitchFamily="34" charset="0"/>
              <a:cs typeface="Segoe UI Light" panose="020B0502040204020203" pitchFamily="34" charset="0"/>
            </a:endParaRPr>
          </a:p>
        </p:txBody>
      </p:sp>
      <p:sp>
        <p:nvSpPr>
          <p:cNvPr id="107" name="テキスト ボックス 106">
            <a:extLst>
              <a:ext uri="{FF2B5EF4-FFF2-40B4-BE49-F238E27FC236}">
                <a16:creationId xmlns:a16="http://schemas.microsoft.com/office/drawing/2014/main" id="{EBD303DA-9F92-4734-9F54-40E23240B9F3}"/>
              </a:ext>
            </a:extLst>
          </p:cNvPr>
          <p:cNvSpPr txBox="1"/>
          <p:nvPr/>
        </p:nvSpPr>
        <p:spPr>
          <a:xfrm>
            <a:off x="3751578" y="4838729"/>
            <a:ext cx="1315746" cy="338554"/>
          </a:xfrm>
          <a:prstGeom prst="rect">
            <a:avLst/>
          </a:prstGeom>
          <a:noFill/>
        </p:spPr>
        <p:txBody>
          <a:bodyPr wrap="square" rtlCol="0" anchor="ctr">
            <a:spAutoFit/>
          </a:bodyPr>
          <a:lstStyle/>
          <a:p>
            <a:pPr algn="ctr"/>
            <a:r>
              <a:rPr kumimoji="1" lang="en-US" altLang="ja-JP" sz="1600" dirty="0">
                <a:latin typeface="Segoe UI Light" panose="020B0502040204020203" pitchFamily="34" charset="0"/>
                <a:cs typeface="Segoe UI Light" panose="020B0502040204020203" pitchFamily="34" charset="0"/>
              </a:rPr>
              <a:t>Read card</a:t>
            </a:r>
            <a:endParaRPr kumimoji="1" lang="ja-JP" altLang="en-US" sz="1600" dirty="0">
              <a:latin typeface="Segoe UI Light" panose="020B0502040204020203" pitchFamily="34" charset="0"/>
              <a:cs typeface="Segoe UI Light" panose="020B0502040204020203" pitchFamily="34" charset="0"/>
            </a:endParaRPr>
          </a:p>
        </p:txBody>
      </p:sp>
      <p:cxnSp>
        <p:nvCxnSpPr>
          <p:cNvPr id="108" name="直線矢印コネクタ 107">
            <a:extLst>
              <a:ext uri="{FF2B5EF4-FFF2-40B4-BE49-F238E27FC236}">
                <a16:creationId xmlns:a16="http://schemas.microsoft.com/office/drawing/2014/main" id="{EA41409B-73CF-4A67-9F27-799C44BF1A87}"/>
              </a:ext>
            </a:extLst>
          </p:cNvPr>
          <p:cNvCxnSpPr>
            <a:cxnSpLocks/>
          </p:cNvCxnSpPr>
          <p:nvPr/>
        </p:nvCxnSpPr>
        <p:spPr>
          <a:xfrm flipH="1">
            <a:off x="3127872" y="5129060"/>
            <a:ext cx="251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E1966BF9-7027-4687-B67C-FBB8461E65D0}"/>
              </a:ext>
            </a:extLst>
          </p:cNvPr>
          <p:cNvSpPr txBox="1"/>
          <p:nvPr/>
        </p:nvSpPr>
        <p:spPr>
          <a:xfrm>
            <a:off x="622781" y="696921"/>
            <a:ext cx="11307748" cy="2862322"/>
          </a:xfrm>
          <a:prstGeom prst="rect">
            <a:avLst/>
          </a:prstGeom>
          <a:noFill/>
        </p:spPr>
        <p:txBody>
          <a:bodyPr wrap="square" rtlCol="0">
            <a:spAutoFit/>
          </a:bodyPr>
          <a:lstStyle/>
          <a:p>
            <a:r>
              <a:rPr kumimoji="1" lang="en-US" altLang="ja-JP" dirty="0">
                <a:latin typeface="Segoe UI Light" panose="020B0502040204020203" pitchFamily="34" charset="0"/>
                <a:cs typeface="Segoe UI Light" panose="020B0502040204020203" pitchFamily="34" charset="0"/>
              </a:rPr>
              <a:t>My number is the best solution to identifying Japanese people.</a:t>
            </a:r>
          </a:p>
          <a:p>
            <a:endParaRPr kumimoji="1" lang="en-US" altLang="ja-JP" dirty="0">
              <a:latin typeface="Segoe UI Light" panose="020B0502040204020203" pitchFamily="34" charset="0"/>
              <a:cs typeface="Segoe UI Light" panose="020B0502040204020203" pitchFamily="34" charset="0"/>
            </a:endParaRPr>
          </a:p>
          <a:p>
            <a:r>
              <a:rPr kumimoji="1" lang="en-US" altLang="ja-JP" dirty="0">
                <a:latin typeface="Segoe UI Light" panose="020B0502040204020203" pitchFamily="34" charset="0"/>
                <a:cs typeface="Segoe UI Light" panose="020B0502040204020203" pitchFamily="34" charset="0"/>
              </a:rPr>
              <a:t>“My number” is the National Identity in Japan. “My number card” is an IC card which can identify. Although Japanese government expects citizens to have My Number card</a:t>
            </a:r>
            <a:r>
              <a:rPr lang="en-US" altLang="ja-JP" dirty="0">
                <a:latin typeface="Segoe UI Light" panose="020B0502040204020203" pitchFamily="34" charset="0"/>
                <a:cs typeface="Segoe UI Light" panose="020B0502040204020203" pitchFamily="34" charset="0"/>
              </a:rPr>
              <a:t>, the penetration rate of my number card is only about 10% currently. This is due to less convenience to my number cards.</a:t>
            </a:r>
          </a:p>
          <a:p>
            <a:r>
              <a:rPr lang="en-US" altLang="ja-JP" dirty="0">
                <a:latin typeface="Segoe UI Light" panose="020B0502040204020203" pitchFamily="34" charset="0"/>
                <a:cs typeface="Segoe UI Light" panose="020B0502040204020203" pitchFamily="34" charset="0"/>
              </a:rPr>
              <a:t>Therefore, the Japanese government started reviewing legal revision to allow electronic certificates in my number card to be stored in smartphones. This should undoubtedly spur the popularity of my number cards.</a:t>
            </a:r>
          </a:p>
          <a:p>
            <a:r>
              <a:rPr lang="en-US" altLang="ja-JP" dirty="0">
                <a:latin typeface="Segoe UI Light" panose="020B0502040204020203" pitchFamily="34" charset="0"/>
                <a:cs typeface="Segoe UI Light" panose="020B0502040204020203" pitchFamily="34" charset="0"/>
              </a:rPr>
              <a:t>Private companies such as financial institutions also have great interest in utilizing my number cards at KYC. Currently we need to visit the window to present an identity card to create a bank account. However, by connecting my number card and smartphone, you can complete application for account creation online only.</a:t>
            </a:r>
            <a:endParaRPr kumimoji="1" lang="ja-JP" altLang="en-US" dirty="0">
              <a:latin typeface="Segoe UI Light" panose="020B0502040204020203" pitchFamily="34" charset="0"/>
              <a:cs typeface="Segoe UI Light" panose="020B0502040204020203" pitchFamily="34" charset="0"/>
            </a:endParaRPr>
          </a:p>
        </p:txBody>
      </p:sp>
      <p:cxnSp>
        <p:nvCxnSpPr>
          <p:cNvPr id="75" name="直線矢印コネクタ 74">
            <a:extLst>
              <a:ext uri="{FF2B5EF4-FFF2-40B4-BE49-F238E27FC236}">
                <a16:creationId xmlns:a16="http://schemas.microsoft.com/office/drawing/2014/main" id="{63A800AA-1C54-45D8-88E3-36EC39858563}"/>
              </a:ext>
            </a:extLst>
          </p:cNvPr>
          <p:cNvCxnSpPr>
            <a:cxnSpLocks/>
          </p:cNvCxnSpPr>
          <p:nvPr/>
        </p:nvCxnSpPr>
        <p:spPr>
          <a:xfrm>
            <a:off x="3106089" y="5586835"/>
            <a:ext cx="2557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797752FE-02EC-4D5A-B064-53576A77D5B6}"/>
              </a:ext>
            </a:extLst>
          </p:cNvPr>
          <p:cNvSpPr txBox="1"/>
          <p:nvPr/>
        </p:nvSpPr>
        <p:spPr>
          <a:xfrm>
            <a:off x="3106089" y="5586835"/>
            <a:ext cx="1338773" cy="1015663"/>
          </a:xfrm>
          <a:prstGeom prst="rect">
            <a:avLst/>
          </a:prstGeom>
          <a:noFill/>
        </p:spPr>
        <p:txBody>
          <a:bodyPr wrap="square" rtlCol="0">
            <a:spAutoFit/>
          </a:bodyPr>
          <a:lstStyle/>
          <a:p>
            <a:pPr marL="171450" indent="-171450">
              <a:buFont typeface="Arial" panose="020B0604020202020204" pitchFamily="34" charset="0"/>
              <a:buChar char="•"/>
            </a:pPr>
            <a:r>
              <a:rPr kumimoji="1" lang="en-US" altLang="ja-JP" sz="1200" dirty="0">
                <a:latin typeface="Segoe UI Light" panose="020B0502040204020203" pitchFamily="34" charset="0"/>
                <a:cs typeface="Segoe UI Light" panose="020B0502040204020203" pitchFamily="34" charset="0"/>
              </a:rPr>
              <a:t>Basic info </a:t>
            </a:r>
          </a:p>
          <a:p>
            <a:pPr marL="349250" lvl="1" indent="-171450">
              <a:buFont typeface="Wingdings" panose="05000000000000000000" pitchFamily="2" charset="2"/>
              <a:buChar char="ü"/>
            </a:pPr>
            <a:r>
              <a:rPr lang="en-US" altLang="ja-JP" sz="1200" dirty="0">
                <a:latin typeface="Segoe UI Light" panose="020B0502040204020203" pitchFamily="34" charset="0"/>
                <a:cs typeface="Segoe UI Light" panose="020B0502040204020203" pitchFamily="34" charset="0"/>
              </a:rPr>
              <a:t>My number</a:t>
            </a:r>
          </a:p>
          <a:p>
            <a:pPr marL="349250" lvl="1" indent="-171450">
              <a:buFont typeface="Wingdings" panose="05000000000000000000" pitchFamily="2" charset="2"/>
              <a:buChar char="ü"/>
            </a:pPr>
            <a:r>
              <a:rPr lang="en-US" altLang="ja-JP" sz="1200" dirty="0">
                <a:latin typeface="Segoe UI Light" panose="020B0502040204020203" pitchFamily="34" charset="0"/>
                <a:cs typeface="Segoe UI Light" panose="020B0502040204020203" pitchFamily="34" charset="0"/>
              </a:rPr>
              <a:t>Name</a:t>
            </a:r>
          </a:p>
          <a:p>
            <a:pPr marL="349250" lvl="1" indent="-171450">
              <a:buFont typeface="Wingdings" panose="05000000000000000000" pitchFamily="2" charset="2"/>
              <a:buChar char="ü"/>
            </a:pPr>
            <a:r>
              <a:rPr kumimoji="1" lang="en-US" altLang="ja-JP" sz="1200" dirty="0">
                <a:latin typeface="Segoe UI Light" panose="020B0502040204020203" pitchFamily="34" charset="0"/>
                <a:cs typeface="Segoe UI Light" panose="020B0502040204020203" pitchFamily="34" charset="0"/>
              </a:rPr>
              <a:t>Birthday</a:t>
            </a:r>
          </a:p>
          <a:p>
            <a:pPr marL="349250" lvl="1" indent="-171450">
              <a:buFont typeface="Wingdings" panose="05000000000000000000" pitchFamily="2" charset="2"/>
              <a:buChar char="ü"/>
            </a:pPr>
            <a:r>
              <a:rPr lang="en-US" altLang="ja-JP" sz="1200" dirty="0">
                <a:latin typeface="Segoe UI Light" panose="020B0502040204020203" pitchFamily="34" charset="0"/>
                <a:cs typeface="Segoe UI Light" panose="020B0502040204020203" pitchFamily="34" charset="0"/>
              </a:rPr>
              <a:t>address</a:t>
            </a:r>
            <a:endParaRPr kumimoji="1" lang="ja-JP" altLang="en-US" sz="1200" dirty="0">
              <a:latin typeface="Segoe UI Light" panose="020B0502040204020203" pitchFamily="34" charset="0"/>
              <a:cs typeface="Segoe UI Light" panose="020B0502040204020203" pitchFamily="34" charset="0"/>
            </a:endParaRPr>
          </a:p>
        </p:txBody>
      </p:sp>
      <p:sp>
        <p:nvSpPr>
          <p:cNvPr id="85" name="吹き出し: 四角形 84">
            <a:extLst>
              <a:ext uri="{FF2B5EF4-FFF2-40B4-BE49-F238E27FC236}">
                <a16:creationId xmlns:a16="http://schemas.microsoft.com/office/drawing/2014/main" id="{84BC64DE-09B4-4F10-B3B9-2F76C7122B92}"/>
              </a:ext>
            </a:extLst>
          </p:cNvPr>
          <p:cNvSpPr/>
          <p:nvPr/>
        </p:nvSpPr>
        <p:spPr>
          <a:xfrm>
            <a:off x="2125613" y="4156960"/>
            <a:ext cx="1830148" cy="572862"/>
          </a:xfrm>
          <a:prstGeom prst="wedgeRectCallout">
            <a:avLst>
              <a:gd name="adj1" fmla="val -6425"/>
              <a:gd name="adj2" fmla="val 638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latin typeface="Segoe UI Light" panose="020B0502040204020203" pitchFamily="34" charset="0"/>
                <a:ea typeface="メイリオ" panose="020B0604030504040204" pitchFamily="50" charset="-128"/>
                <a:cs typeface="Segoe UI Light" panose="020B0502040204020203" pitchFamily="34" charset="0"/>
              </a:rPr>
              <a:t>利用者証明用電子証明書</a:t>
            </a:r>
            <a:endParaRPr lang="en-US" altLang="zh-TW" sz="1100" dirty="0">
              <a:latin typeface="Segoe UI Light" panose="020B0502040204020203" pitchFamily="34" charset="0"/>
              <a:ea typeface="メイリオ" panose="020B0604030504040204" pitchFamily="50" charset="-128"/>
              <a:cs typeface="Segoe UI Light" panose="020B0502040204020203" pitchFamily="34" charset="0"/>
            </a:endParaRPr>
          </a:p>
          <a:p>
            <a:pPr algn="ctr"/>
            <a:r>
              <a:rPr lang="en-US" altLang="ja-JP" sz="1100" dirty="0">
                <a:latin typeface="Segoe UI Light" panose="020B0502040204020203" pitchFamily="34" charset="0"/>
                <a:ea typeface="メイリオ" panose="020B0604030504040204" pitchFamily="50" charset="-128"/>
                <a:cs typeface="Segoe UI Light" panose="020B0502040204020203" pitchFamily="34" charset="0"/>
              </a:rPr>
              <a:t>Digital certificate for user certification</a:t>
            </a:r>
            <a:endParaRPr kumimoji="1" lang="ja-JP" altLang="en-US" sz="1100" dirty="0">
              <a:latin typeface="Segoe UI Light" panose="020B0502040204020203" pitchFamily="34" charset="0"/>
              <a:ea typeface="メイリオ" panose="020B0604030504040204" pitchFamily="50" charset="-128"/>
              <a:cs typeface="Segoe UI Light" panose="020B0502040204020203" pitchFamily="34" charset="0"/>
            </a:endParaRPr>
          </a:p>
        </p:txBody>
      </p:sp>
      <p:pic>
        <p:nvPicPr>
          <p:cNvPr id="106" name="グラフィックス 105" descr="銀行">
            <a:extLst>
              <a:ext uri="{FF2B5EF4-FFF2-40B4-BE49-F238E27FC236}">
                <a16:creationId xmlns:a16="http://schemas.microsoft.com/office/drawing/2014/main" id="{86132341-3E5A-489C-BAD7-EBAA5DA0AB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78192" y="5081742"/>
            <a:ext cx="914400" cy="914400"/>
          </a:xfrm>
          <a:prstGeom prst="rect">
            <a:avLst/>
          </a:prstGeom>
        </p:spPr>
      </p:pic>
      <p:sp>
        <p:nvSpPr>
          <p:cNvPr id="109" name="テキスト ボックス 108">
            <a:extLst>
              <a:ext uri="{FF2B5EF4-FFF2-40B4-BE49-F238E27FC236}">
                <a16:creationId xmlns:a16="http://schemas.microsoft.com/office/drawing/2014/main" id="{025BD66E-E3D5-43C2-9080-C3C1BA72D00D}"/>
              </a:ext>
            </a:extLst>
          </p:cNvPr>
          <p:cNvSpPr txBox="1"/>
          <p:nvPr/>
        </p:nvSpPr>
        <p:spPr>
          <a:xfrm>
            <a:off x="8559890" y="5894437"/>
            <a:ext cx="2478033" cy="369332"/>
          </a:xfrm>
          <a:prstGeom prst="rect">
            <a:avLst/>
          </a:prstGeom>
          <a:noFill/>
        </p:spPr>
        <p:txBody>
          <a:bodyPr wrap="square" rtlCol="0">
            <a:spAutoFit/>
          </a:bodyPr>
          <a:lstStyle/>
          <a:p>
            <a:pPr algn="ctr"/>
            <a:r>
              <a:rPr kumimoji="1" lang="en-US" altLang="ja-JP" dirty="0">
                <a:latin typeface="Segoe UI Light" panose="020B0502040204020203" pitchFamily="34" charset="0"/>
                <a:cs typeface="Segoe UI Light" panose="020B0502040204020203" pitchFamily="34" charset="0"/>
              </a:rPr>
              <a:t>Certificate Authority</a:t>
            </a:r>
            <a:endParaRPr kumimoji="1" lang="ja-JP" altLang="en-US" dirty="0">
              <a:latin typeface="Segoe UI Light" panose="020B0502040204020203" pitchFamily="34" charset="0"/>
              <a:cs typeface="Segoe UI Light" panose="020B0502040204020203" pitchFamily="34" charset="0"/>
            </a:endParaRPr>
          </a:p>
        </p:txBody>
      </p:sp>
      <p:sp>
        <p:nvSpPr>
          <p:cNvPr id="110" name="正方形/長方形 109">
            <a:extLst>
              <a:ext uri="{FF2B5EF4-FFF2-40B4-BE49-F238E27FC236}">
                <a16:creationId xmlns:a16="http://schemas.microsoft.com/office/drawing/2014/main" id="{9B213BCA-501B-45FB-9D4E-AA4C8A153AF6}"/>
              </a:ext>
            </a:extLst>
          </p:cNvPr>
          <p:cNvSpPr/>
          <p:nvPr/>
        </p:nvSpPr>
        <p:spPr>
          <a:xfrm>
            <a:off x="8658658" y="6222519"/>
            <a:ext cx="2585299" cy="646331"/>
          </a:xfrm>
          <a:prstGeom prst="rect">
            <a:avLst/>
          </a:prstGeom>
        </p:spPr>
        <p:txBody>
          <a:bodyPr>
            <a:spAutoFit/>
          </a:bodyPr>
          <a:lstStyle/>
          <a:p>
            <a:r>
              <a:rPr lang="ja-JP" altLang="en-US" sz="1200" dirty="0">
                <a:latin typeface="Segoe UI Light" panose="020B0502040204020203" pitchFamily="34" charset="0"/>
                <a:cs typeface="Segoe UI Light" panose="020B0502040204020203" pitchFamily="34" charset="0"/>
              </a:rPr>
              <a:t>Local </a:t>
            </a:r>
            <a:r>
              <a:rPr lang="en-US" altLang="ja-JP" sz="1200" dirty="0">
                <a:latin typeface="Segoe UI Light" panose="020B0502040204020203" pitchFamily="34" charset="0"/>
                <a:cs typeface="Segoe UI Light" panose="020B0502040204020203" pitchFamily="34" charset="0"/>
              </a:rPr>
              <a:t>Government</a:t>
            </a:r>
          </a:p>
          <a:p>
            <a:r>
              <a:rPr lang="en-US" altLang="ja-JP" sz="1200" dirty="0">
                <a:latin typeface="Segoe UI Light" panose="020B0502040204020203" pitchFamily="34" charset="0"/>
                <a:cs typeface="Segoe UI Light" panose="020B0502040204020203" pitchFamily="34" charset="0"/>
              </a:rPr>
              <a:t>Informa</a:t>
            </a:r>
            <a:r>
              <a:rPr lang="ja-JP" altLang="en-US" sz="1200" dirty="0">
                <a:latin typeface="Segoe UI Light" panose="020B0502040204020203" pitchFamily="34" charset="0"/>
                <a:cs typeface="Segoe UI Light" panose="020B0502040204020203" pitchFamily="34" charset="0"/>
              </a:rPr>
              <a:t>tion System Organization</a:t>
            </a:r>
            <a:endParaRPr lang="en-US" altLang="ja-JP" sz="1200" dirty="0">
              <a:latin typeface="Segoe UI Light" panose="020B0502040204020203" pitchFamily="34" charset="0"/>
              <a:cs typeface="Segoe UI Light" panose="020B0502040204020203" pitchFamily="34" charset="0"/>
            </a:endParaRPr>
          </a:p>
          <a:p>
            <a:r>
              <a:rPr lang="ja-JP" altLang="en-US" sz="1200" dirty="0">
                <a:latin typeface="Segoe UI Light" panose="020B0502040204020203" pitchFamily="34" charset="0"/>
                <a:cs typeface="Segoe UI Light" panose="020B0502040204020203" pitchFamily="34" charset="0"/>
              </a:rPr>
              <a:t>地方公共団体情報システム機構</a:t>
            </a:r>
          </a:p>
        </p:txBody>
      </p:sp>
      <p:cxnSp>
        <p:nvCxnSpPr>
          <p:cNvPr id="122" name="直線矢印コネクタ 121">
            <a:extLst>
              <a:ext uri="{FF2B5EF4-FFF2-40B4-BE49-F238E27FC236}">
                <a16:creationId xmlns:a16="http://schemas.microsoft.com/office/drawing/2014/main" id="{1FB32CD7-E19B-4B52-8D75-73BF465A7DCD}"/>
              </a:ext>
            </a:extLst>
          </p:cNvPr>
          <p:cNvCxnSpPr>
            <a:cxnSpLocks/>
          </p:cNvCxnSpPr>
          <p:nvPr/>
        </p:nvCxnSpPr>
        <p:spPr>
          <a:xfrm>
            <a:off x="6412862" y="5713766"/>
            <a:ext cx="2606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9CC7EDDB-8260-47FE-882B-DC096F10B4A5}"/>
              </a:ext>
            </a:extLst>
          </p:cNvPr>
          <p:cNvCxnSpPr/>
          <p:nvPr/>
        </p:nvCxnSpPr>
        <p:spPr>
          <a:xfrm flipH="1">
            <a:off x="6412862" y="5780755"/>
            <a:ext cx="2558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1D44947B-5E8F-4293-BAE7-A8446C36AC37}"/>
              </a:ext>
            </a:extLst>
          </p:cNvPr>
          <p:cNvCxnSpPr>
            <a:cxnSpLocks/>
            <a:endCxn id="60" idx="1"/>
          </p:cNvCxnSpPr>
          <p:nvPr/>
        </p:nvCxnSpPr>
        <p:spPr>
          <a:xfrm flipV="1">
            <a:off x="1580729" y="5345759"/>
            <a:ext cx="3969417" cy="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正方形/長方形 129">
            <a:extLst>
              <a:ext uri="{FF2B5EF4-FFF2-40B4-BE49-F238E27FC236}">
                <a16:creationId xmlns:a16="http://schemas.microsoft.com/office/drawing/2014/main" id="{7DB0A413-7AE5-49A3-B6B2-ABCB0A4C0894}"/>
              </a:ext>
            </a:extLst>
          </p:cNvPr>
          <p:cNvSpPr/>
          <p:nvPr/>
        </p:nvSpPr>
        <p:spPr>
          <a:xfrm>
            <a:off x="6763401" y="5483381"/>
            <a:ext cx="1551579" cy="276999"/>
          </a:xfrm>
          <a:prstGeom prst="rect">
            <a:avLst/>
          </a:prstGeom>
        </p:spPr>
        <p:txBody>
          <a:bodyPr wrap="none">
            <a:spAutoFit/>
          </a:bodyPr>
          <a:lstStyle/>
          <a:p>
            <a:r>
              <a:rPr lang="ja-JP" altLang="en-US" sz="1200" dirty="0">
                <a:latin typeface="Segoe UI Light" panose="020B0502040204020203" pitchFamily="34" charset="0"/>
                <a:cs typeface="Segoe UI Light" panose="020B0502040204020203" pitchFamily="34" charset="0"/>
              </a:rPr>
              <a:t>Confirm effectiveness</a:t>
            </a:r>
          </a:p>
        </p:txBody>
      </p:sp>
      <p:sp>
        <p:nvSpPr>
          <p:cNvPr id="145" name="テキスト ボックス 144">
            <a:extLst>
              <a:ext uri="{FF2B5EF4-FFF2-40B4-BE49-F238E27FC236}">
                <a16:creationId xmlns:a16="http://schemas.microsoft.com/office/drawing/2014/main" id="{744734FA-BAFD-462A-A4DC-ACA590915979}"/>
              </a:ext>
            </a:extLst>
          </p:cNvPr>
          <p:cNvSpPr txBox="1"/>
          <p:nvPr/>
        </p:nvSpPr>
        <p:spPr>
          <a:xfrm>
            <a:off x="4354933" y="5600869"/>
            <a:ext cx="1107641" cy="830997"/>
          </a:xfrm>
          <a:prstGeom prst="rect">
            <a:avLst/>
          </a:prstGeom>
          <a:noFill/>
        </p:spPr>
        <p:txBody>
          <a:bodyPr wrap="square" rtlCol="0">
            <a:spAutoFit/>
          </a:bodyPr>
          <a:lstStyle/>
          <a:p>
            <a:pPr marL="177800" indent="-177800">
              <a:buFont typeface="Arial" panose="020B0604020202020204" pitchFamily="34" charset="0"/>
              <a:buChar char="•"/>
            </a:pPr>
            <a:r>
              <a:rPr kumimoji="1" lang="en-US" altLang="ja-JP" sz="1200" dirty="0">
                <a:latin typeface="Segoe UI Light" panose="020B0502040204020203" pitchFamily="34" charset="0"/>
                <a:cs typeface="Segoe UI Light" panose="020B0502040204020203" pitchFamily="34" charset="0"/>
              </a:rPr>
              <a:t>User cert.</a:t>
            </a:r>
          </a:p>
          <a:p>
            <a:pPr marL="177800" indent="-177800">
              <a:buFont typeface="Arial" panose="020B0604020202020204" pitchFamily="34" charset="0"/>
              <a:buChar char="•"/>
            </a:pPr>
            <a:r>
              <a:rPr kumimoji="1" lang="en-US" altLang="ja-JP" sz="1200" dirty="0">
                <a:latin typeface="Segoe UI Light" panose="020B0502040204020203" pitchFamily="34" charset="0"/>
                <a:cs typeface="Segoe UI Light" panose="020B0502040204020203" pitchFamily="34" charset="0"/>
              </a:rPr>
              <a:t>Encrypted nonce</a:t>
            </a:r>
          </a:p>
          <a:p>
            <a:pPr marL="177800" indent="-177800">
              <a:buFont typeface="Arial" panose="020B0604020202020204" pitchFamily="34" charset="0"/>
              <a:buChar char="•"/>
            </a:pPr>
            <a:r>
              <a:rPr lang="en-US" altLang="ja-JP" sz="1200" dirty="0">
                <a:latin typeface="Segoe UI Light" panose="020B0502040204020203" pitchFamily="34" charset="0"/>
                <a:cs typeface="Segoe UI Light" panose="020B0502040204020203" pitchFamily="34" charset="0"/>
              </a:rPr>
              <a:t>Public key</a:t>
            </a:r>
            <a:endParaRPr kumimoji="1" lang="ja-JP" altLang="en-US" sz="1200" dirty="0">
              <a:latin typeface="Segoe UI Light" panose="020B0502040204020203" pitchFamily="34" charset="0"/>
              <a:cs typeface="Segoe UI Light" panose="020B0502040204020203" pitchFamily="34" charset="0"/>
            </a:endParaRPr>
          </a:p>
        </p:txBody>
      </p:sp>
      <p:cxnSp>
        <p:nvCxnSpPr>
          <p:cNvPr id="146" name="直線矢印コネクタ 145">
            <a:extLst>
              <a:ext uri="{FF2B5EF4-FFF2-40B4-BE49-F238E27FC236}">
                <a16:creationId xmlns:a16="http://schemas.microsoft.com/office/drawing/2014/main" id="{009BF4D1-3400-41B2-9A3E-C182053690FE}"/>
              </a:ext>
            </a:extLst>
          </p:cNvPr>
          <p:cNvCxnSpPr>
            <a:cxnSpLocks/>
          </p:cNvCxnSpPr>
          <p:nvPr/>
        </p:nvCxnSpPr>
        <p:spPr>
          <a:xfrm flipH="1">
            <a:off x="3076182" y="5477927"/>
            <a:ext cx="2557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9E944E1-04AB-409D-A41F-DF30D21D8546}"/>
              </a:ext>
            </a:extLst>
          </p:cNvPr>
          <p:cNvSpPr txBox="1"/>
          <p:nvPr/>
        </p:nvSpPr>
        <p:spPr>
          <a:xfrm>
            <a:off x="1473624" y="3723336"/>
            <a:ext cx="6194518" cy="338554"/>
          </a:xfrm>
          <a:prstGeom prst="rect">
            <a:avLst/>
          </a:prstGeom>
          <a:noFill/>
        </p:spPr>
        <p:txBody>
          <a:bodyPr wrap="square" rtlCol="0">
            <a:spAutoFit/>
          </a:bodyPr>
          <a:lstStyle/>
          <a:p>
            <a:r>
              <a:rPr kumimoji="1" lang="en-US" altLang="ja-JP" sz="1600" b="1" dirty="0">
                <a:solidFill>
                  <a:srgbClr val="FF0000"/>
                </a:solidFill>
                <a:latin typeface="Segoe UI Light" panose="020B0502040204020203" pitchFamily="34" charset="0"/>
                <a:cs typeface="Segoe UI Light" panose="020B0502040204020203" pitchFamily="34" charset="0"/>
              </a:rPr>
              <a:t>My number card will be integrated with smartphone in the near future </a:t>
            </a:r>
            <a:endParaRPr kumimoji="1" lang="ja-JP" altLang="en-US" sz="1600" b="1" dirty="0">
              <a:solidFill>
                <a:srgbClr val="FF0000"/>
              </a:solidFill>
              <a:latin typeface="Segoe UI Light" panose="020B0502040204020203" pitchFamily="34" charset="0"/>
              <a:cs typeface="Segoe UI Light" panose="020B0502040204020203" pitchFamily="34" charset="0"/>
            </a:endParaRPr>
          </a:p>
        </p:txBody>
      </p:sp>
      <p:sp>
        <p:nvSpPr>
          <p:cNvPr id="6" name="左大かっこ 5">
            <a:extLst>
              <a:ext uri="{FF2B5EF4-FFF2-40B4-BE49-F238E27FC236}">
                <a16:creationId xmlns:a16="http://schemas.microsoft.com/office/drawing/2014/main" id="{D5F09A46-481E-485F-90C3-C9521ED80236}"/>
              </a:ext>
            </a:extLst>
          </p:cNvPr>
          <p:cNvSpPr/>
          <p:nvPr/>
        </p:nvSpPr>
        <p:spPr>
          <a:xfrm rot="5400000">
            <a:off x="4364915" y="1775083"/>
            <a:ext cx="112032" cy="4684944"/>
          </a:xfrm>
          <a:prstGeom prst="leftBracket">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Segoe UI Light" panose="020B0502040204020203" pitchFamily="34" charset="0"/>
              <a:cs typeface="Segoe UI Light" panose="020B0502040204020203" pitchFamily="34" charset="0"/>
            </a:endParaRPr>
          </a:p>
        </p:txBody>
      </p:sp>
      <p:pic>
        <p:nvPicPr>
          <p:cNvPr id="32" name="図 31">
            <a:extLst>
              <a:ext uri="{FF2B5EF4-FFF2-40B4-BE49-F238E27FC236}">
                <a16:creationId xmlns:a16="http://schemas.microsoft.com/office/drawing/2014/main" id="{DBA98FB5-2FCD-4682-ABF1-FC26667CA696}"/>
              </a:ext>
            </a:extLst>
          </p:cNvPr>
          <p:cNvPicPr>
            <a:picLocks noChangeAspect="1"/>
          </p:cNvPicPr>
          <p:nvPr/>
        </p:nvPicPr>
        <p:blipFill>
          <a:blip r:embed="rId9"/>
          <a:stretch>
            <a:fillRect/>
          </a:stretch>
        </p:blipFill>
        <p:spPr>
          <a:xfrm>
            <a:off x="2327886" y="5062137"/>
            <a:ext cx="697550" cy="476805"/>
          </a:xfrm>
          <a:prstGeom prst="rect">
            <a:avLst/>
          </a:prstGeom>
        </p:spPr>
      </p:pic>
    </p:spTree>
    <p:extLst>
      <p:ext uri="{BB962C8B-B14F-4D97-AF65-F5344CB8AC3E}">
        <p14:creationId xmlns:p14="http://schemas.microsoft.com/office/powerpoint/2010/main" val="35704032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36000" tIns="36000" rIns="36000" bIns="36000" rtlCol="0" anchor="ctr">
        <a:spAutoFit/>
      </a:bodyPr>
      <a:lstStyle>
        <a:defPPr algn="ctr">
          <a:defRPr kumimoji="1" sz="1200" dirty="0" smtClean="0">
            <a:latin typeface="Segoe UI Light" panose="020B0502040204020203"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6bc7087e-6dac-49f0-9976-888fc61e7e47" Revision="1" Stencil="System.MyShapes" StencilVersion="1.0"/>
</Control>
</file>

<file path=customXml/item10.xml><?xml version="1.0" encoding="utf-8"?>
<Control xmlns="http://schemas.microsoft.com/VisualStudio/2011/storyboarding/control">
  <Id Name="4e13432d-f82d-4de2-af40-a103c522931f" Revision="1" Stencil="System.MyShapes" StencilVersion="1.0"/>
</Control>
</file>

<file path=customXml/item11.xml><?xml version="1.0" encoding="utf-8"?>
<Control xmlns="http://schemas.microsoft.com/VisualStudio/2011/storyboarding/control">
  <Id Name="42f6c719-b508-4558-91d6-cc8825700781" Revision="1" Stencil="System.MyShapes" StencilVersion="1.0"/>
</Control>
</file>

<file path=customXml/item12.xml><?xml version="1.0" encoding="utf-8"?>
<Control xmlns="http://schemas.microsoft.com/VisualStudio/2011/storyboarding/control">
  <Id Name="6bc7087e-6dac-49f0-9976-888fc61e7e47" Revision="1" Stencil="System.MyShapes" StencilVersion="1.0"/>
</Control>
</file>

<file path=customXml/item13.xml><?xml version="1.0" encoding="utf-8"?>
<Control xmlns="http://schemas.microsoft.com/VisualStudio/2011/storyboarding/control">
  <Id Name="6bc7087e-6dac-49f0-9976-888fc61e7e47" Revision="1" Stencil="System.MyShapes" StencilVersion="1.0"/>
</Control>
</file>

<file path=customXml/item14.xml><?xml version="1.0" encoding="utf-8"?>
<Control xmlns="http://schemas.microsoft.com/VisualStudio/2011/storyboarding/control">
  <Id Name="4e13432d-f82d-4de2-af40-a103c522931f" Revision="1" Stencil="System.MyShapes" StencilVersion="1.0"/>
</Control>
</file>

<file path=customXml/item15.xml><?xml version="1.0" encoding="utf-8"?>
<Control xmlns="http://schemas.microsoft.com/VisualStudio/2011/storyboarding/control">
  <Id Name="6bc7087e-6dac-49f0-9976-888fc61e7e47" Revision="1" Stencil="System.MyShapes" StencilVersion="1.0"/>
</Control>
</file>

<file path=customXml/item16.xml><?xml version="1.0" encoding="utf-8"?>
<Control xmlns="http://schemas.microsoft.com/VisualStudio/2011/storyboarding/control">
  <Id Name="6bc7087e-6dac-49f0-9976-888fc61e7e47" Revision="1" Stencil="System.MyShapes" StencilVersion="1.0"/>
</Control>
</file>

<file path=customXml/item17.xml><?xml version="1.0" encoding="utf-8"?>
<Control xmlns="http://schemas.microsoft.com/VisualStudio/2011/storyboarding/control">
  <Id Name="6bc7087e-6dac-49f0-9976-888fc61e7e47" Revision="1" Stencil="System.MyShapes" StencilVersion="1.0"/>
</Control>
</file>

<file path=customXml/item18.xml><?xml version="1.0" encoding="utf-8"?>
<Control xmlns="http://schemas.microsoft.com/VisualStudio/2011/storyboarding/control">
  <Id Name="6bc7087e-6dac-49f0-9976-888fc61e7e47" Revision="1" Stencil="System.MyShapes" StencilVersion="1.0"/>
</Control>
</file>

<file path=customXml/item19.xml><?xml version="1.0" encoding="utf-8"?>
<Control xmlns="http://schemas.microsoft.com/VisualStudio/2011/storyboarding/control">
  <Id Name="6bc7087e-6dac-49f0-9976-888fc61e7e47" Revision="1" Stencil="System.MyShapes" StencilVersion="1.0"/>
</Control>
</file>

<file path=customXml/item2.xml><?xml version="1.0" encoding="utf-8"?>
<Control xmlns="http://schemas.microsoft.com/VisualStudio/2011/storyboarding/control">
  <Id Name="6bc7087e-6dac-49f0-9976-888fc61e7e47" Revision="1" Stencil="System.MyShapes" StencilVersion="1.0"/>
</Control>
</file>

<file path=customXml/item20.xml><?xml version="1.0" encoding="utf-8"?>
<Control xmlns="http://schemas.microsoft.com/VisualStudio/2011/storyboarding/control">
  <Id Name="6bc7087e-6dac-49f0-9976-888fc61e7e47" Revision="1" Stencil="System.MyShapes" StencilVersion="1.0"/>
</Control>
</file>

<file path=customXml/item21.xml><?xml version="1.0" encoding="utf-8"?>
<Control xmlns="http://schemas.microsoft.com/VisualStudio/2011/storyboarding/control">
  <Id Name="6bc7087e-6dac-49f0-9976-888fc61e7e47" Revision="1" Stencil="System.MyShapes" StencilVersion="1.0"/>
</Control>
</file>

<file path=customXml/item22.xml><?xml version="1.0" encoding="utf-8"?>
<Control xmlns="http://schemas.microsoft.com/VisualStudio/2011/storyboarding/control">
  <Id Name="6bc7087e-6dac-49f0-9976-888fc61e7e47" Revision="1" Stencil="System.MyShapes" StencilVersion="1.0"/>
</Control>
</file>

<file path=customXml/item23.xml><?xml version="1.0" encoding="utf-8"?>
<Control xmlns="http://schemas.microsoft.com/VisualStudio/2011/storyboarding/control">
  <Id Name="6bc7087e-6dac-49f0-9976-888fc61e7e47" Revision="1" Stencil="System.MyShapes" StencilVersion="1.0"/>
</Control>
</file>

<file path=customXml/item24.xml><?xml version="1.0" encoding="utf-8"?>
<Control xmlns="http://schemas.microsoft.com/VisualStudio/2011/storyboarding/control">
  <Id Name="6bc7087e-6dac-49f0-9976-888fc61e7e47" Revision="1" Stencil="System.MyShapes" StencilVersion="1.0"/>
</Control>
</file>

<file path=customXml/item25.xml><?xml version="1.0" encoding="utf-8"?>
<Control xmlns="http://schemas.microsoft.com/VisualStudio/2011/storyboarding/control">
  <Id Name="6bc7087e-6dac-49f0-9976-888fc61e7e47" Revision="1" Stencil="System.MyShapes" StencilVersion="1.0"/>
</Control>
</file>

<file path=customXml/item26.xml><?xml version="1.0" encoding="utf-8"?>
<Control xmlns="http://schemas.microsoft.com/VisualStudio/2011/storyboarding/control">
  <Id Name="6bc7087e-6dac-49f0-9976-888fc61e7e47" Revision="1" Stencil="System.MyShapes" StencilVersion="1.0"/>
</Control>
</file>

<file path=customXml/item27.xml><?xml version="1.0" encoding="utf-8"?>
<Control xmlns="http://schemas.microsoft.com/VisualStudio/2011/storyboarding/control">
  <Id Name="6bc7087e-6dac-49f0-9976-888fc61e7e47" Revision="1" Stencil="System.MyShapes" StencilVersion="1.0"/>
</Control>
</file>

<file path=customXml/item28.xml><?xml version="1.0" encoding="utf-8"?>
<Control xmlns="http://schemas.microsoft.com/VisualStudio/2011/storyboarding/control">
  <Id Name="6bc7087e-6dac-49f0-9976-888fc61e7e47" Revision="1" Stencil="System.MyShapes" StencilVersion="1.0"/>
</Control>
</file>

<file path=customXml/item29.xml><?xml version="1.0" encoding="utf-8"?>
<ct:contentTypeSchema xmlns:ct="http://schemas.microsoft.com/office/2006/metadata/contentType" xmlns:ma="http://schemas.microsoft.com/office/2006/metadata/properties/metaAttributes" ct:_="" ma:_="" ma:contentTypeName="ドキュメント" ma:contentTypeID="0x010100B9B58E7CBE2EB04995C1C6ECABF91F64" ma:contentTypeVersion="2" ma:contentTypeDescription="新しいドキュメントを作成します。" ma:contentTypeScope="" ma:versionID="af5cd7492720e11e30c782e99ad71871">
  <xsd:schema xmlns:xsd="http://www.w3.org/2001/XMLSchema" xmlns:xs="http://www.w3.org/2001/XMLSchema" xmlns:p="http://schemas.microsoft.com/office/2006/metadata/properties" xmlns:ns2="a791ce7b-4e1a-4a16-9934-6a8e4e9f45e6" targetNamespace="http://schemas.microsoft.com/office/2006/metadata/properties" ma:root="true" ma:fieldsID="96b9fbaef26d4c6095a60fa9bb9b7b78" ns2:_="">
    <xsd:import namespace="a791ce7b-4e1a-4a16-9934-6a8e4e9f45e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1ce7b-4e1a-4a16-9934-6a8e4e9f45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4e13432d-f82d-4de2-af40-a103c522931f" Revision="1" Stencil="System.MyShapes"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ontrol xmlns="http://schemas.microsoft.com/VisualStudio/2011/storyboarding/control">
  <Id Name="6bc7087e-6dac-49f0-9976-888fc61e7e47" Revision="1" Stencil="System.MyShapes" StencilVersion="1.0"/>
</Control>
</file>

<file path=customXml/item5.xml><?xml version="1.0" encoding="utf-8"?>
<Control xmlns="http://schemas.microsoft.com/VisualStudio/2011/storyboarding/control">
  <Id Name="6bc7087e-6dac-49f0-9976-888fc61e7e47" Revision="1" Stencil="System.MyShapes" StencilVersion="1.0"/>
</Control>
</file>

<file path=customXml/item6.xml><?xml version="1.0" encoding="utf-8"?>
<Control xmlns="http://schemas.microsoft.com/VisualStudio/2011/storyboarding/control">
  <Id Name="6bc7087e-6dac-49f0-9976-888fc61e7e47" Revision="1" Stencil="System.MyShapes" StencilVersion="1.0"/>
</Control>
</file>

<file path=customXml/item7.xml><?xml version="1.0" encoding="utf-8"?>
<Control xmlns="http://schemas.microsoft.com/VisualStudio/2011/storyboarding/control">
  <Id Name="6bc7087e-6dac-49f0-9976-888fc61e7e47" Revision="1" Stencil="System.MyShapes" StencilVersion="1.0"/>
</Control>
</file>

<file path=customXml/item8.xml><?xml version="1.0" encoding="utf-8"?>
<Control xmlns="http://schemas.microsoft.com/VisualStudio/2011/storyboarding/control">
  <Id Name="6bc7087e-6dac-49f0-9976-888fc61e7e47" Revision="1" Stencil="System.MyShapes" StencilVersion="1.0"/>
</Control>
</file>

<file path=customXml/item9.xml><?xml version="1.0" encoding="utf-8"?>
<Control xmlns="http://schemas.microsoft.com/VisualStudio/2011/storyboarding/control">
  <Id Name="6bc7087e-6dac-49f0-9976-888fc61e7e47" Revision="1" Stencil="System.MyShapes" StencilVersion="1.0"/>
</Control>
</file>

<file path=customXml/itemProps1.xml><?xml version="1.0" encoding="utf-8"?>
<ds:datastoreItem xmlns:ds="http://schemas.openxmlformats.org/officeDocument/2006/customXml" ds:itemID="{6974BD36-763E-4AFE-9CAF-DC61588A8CF6}">
  <ds:schemaRefs>
    <ds:schemaRef ds:uri="http://schemas.microsoft.com/VisualStudio/2011/storyboarding/control"/>
  </ds:schemaRefs>
</ds:datastoreItem>
</file>

<file path=customXml/itemProps10.xml><?xml version="1.0" encoding="utf-8"?>
<ds:datastoreItem xmlns:ds="http://schemas.openxmlformats.org/officeDocument/2006/customXml" ds:itemID="{96433BD9-E310-471F-8DE8-C8E4767FBBBB}">
  <ds:schemaRefs>
    <ds:schemaRef ds:uri="http://schemas.microsoft.com/VisualStudio/2011/storyboarding/control"/>
  </ds:schemaRefs>
</ds:datastoreItem>
</file>

<file path=customXml/itemProps11.xml><?xml version="1.0" encoding="utf-8"?>
<ds:datastoreItem xmlns:ds="http://schemas.openxmlformats.org/officeDocument/2006/customXml" ds:itemID="{83267907-681D-4D81-9EB7-832778173620}">
  <ds:schemaRefs>
    <ds:schemaRef ds:uri="http://schemas.microsoft.com/VisualStudio/2011/storyboarding/control"/>
  </ds:schemaRefs>
</ds:datastoreItem>
</file>

<file path=customXml/itemProps12.xml><?xml version="1.0" encoding="utf-8"?>
<ds:datastoreItem xmlns:ds="http://schemas.openxmlformats.org/officeDocument/2006/customXml" ds:itemID="{452E5D93-9E7E-42FE-ABE0-F588305DD249}">
  <ds:schemaRefs>
    <ds:schemaRef ds:uri="http://schemas.microsoft.com/VisualStudio/2011/storyboarding/control"/>
  </ds:schemaRefs>
</ds:datastoreItem>
</file>

<file path=customXml/itemProps13.xml><?xml version="1.0" encoding="utf-8"?>
<ds:datastoreItem xmlns:ds="http://schemas.openxmlformats.org/officeDocument/2006/customXml" ds:itemID="{9CC8EB6E-AB3F-403F-82BC-5A3C117C2B12}">
  <ds:schemaRefs>
    <ds:schemaRef ds:uri="http://schemas.microsoft.com/VisualStudio/2011/storyboarding/control"/>
  </ds:schemaRefs>
</ds:datastoreItem>
</file>

<file path=customXml/itemProps14.xml><?xml version="1.0" encoding="utf-8"?>
<ds:datastoreItem xmlns:ds="http://schemas.openxmlformats.org/officeDocument/2006/customXml" ds:itemID="{7265ECE7-A225-474E-B4DF-23CAFDE2FC09}">
  <ds:schemaRefs>
    <ds:schemaRef ds:uri="http://schemas.microsoft.com/VisualStudio/2011/storyboarding/control"/>
  </ds:schemaRefs>
</ds:datastoreItem>
</file>

<file path=customXml/itemProps15.xml><?xml version="1.0" encoding="utf-8"?>
<ds:datastoreItem xmlns:ds="http://schemas.openxmlformats.org/officeDocument/2006/customXml" ds:itemID="{08555ACF-5EDE-461D-B9EE-7828D481F018}">
  <ds:schemaRefs>
    <ds:schemaRef ds:uri="http://schemas.microsoft.com/VisualStudio/2011/storyboarding/control"/>
  </ds:schemaRefs>
</ds:datastoreItem>
</file>

<file path=customXml/itemProps16.xml><?xml version="1.0" encoding="utf-8"?>
<ds:datastoreItem xmlns:ds="http://schemas.openxmlformats.org/officeDocument/2006/customXml" ds:itemID="{3692B344-8583-4A10-9449-1E13BB785BE7}">
  <ds:schemaRefs>
    <ds:schemaRef ds:uri="http://schemas.microsoft.com/VisualStudio/2011/storyboarding/control"/>
  </ds:schemaRefs>
</ds:datastoreItem>
</file>

<file path=customXml/itemProps17.xml><?xml version="1.0" encoding="utf-8"?>
<ds:datastoreItem xmlns:ds="http://schemas.openxmlformats.org/officeDocument/2006/customXml" ds:itemID="{2E418F75-CE37-4153-A860-7582E2501FC6}">
  <ds:schemaRefs>
    <ds:schemaRef ds:uri="http://schemas.microsoft.com/VisualStudio/2011/storyboarding/control"/>
  </ds:schemaRefs>
</ds:datastoreItem>
</file>

<file path=customXml/itemProps18.xml><?xml version="1.0" encoding="utf-8"?>
<ds:datastoreItem xmlns:ds="http://schemas.openxmlformats.org/officeDocument/2006/customXml" ds:itemID="{EBB8AB2A-7BF3-4B9E-B2BB-91205386817F}">
  <ds:schemaRefs>
    <ds:schemaRef ds:uri="http://schemas.microsoft.com/VisualStudio/2011/storyboarding/control"/>
  </ds:schemaRefs>
</ds:datastoreItem>
</file>

<file path=customXml/itemProps19.xml><?xml version="1.0" encoding="utf-8"?>
<ds:datastoreItem xmlns:ds="http://schemas.openxmlformats.org/officeDocument/2006/customXml" ds:itemID="{22C65E3D-BC06-44D8-A598-1C2685D0BF55}">
  <ds:schemaRefs>
    <ds:schemaRef ds:uri="http://schemas.microsoft.com/VisualStudio/2011/storyboarding/control"/>
  </ds:schemaRefs>
</ds:datastoreItem>
</file>

<file path=customXml/itemProps2.xml><?xml version="1.0" encoding="utf-8"?>
<ds:datastoreItem xmlns:ds="http://schemas.openxmlformats.org/officeDocument/2006/customXml" ds:itemID="{DB41CC82-CEC0-4CB5-9BE8-CEE7F3AA3DBF}">
  <ds:schemaRefs>
    <ds:schemaRef ds:uri="http://schemas.microsoft.com/VisualStudio/2011/storyboarding/control"/>
  </ds:schemaRefs>
</ds:datastoreItem>
</file>

<file path=customXml/itemProps20.xml><?xml version="1.0" encoding="utf-8"?>
<ds:datastoreItem xmlns:ds="http://schemas.openxmlformats.org/officeDocument/2006/customXml" ds:itemID="{E5843B03-3040-44D2-BC57-77CED4386370}">
  <ds:schemaRefs>
    <ds:schemaRef ds:uri="http://schemas.microsoft.com/VisualStudio/2011/storyboarding/control"/>
  </ds:schemaRefs>
</ds:datastoreItem>
</file>

<file path=customXml/itemProps21.xml><?xml version="1.0" encoding="utf-8"?>
<ds:datastoreItem xmlns:ds="http://schemas.openxmlformats.org/officeDocument/2006/customXml" ds:itemID="{DDE07F12-6BF3-4BB2-B04F-39449614746D}">
  <ds:schemaRefs>
    <ds:schemaRef ds:uri="http://schemas.microsoft.com/VisualStudio/2011/storyboarding/control"/>
  </ds:schemaRefs>
</ds:datastoreItem>
</file>

<file path=customXml/itemProps22.xml><?xml version="1.0" encoding="utf-8"?>
<ds:datastoreItem xmlns:ds="http://schemas.openxmlformats.org/officeDocument/2006/customXml" ds:itemID="{D0F65EF3-61B7-4572-BA5E-0F2B11992018}">
  <ds:schemaRefs>
    <ds:schemaRef ds:uri="http://schemas.microsoft.com/VisualStudio/2011/storyboarding/control"/>
  </ds:schemaRefs>
</ds:datastoreItem>
</file>

<file path=customXml/itemProps23.xml><?xml version="1.0" encoding="utf-8"?>
<ds:datastoreItem xmlns:ds="http://schemas.openxmlformats.org/officeDocument/2006/customXml" ds:itemID="{62A0713B-7BD1-42E4-A500-9FC887129C38}">
  <ds:schemaRefs>
    <ds:schemaRef ds:uri="http://schemas.microsoft.com/VisualStudio/2011/storyboarding/control"/>
  </ds:schemaRefs>
</ds:datastoreItem>
</file>

<file path=customXml/itemProps24.xml><?xml version="1.0" encoding="utf-8"?>
<ds:datastoreItem xmlns:ds="http://schemas.openxmlformats.org/officeDocument/2006/customXml" ds:itemID="{74B06752-78D6-4DB1-83E5-8CA580DD4DC6}">
  <ds:schemaRefs>
    <ds:schemaRef ds:uri="http://schemas.microsoft.com/VisualStudio/2011/storyboarding/control"/>
  </ds:schemaRefs>
</ds:datastoreItem>
</file>

<file path=customXml/itemProps25.xml><?xml version="1.0" encoding="utf-8"?>
<ds:datastoreItem xmlns:ds="http://schemas.openxmlformats.org/officeDocument/2006/customXml" ds:itemID="{143D659A-58F7-4001-A730-214C29FABF23}">
  <ds:schemaRefs>
    <ds:schemaRef ds:uri="http://schemas.microsoft.com/VisualStudio/2011/storyboarding/control"/>
  </ds:schemaRefs>
</ds:datastoreItem>
</file>

<file path=customXml/itemProps26.xml><?xml version="1.0" encoding="utf-8"?>
<ds:datastoreItem xmlns:ds="http://schemas.openxmlformats.org/officeDocument/2006/customXml" ds:itemID="{C69EFFDA-B536-4B57-877C-089F6417CE06}">
  <ds:schemaRefs>
    <ds:schemaRef ds:uri="http://schemas.microsoft.com/VisualStudio/2011/storyboarding/control"/>
  </ds:schemaRefs>
</ds:datastoreItem>
</file>

<file path=customXml/itemProps27.xml><?xml version="1.0" encoding="utf-8"?>
<ds:datastoreItem xmlns:ds="http://schemas.openxmlformats.org/officeDocument/2006/customXml" ds:itemID="{C7EE1F2C-0B40-4518-963D-5F8DFE6DAF91}">
  <ds:schemaRefs>
    <ds:schemaRef ds:uri="http://schemas.microsoft.com/VisualStudio/2011/storyboarding/control"/>
  </ds:schemaRefs>
</ds:datastoreItem>
</file>

<file path=customXml/itemProps28.xml><?xml version="1.0" encoding="utf-8"?>
<ds:datastoreItem xmlns:ds="http://schemas.openxmlformats.org/officeDocument/2006/customXml" ds:itemID="{BA06A912-811A-4979-BF7E-0AE1F65260CB}">
  <ds:schemaRefs>
    <ds:schemaRef ds:uri="http://schemas.microsoft.com/VisualStudio/2011/storyboarding/control"/>
  </ds:schemaRefs>
</ds:datastoreItem>
</file>

<file path=customXml/itemProps29.xml><?xml version="1.0" encoding="utf-8"?>
<ds:datastoreItem xmlns:ds="http://schemas.openxmlformats.org/officeDocument/2006/customXml" ds:itemID="{17CE0E79-19BF-4063-B260-1549D008C070}"/>
</file>

<file path=customXml/itemProps3.xml><?xml version="1.0" encoding="utf-8"?>
<ds:datastoreItem xmlns:ds="http://schemas.openxmlformats.org/officeDocument/2006/customXml" ds:itemID="{77B24547-CBC9-4115-ADAB-0452CFE503BE}">
  <ds:schemaRefs>
    <ds:schemaRef ds:uri="http://schemas.microsoft.com/VisualStudio/2011/storyboarding/control"/>
  </ds:schemaRefs>
</ds:datastoreItem>
</file>

<file path=customXml/itemProps30.xml><?xml version="1.0" encoding="utf-8"?>
<ds:datastoreItem xmlns:ds="http://schemas.openxmlformats.org/officeDocument/2006/customXml" ds:itemID="{E9EA3922-F628-4C9C-B1F7-861DACA8270A}"/>
</file>

<file path=customXml/itemProps31.xml><?xml version="1.0" encoding="utf-8"?>
<ds:datastoreItem xmlns:ds="http://schemas.openxmlformats.org/officeDocument/2006/customXml" ds:itemID="{0B2B5CBC-F4E5-4D07-A2A1-D881BFAF5235}"/>
</file>

<file path=customXml/itemProps4.xml><?xml version="1.0" encoding="utf-8"?>
<ds:datastoreItem xmlns:ds="http://schemas.openxmlformats.org/officeDocument/2006/customXml" ds:itemID="{10D7769E-807B-4566-B2BF-D24750323D27}">
  <ds:schemaRefs>
    <ds:schemaRef ds:uri="http://schemas.microsoft.com/VisualStudio/2011/storyboarding/control"/>
  </ds:schemaRefs>
</ds:datastoreItem>
</file>

<file path=customXml/itemProps5.xml><?xml version="1.0" encoding="utf-8"?>
<ds:datastoreItem xmlns:ds="http://schemas.openxmlformats.org/officeDocument/2006/customXml" ds:itemID="{44D0B438-20DB-492F-A03A-706112176DA6}">
  <ds:schemaRefs>
    <ds:schemaRef ds:uri="http://schemas.microsoft.com/VisualStudio/2011/storyboarding/control"/>
  </ds:schemaRefs>
</ds:datastoreItem>
</file>

<file path=customXml/itemProps6.xml><?xml version="1.0" encoding="utf-8"?>
<ds:datastoreItem xmlns:ds="http://schemas.openxmlformats.org/officeDocument/2006/customXml" ds:itemID="{68315FDF-30D8-410D-B7B4-2A83A6B52511}">
  <ds:schemaRefs>
    <ds:schemaRef ds:uri="http://schemas.microsoft.com/VisualStudio/2011/storyboarding/control"/>
  </ds:schemaRefs>
</ds:datastoreItem>
</file>

<file path=customXml/itemProps7.xml><?xml version="1.0" encoding="utf-8"?>
<ds:datastoreItem xmlns:ds="http://schemas.openxmlformats.org/officeDocument/2006/customXml" ds:itemID="{F9CBF215-F0E2-4C0C-A6B6-B9D84300D93A}">
  <ds:schemaRefs>
    <ds:schemaRef ds:uri="http://schemas.microsoft.com/VisualStudio/2011/storyboarding/control"/>
  </ds:schemaRefs>
</ds:datastoreItem>
</file>

<file path=customXml/itemProps8.xml><?xml version="1.0" encoding="utf-8"?>
<ds:datastoreItem xmlns:ds="http://schemas.openxmlformats.org/officeDocument/2006/customXml" ds:itemID="{C946B678-A82B-4787-84B3-1C2F74C12EBA}">
  <ds:schemaRefs>
    <ds:schemaRef ds:uri="http://schemas.microsoft.com/VisualStudio/2011/storyboarding/control"/>
  </ds:schemaRefs>
</ds:datastoreItem>
</file>

<file path=customXml/itemProps9.xml><?xml version="1.0" encoding="utf-8"?>
<ds:datastoreItem xmlns:ds="http://schemas.openxmlformats.org/officeDocument/2006/customXml" ds:itemID="{7C75E133-F0EB-46CA-AE3D-8E289756096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4695</TotalTime>
  <Words>1598</Words>
  <Application>Microsoft Office PowerPoint</Application>
  <PresentationFormat>ワイド画面</PresentationFormat>
  <Paragraphs>347</Paragraphs>
  <Slides>20</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メイリオ</vt:lpstr>
      <vt:lpstr>游ゴシック</vt:lpstr>
      <vt:lpstr>游ゴシック Light</vt:lpstr>
      <vt:lpstr>Arial</vt:lpstr>
      <vt:lpstr>Segoe UI Light</vt:lpstr>
      <vt:lpstr>Wingdings</vt:lpstr>
      <vt:lpstr>Office テーマ</vt:lpstr>
      <vt:lpstr> MaaS Hackfest  - blockchain and OpenAPI –</vt:lpstr>
      <vt:lpstr>Introduction</vt:lpstr>
      <vt:lpstr>Situation in Japan</vt:lpstr>
      <vt:lpstr>PowerPoint プレゼンテーション</vt:lpstr>
      <vt:lpstr>MaaS overview</vt:lpstr>
      <vt:lpstr>Objective of Hackfest</vt:lpstr>
      <vt:lpstr>Team</vt:lpstr>
      <vt:lpstr>flow ~ overview</vt:lpstr>
      <vt:lpstr>flow ~ sign-in using my number card (out of scope)</vt:lpstr>
      <vt:lpstr>flow2 ~ create new bank account(out of focus)</vt:lpstr>
      <vt:lpstr>flow3 ~ buying new subscription ticket</vt:lpstr>
      <vt:lpstr>flow4 ~ tracking transportation</vt:lpstr>
      <vt:lpstr>flow ~ calculate payment ratio</vt:lpstr>
      <vt:lpstr>Two types of transaction in the ledger</vt:lpstr>
      <vt:lpstr>consideration</vt:lpstr>
      <vt:lpstr>payment</vt:lpstr>
      <vt:lpstr>Schedule</vt:lpstr>
      <vt:lpstr>PowerPoint プレゼンテーション</vt:lpstr>
      <vt:lpstr>新規参入の障壁を下げるには</vt:lpstr>
      <vt:lpstr>事前準備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Junichi Anno</dc:creator>
  <cp:lastModifiedBy>Junichi Anno</cp:lastModifiedBy>
  <cp:revision>258</cp:revision>
  <dcterms:created xsi:type="dcterms:W3CDTF">2018-06-05T10:53:54Z</dcterms:created>
  <dcterms:modified xsi:type="dcterms:W3CDTF">2018-12-11T23:58:47Z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junichia@microsoft.com</vt:lpwstr>
  </property>
  <property fmtid="{D5CDD505-2E9C-101B-9397-08002B2CF9AE}" pid="5" name="MSIP_Label_f42aa342-8706-4288-bd11-ebb85995028c_SetDate">
    <vt:lpwstr>2018-06-06T01:58:01.8736966Z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Tfs.IsStoryboard">
    <vt:bool>true</vt:bool>
  </property>
  <property fmtid="{D5CDD505-2E9C-101B-9397-08002B2CF9AE}" pid="11" name="ContentTypeId">
    <vt:lpwstr>0x010100B9B58E7CBE2EB04995C1C6ECABF91F64</vt:lpwstr>
  </property>
</Properties>
</file>