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0724-5D33-4B3C-9A88-49169A80681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D8E-939C-4361-B89A-95958FA978D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08" y="428604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Exceptions handling in R</a:t>
            </a:r>
            <a:endParaRPr lang="ru-RU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785926"/>
            <a:ext cx="3376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Errors. Terminate program. </a:t>
            </a:r>
            <a:r>
              <a:rPr lang="en-US" sz="1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stop()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2285992"/>
            <a:ext cx="3860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Warnings. Potential problem. warning()</a:t>
            </a:r>
            <a:endParaRPr lang="ru-RU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2786058"/>
            <a:ext cx="4849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Messages. Informative output for user. message()</a:t>
            </a:r>
            <a:endParaRPr lang="ru-RU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285860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Conditions:</a:t>
            </a:r>
            <a:endParaRPr lang="ru-RU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4071942"/>
            <a:ext cx="4810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try().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Continue implementation after the condition.</a:t>
            </a:r>
            <a:endParaRPr lang="en-US" sz="1600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4572008"/>
            <a:ext cx="7484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i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tryCatch</a:t>
            </a:r>
            <a:r>
              <a:rPr lang="en-US" sz="1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().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Gives you an opportunity to do something about an error by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handler</a:t>
            </a:r>
            <a:endParaRPr lang="ru-RU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5072074"/>
            <a:ext cx="6421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i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withCallingHandlers</a:t>
            </a:r>
            <a:r>
              <a:rPr lang="en-US" sz="1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are called in the context of the call, </a:t>
            </a:r>
          </a:p>
          <a:p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that generated the condition</a:t>
            </a:r>
            <a:endParaRPr lang="ru-RU" sz="1600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3571876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Handling tools:</a:t>
            </a:r>
            <a:endParaRPr lang="ru-RU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428604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Ignore errors with </a:t>
            </a:r>
            <a:r>
              <a:rPr lang="en-US" sz="28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try()</a:t>
            </a:r>
            <a:endParaRPr lang="ru-RU" sz="280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6813866" cy="14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3000372"/>
            <a:ext cx="6643734" cy="153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28596" y="2643182"/>
            <a:ext cx="568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try</a:t>
            </a:r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will print the error but the execution will continue</a:t>
            </a:r>
            <a:endParaRPr lang="ru-RU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4714884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You can suppress it by </a:t>
            </a:r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try (…, silent = TRUE)</a:t>
            </a:r>
            <a:endParaRPr lang="ru-RU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85728"/>
            <a:ext cx="6901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 </a:t>
            </a:r>
            <a:r>
              <a:rPr lang="en-US" sz="20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try()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to see with what values in the data error occurred</a:t>
            </a:r>
            <a:endParaRPr lang="ru-RU" sz="200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6637887" cy="128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57562"/>
            <a:ext cx="6643734" cy="269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428604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Usage of </a:t>
            </a:r>
            <a:r>
              <a:rPr lang="en-US" sz="2800" i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tryCatch</a:t>
            </a:r>
            <a:r>
              <a:rPr lang="en-US" sz="28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  <a:endParaRPr lang="ru-RU" sz="280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357298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more informative error messages</a:t>
            </a:r>
            <a:endParaRPr lang="ru-RU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7143800" cy="213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385762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Try to escape from program aborting</a:t>
            </a:r>
            <a:endParaRPr lang="ru-RU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094" y="4214818"/>
            <a:ext cx="7143800" cy="232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428604"/>
            <a:ext cx="4544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your own conditions</a:t>
            </a:r>
            <a:endParaRPr lang="ru-RU" sz="280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6142082" cy="345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678" y="428604"/>
            <a:ext cx="313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“Fail fast” principle</a:t>
            </a:r>
            <a:endParaRPr lang="ru-RU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473" y="1428736"/>
            <a:ext cx="3791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Check the type of the arguments.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stopifnot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(),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statements with </a:t>
            </a:r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stop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(),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assertthat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package</a:t>
            </a:r>
            <a:endParaRPr lang="ru-RU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071810"/>
            <a:ext cx="4984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Avoid non-standard evaluation. Functions like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transform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with</a:t>
            </a:r>
            <a:endParaRPr lang="ru-RU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786322"/>
            <a:ext cx="6926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Avoid functions that return different types based on inputs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 </a:t>
            </a:r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drop = TRUE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when subletting data frames in a function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 not use </a:t>
            </a:r>
            <a:r>
              <a:rPr lang="en-US" i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sapply</a:t>
            </a:r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inside functions. Instead use </a:t>
            </a:r>
            <a:r>
              <a:rPr lang="en-US" i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vapply</a:t>
            </a:r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204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Company>UralSOFT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Shekhov</dc:creator>
  <cp:lastModifiedBy>Shekhov</cp:lastModifiedBy>
  <cp:revision>8</cp:revision>
  <dcterms:created xsi:type="dcterms:W3CDTF">2015-04-20T19:26:32Z</dcterms:created>
  <dcterms:modified xsi:type="dcterms:W3CDTF">2015-04-20T20:36:46Z</dcterms:modified>
</cp:coreProperties>
</file>