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3" r:id="rId2"/>
    <p:sldId id="279" r:id="rId3"/>
    <p:sldId id="282" r:id="rId4"/>
    <p:sldId id="291" r:id="rId5"/>
    <p:sldId id="285" r:id="rId6"/>
    <p:sldId id="284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70960" autoAdjust="0"/>
  </p:normalViewPr>
  <p:slideViewPr>
    <p:cSldViewPr snapToGrid="0" snapToObjects="1">
      <p:cViewPr varScale="1">
        <p:scale>
          <a:sx n="83" d="100"/>
          <a:sy n="83" d="100"/>
        </p:scale>
        <p:origin x="152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hour workshop</a:t>
            </a:r>
          </a:p>
          <a:p>
            <a:r>
              <a:rPr lang="en-US" dirty="0"/>
              <a:t>Assumption that </a:t>
            </a:r>
            <a:r>
              <a:rPr lang="en-US" dirty="0" err="1"/>
              <a:t>dsc</a:t>
            </a:r>
            <a:r>
              <a:rPr lang="en-US" dirty="0"/>
              <a:t> concepts are not a mystery anymore (will very quickly explain basics during discussion on configuration modes)</a:t>
            </a:r>
          </a:p>
          <a:p>
            <a:endParaRPr lang="en-US" dirty="0"/>
          </a:p>
          <a:p>
            <a:r>
              <a:rPr lang="en-US" dirty="0"/>
              <a:t>Requirements to follow along: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VM Windows Server 2019 with SQL Express installed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VM Windows Server 2016 /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jp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jp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0"/>
            <a:ext cx="12192000" cy="57319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AE1940-2737-1C4E-AF44-8458FBD5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5805135"/>
            <a:ext cx="614818" cy="964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44D98F-6D91-BD4A-9CE1-A617F96A6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1" y="6124217"/>
            <a:ext cx="1503542" cy="320199"/>
          </a:xfrm>
          <a:prstGeom prst="rect">
            <a:avLst/>
          </a:prstGeom>
        </p:spPr>
      </p:pic>
      <p:pic>
        <p:nvPicPr>
          <p:cNvPr id="13" name="Picture 1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E10961E-CFA9-D147-A143-0CBF29B38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7" y="6017617"/>
            <a:ext cx="1695450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6AFEE3-6715-D64D-A712-3BB8731B1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697" y="5823361"/>
            <a:ext cx="1561062" cy="260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E42862-DB88-6143-B1BC-9BBFD3FEF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651" y="6293093"/>
            <a:ext cx="1170550" cy="532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3518C7-E186-D74F-8BD6-699C7914F9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3885" y="6090674"/>
            <a:ext cx="876567" cy="303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DE750D-8213-E84F-8CB8-F2982033B7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92" t="26996" r="7408" b="26271"/>
          <a:stretch/>
        </p:blipFill>
        <p:spPr>
          <a:xfrm>
            <a:off x="6079480" y="5970592"/>
            <a:ext cx="2224576" cy="543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B810E9-78D5-FA42-BDF1-D9E9985F622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8" t="19236" r="6803" b="30102"/>
          <a:stretch/>
        </p:blipFill>
        <p:spPr>
          <a:xfrm>
            <a:off x="4426194" y="6106723"/>
            <a:ext cx="1573718" cy="3281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D9D656-E80F-6A4B-9204-E83EE742FF9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884" t="17682" r="11563" b="19075"/>
          <a:stretch/>
        </p:blipFill>
        <p:spPr>
          <a:xfrm>
            <a:off x="8383624" y="6053482"/>
            <a:ext cx="1458437" cy="442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079773-AC31-4D09-AFDA-F943A9278DE3}"/>
              </a:ext>
            </a:extLst>
          </p:cNvPr>
          <p:cNvSpPr txBox="1"/>
          <p:nvPr/>
        </p:nvSpPr>
        <p:spPr>
          <a:xfrm>
            <a:off x="28576" y="1119480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Workshop: DSC Pull Server</a:t>
            </a:r>
          </a:p>
        </p:txBody>
      </p:sp>
    </p:spTree>
    <p:extLst>
      <p:ext uri="{BB962C8B-B14F-4D97-AF65-F5344CB8AC3E}">
        <p14:creationId xmlns:p14="http://schemas.microsoft.com/office/powerpoint/2010/main" val="53027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Name       	: Ben Gelens</a:t>
            </a:r>
            <a:endParaRPr lang="sr-Latn-RS" dirty="0"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</a:endParaRPr>
          </a:p>
          <a:p>
            <a:pPr marL="0" lvl="0" indent="0">
              <a:buNone/>
            </a:pPr>
            <a:r>
              <a:rPr lang="sr-Latn-R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Job</a:t>
            </a: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        	: Consultant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MVP        	: CDM (PowerShell)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Company    	: InSpark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Email      	: ben@bgelens.nl</a:t>
            </a: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Twitter    	: @</a:t>
            </a:r>
            <a:r>
              <a:rPr lang="en-US" dirty="0" err="1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bgelens</a:t>
            </a:r>
            <a:endParaRPr lang="en-US" dirty="0"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</a:endParaRP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GitHub     	: </a:t>
            </a:r>
            <a:r>
              <a:rPr lang="en-US" dirty="0" err="1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bgelens</a:t>
            </a:r>
            <a:endParaRPr lang="en-US" dirty="0"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</a:endParaRPr>
          </a:p>
          <a:p>
            <a:pPr marL="0" lvl="0" indent="0">
              <a:buNone/>
            </a:pPr>
            <a:r>
              <a:rPr lang="en-US" dirty="0"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</a:rPr>
              <a:t>Blog       	: bgelens.nl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Slides: What is DSC again?</a:t>
            </a:r>
          </a:p>
          <a:p>
            <a:r>
              <a:rPr lang="en-US" dirty="0"/>
              <a:t>Slides: Configuration modes</a:t>
            </a:r>
          </a:p>
          <a:p>
            <a:r>
              <a:rPr lang="en-US" dirty="0"/>
              <a:t>Slides: Pull Server architecture</a:t>
            </a:r>
          </a:p>
          <a:p>
            <a:r>
              <a:rPr lang="en-US" dirty="0"/>
              <a:t>Setting up a Pull Server with </a:t>
            </a:r>
            <a:r>
              <a:rPr lang="en-US"/>
              <a:t>SQL backend</a:t>
            </a:r>
            <a:endParaRPr lang="en-US" dirty="0"/>
          </a:p>
          <a:p>
            <a:r>
              <a:rPr lang="en-US" dirty="0"/>
              <a:t>Stage a configuration and resource module</a:t>
            </a:r>
          </a:p>
          <a:p>
            <a:r>
              <a:rPr lang="en-US" dirty="0"/>
              <a:t>Onboarding a node (discuss configuration options)</a:t>
            </a:r>
          </a:p>
          <a:p>
            <a:r>
              <a:rPr lang="en-US" dirty="0"/>
              <a:t>Look at reporting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A7879FA-528F-45E0-963F-C2BC2E24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24" y="335102"/>
            <a:ext cx="6775449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Recap: What is DSC again?</a:t>
            </a:r>
            <a:br>
              <a:rPr lang="en-US" dirty="0"/>
            </a:br>
            <a:r>
              <a:rPr lang="en-US" sz="2200" dirty="0"/>
              <a:t>Heterogeneous Configuration Management Platform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5472F4-6517-4C9F-ADB8-F18D2E0E9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605" y="2491649"/>
            <a:ext cx="3491049" cy="2781797"/>
          </a:xfrm>
          <a:prstGeom prst="rect">
            <a:avLst/>
          </a:prstGeom>
        </p:spPr>
      </p:pic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1D7A5953-A8D6-4E0A-9B14-C6ECD33D5695}"/>
              </a:ext>
            </a:extLst>
          </p:cNvPr>
          <p:cNvSpPr/>
          <p:nvPr/>
        </p:nvSpPr>
        <p:spPr>
          <a:xfrm>
            <a:off x="4186688" y="3782521"/>
            <a:ext cx="1837293" cy="727641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LCM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C12CE2-4F2B-4CD7-AEDF-0F962DBE30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25" y="3753984"/>
            <a:ext cx="1191065" cy="438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26FC26-DEDD-4985-95A7-B94DA6819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99" y="4138602"/>
            <a:ext cx="750547" cy="3715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34661F-6110-412D-A9D3-7A66C11F7A0B}"/>
              </a:ext>
            </a:extLst>
          </p:cNvPr>
          <p:cNvSpPr/>
          <p:nvPr/>
        </p:nvSpPr>
        <p:spPr>
          <a:xfrm>
            <a:off x="4186687" y="4701077"/>
            <a:ext cx="3373301" cy="59163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Resources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28D83A-532B-4E50-9766-F8CC794F5A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41" y="4780072"/>
            <a:ext cx="603688" cy="408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107B18-3D5E-4956-B05A-3BBD37E61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29" y="4734593"/>
            <a:ext cx="499270" cy="499270"/>
          </a:xfrm>
          <a:prstGeom prst="rect">
            <a:avLst/>
          </a:prstGeom>
        </p:spPr>
      </p:pic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6133F6D4-07D5-4C08-B7AB-38525D626D63}"/>
              </a:ext>
            </a:extLst>
          </p:cNvPr>
          <p:cNvSpPr/>
          <p:nvPr/>
        </p:nvSpPr>
        <p:spPr>
          <a:xfrm>
            <a:off x="6147420" y="3798650"/>
            <a:ext cx="1400571" cy="711512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3rd Party Adapters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58B7FB-F98F-4048-84D7-704DC6A8CB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8031" y="2979087"/>
            <a:ext cx="606104" cy="6268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4CC85D-42FE-4165-9B15-EC10734FCF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98" y="2370770"/>
            <a:ext cx="644620" cy="4359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EF3D35-2B4E-4025-98BB-16B3DE9498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62" y="3092269"/>
            <a:ext cx="583685" cy="5761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30E54E-633F-4461-BDF7-4153014E13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29" y="3065562"/>
            <a:ext cx="633970" cy="6897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D4E212-81BD-4090-8F67-F63F7AC23A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79" y="2313293"/>
            <a:ext cx="546381" cy="5463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39A8EA-3E72-4EDE-BF87-1277EF8BB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7881" y="2491649"/>
            <a:ext cx="2561905" cy="9238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9B9EDE-A0E4-409A-95CF-06A5BAC272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7881" y="3545711"/>
            <a:ext cx="2542857" cy="7809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F0CF34-3938-4CAA-B5D4-8A20115377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88192" y="2272913"/>
            <a:ext cx="2959272" cy="13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Configuration modes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91859-0E03-4B78-9B3F-985D3BD63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62" y="3803258"/>
            <a:ext cx="1250169" cy="1250169"/>
          </a:xfrm>
          <a:prstGeom prst="rect">
            <a:avLst/>
          </a:prstGeom>
        </p:spPr>
      </p:pic>
      <p:sp>
        <p:nvSpPr>
          <p:cNvPr id="13" name="Down Arrow 4">
            <a:extLst>
              <a:ext uri="{FF2B5EF4-FFF2-40B4-BE49-F238E27FC236}">
                <a16:creationId xmlns:a16="http://schemas.microsoft.com/office/drawing/2014/main" id="{E6933F9A-AFF7-43FD-8275-5A159A8F88D8}"/>
              </a:ext>
            </a:extLst>
          </p:cNvPr>
          <p:cNvSpPr/>
          <p:nvPr/>
        </p:nvSpPr>
        <p:spPr>
          <a:xfrm>
            <a:off x="2850399" y="2922715"/>
            <a:ext cx="550693" cy="880543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33171-D0F3-4AC9-9ED5-C03F2814F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378" y="2049136"/>
            <a:ext cx="722050" cy="746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573B0-2F29-4934-B28C-0AD9B0CA5606}"/>
              </a:ext>
            </a:extLst>
          </p:cNvPr>
          <p:cNvSpPr txBox="1"/>
          <p:nvPr/>
        </p:nvSpPr>
        <p:spPr>
          <a:xfrm>
            <a:off x="3479428" y="3114885"/>
            <a:ext cx="141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CIM Session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3E154-9429-4E7B-8A21-92B99D2188E9}"/>
              </a:ext>
            </a:extLst>
          </p:cNvPr>
          <p:cNvSpPr/>
          <p:nvPr/>
        </p:nvSpPr>
        <p:spPr>
          <a:xfrm>
            <a:off x="2303907" y="5053427"/>
            <a:ext cx="2412962" cy="3429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Pre-staged resources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50BD4-7682-4E64-A8F5-055EE6496D6D}"/>
              </a:ext>
            </a:extLst>
          </p:cNvPr>
          <p:cNvCxnSpPr>
            <a:cxnSpLocks/>
          </p:cNvCxnSpPr>
          <p:nvPr/>
        </p:nvCxnSpPr>
        <p:spPr>
          <a:xfrm>
            <a:off x="5623104" y="1979411"/>
            <a:ext cx="32657" cy="3416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9D2DEFE-4BBF-44C7-95FF-028CA92AA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934" y="2222228"/>
            <a:ext cx="722050" cy="7467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32CF83-46F7-46C9-A098-A31DE30AD8DD}"/>
              </a:ext>
            </a:extLst>
          </p:cNvPr>
          <p:cNvSpPr/>
          <p:nvPr/>
        </p:nvSpPr>
        <p:spPr>
          <a:xfrm>
            <a:off x="8145867" y="2599171"/>
            <a:ext cx="1736653" cy="32354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176359-1CB0-4757-97DF-AE25977DF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249" y="4097172"/>
            <a:ext cx="1250169" cy="1250169"/>
          </a:xfrm>
          <a:prstGeom prst="rect">
            <a:avLst/>
          </a:prstGeom>
        </p:spPr>
      </p:pic>
      <p:sp>
        <p:nvSpPr>
          <p:cNvPr id="21" name="Up Arrow 14">
            <a:extLst>
              <a:ext uri="{FF2B5EF4-FFF2-40B4-BE49-F238E27FC236}">
                <a16:creationId xmlns:a16="http://schemas.microsoft.com/office/drawing/2014/main" id="{35297019-7A6D-47A1-9ED0-5583AAD64A25}"/>
              </a:ext>
            </a:extLst>
          </p:cNvPr>
          <p:cNvSpPr/>
          <p:nvPr/>
        </p:nvSpPr>
        <p:spPr>
          <a:xfrm>
            <a:off x="7833420" y="3195245"/>
            <a:ext cx="587829" cy="892024"/>
          </a:xfrm>
          <a:prstGeom prst="upArrow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E310F-E570-4DDC-90B2-2A2E2E73FB28}"/>
              </a:ext>
            </a:extLst>
          </p:cNvPr>
          <p:cNvSpPr/>
          <p:nvPr/>
        </p:nvSpPr>
        <p:spPr>
          <a:xfrm>
            <a:off x="6161946" y="2047674"/>
            <a:ext cx="3780066" cy="1042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87708-5B1B-4C0C-BABB-13ACE780BEA6}"/>
              </a:ext>
            </a:extLst>
          </p:cNvPr>
          <p:cNvSpPr txBox="1"/>
          <p:nvPr/>
        </p:nvSpPr>
        <p:spPr>
          <a:xfrm>
            <a:off x="8680256" y="2030564"/>
            <a:ext cx="12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45D3A-93AA-4016-B75D-6369AA344459}"/>
              </a:ext>
            </a:extLst>
          </p:cNvPr>
          <p:cNvSpPr txBox="1"/>
          <p:nvPr/>
        </p:nvSpPr>
        <p:spPr>
          <a:xfrm>
            <a:off x="8629954" y="3456591"/>
            <a:ext cx="15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Http(s) / SMB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C23C33-2B5A-44F8-9B1D-ED918F3DE271}"/>
              </a:ext>
            </a:extLst>
          </p:cNvPr>
          <p:cNvSpPr txBox="1"/>
          <p:nvPr/>
        </p:nvSpPr>
        <p:spPr>
          <a:xfrm>
            <a:off x="4855264" y="5085282"/>
            <a:ext cx="67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44AAA-1FD9-4690-A6BE-C4102134B565}"/>
              </a:ext>
            </a:extLst>
          </p:cNvPr>
          <p:cNvSpPr txBox="1"/>
          <p:nvPr/>
        </p:nvSpPr>
        <p:spPr>
          <a:xfrm>
            <a:off x="5781228" y="508528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698F6C6-DAB1-4E75-A564-95D7694E2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7087" y="2172872"/>
            <a:ext cx="852598" cy="8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1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3B62B0-D852-4E62-93BC-5A29022B04F9}"/>
              </a:ext>
            </a:extLst>
          </p:cNvPr>
          <p:cNvSpPr/>
          <p:nvPr/>
        </p:nvSpPr>
        <p:spPr>
          <a:xfrm>
            <a:off x="187011" y="1666709"/>
            <a:ext cx="3325274" cy="1507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Shared Storage containing: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Configuration Documents (MOF’s)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Resource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Registration Key file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8D3EC7F-FF07-4701-BAA3-0A9AB57C592A}"/>
              </a:ext>
            </a:extLst>
          </p:cNvPr>
          <p:cNvSpPr/>
          <p:nvPr/>
        </p:nvSpPr>
        <p:spPr>
          <a:xfrm>
            <a:off x="3220528" y="2002156"/>
            <a:ext cx="2420533" cy="597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F04BC4C-49CB-484F-A909-8E6FED3417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38" y="421376"/>
            <a:ext cx="1152128" cy="11521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2351CB-FD5A-4125-96AE-4BAAAAF173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0" y="1610242"/>
            <a:ext cx="1263656" cy="19528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FF7DD7-E224-44AB-A7DD-3B742B58EE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38" y="1693651"/>
            <a:ext cx="1263656" cy="19528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39D30A4-2B3D-4E7A-A542-63F4FB42EC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61" y="3853105"/>
            <a:ext cx="780290" cy="7802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3B74D9-A845-4E0B-A3C1-2CF76CCE4B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45" y="4966562"/>
            <a:ext cx="1118221" cy="172809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69F3A7-39F7-496D-8781-0E88BFBA953A}"/>
              </a:ext>
            </a:extLst>
          </p:cNvPr>
          <p:cNvCxnSpPr>
            <a:cxnSpLocks/>
            <a:stCxn id="35" idx="0"/>
            <a:endCxn id="34" idx="1"/>
          </p:cNvCxnSpPr>
          <p:nvPr/>
        </p:nvCxnSpPr>
        <p:spPr>
          <a:xfrm flipV="1">
            <a:off x="4693648" y="997440"/>
            <a:ext cx="719590" cy="61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B764A2-C3B7-4449-B481-1B135700EAF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465010" y="897147"/>
            <a:ext cx="1000856" cy="79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E294F5-4B89-4652-BF00-0ECC91A57B5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693648" y="3563091"/>
            <a:ext cx="1165575" cy="3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25AB87-F1F6-42B0-801B-31F0672242EA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6574298" y="3646500"/>
            <a:ext cx="891568" cy="33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0AA0EB-4D32-4A7A-A618-44574076AA0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006256" y="4525832"/>
            <a:ext cx="0" cy="4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803DA8-E1BB-465D-B946-5576F88DB6AB}"/>
              </a:ext>
            </a:extLst>
          </p:cNvPr>
          <p:cNvSpPr txBox="1"/>
          <p:nvPr/>
        </p:nvSpPr>
        <p:spPr>
          <a:xfrm>
            <a:off x="6626711" y="6066169"/>
            <a:ext cx="85318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LCM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7BC14B-6ACF-44F8-89F0-C031CCAF7C88}"/>
              </a:ext>
            </a:extLst>
          </p:cNvPr>
          <p:cNvSpPr txBox="1"/>
          <p:nvPr/>
        </p:nvSpPr>
        <p:spPr>
          <a:xfrm>
            <a:off x="5394810" y="3000169"/>
            <a:ext cx="11889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Pull Servers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3773C3-59BD-4DDA-B34B-15DD35E7A6D6}"/>
              </a:ext>
            </a:extLst>
          </p:cNvPr>
          <p:cNvSpPr txBox="1"/>
          <p:nvPr/>
        </p:nvSpPr>
        <p:spPr>
          <a:xfrm>
            <a:off x="6626711" y="530209"/>
            <a:ext cx="12089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HA DB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1C8123A-E257-4905-BB4E-98EC7ADF49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38" y="1759933"/>
            <a:ext cx="1275849" cy="102067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AA4C0C-0F2B-433B-8951-E76C9DA88C0D}"/>
              </a:ext>
            </a:extLst>
          </p:cNvPr>
          <p:cNvCxnSpPr>
            <a:endCxn id="36" idx="1"/>
          </p:cNvCxnSpPr>
          <p:nvPr/>
        </p:nvCxnSpPr>
        <p:spPr>
          <a:xfrm>
            <a:off x="6421351" y="2260121"/>
            <a:ext cx="412687" cy="40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DDB118-04B7-4206-8C67-DC205CAEDDF7}"/>
              </a:ext>
            </a:extLst>
          </p:cNvPr>
          <p:cNvCxnSpPr>
            <a:stCxn id="35" idx="3"/>
          </p:cNvCxnSpPr>
          <p:nvPr/>
        </p:nvCxnSpPr>
        <p:spPr>
          <a:xfrm flipV="1">
            <a:off x="5325476" y="2260121"/>
            <a:ext cx="315585" cy="32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1622FF02-5503-4597-B90E-5205A7B2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45" y="54445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26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2C5F6-7722-49FA-8C2A-9343748BA983}"/>
              </a:ext>
            </a:extLst>
          </p:cNvPr>
          <p:cNvSpPr txBox="1"/>
          <p:nvPr/>
        </p:nvSpPr>
        <p:spPr>
          <a:xfrm>
            <a:off x="2438400" y="2576423"/>
            <a:ext cx="4101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301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174</Words>
  <Application>Microsoft Office PowerPoint</Application>
  <PresentationFormat>Widescreen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Kailasa</vt:lpstr>
      <vt:lpstr>Office Theme</vt:lpstr>
      <vt:lpstr>PowerPoint Presentation</vt:lpstr>
      <vt:lpstr>Whoami</vt:lpstr>
      <vt:lpstr>Agenda</vt:lpstr>
      <vt:lpstr>Recap: What is DSC again? Heterogeneous Configuration Management Platform</vt:lpstr>
      <vt:lpstr>Configuration modes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Ben Gelens</cp:lastModifiedBy>
  <cp:revision>84</cp:revision>
  <dcterms:created xsi:type="dcterms:W3CDTF">2016-09-12T03:10:49Z</dcterms:created>
  <dcterms:modified xsi:type="dcterms:W3CDTF">2018-09-26T07:07:42Z</dcterms:modified>
</cp:coreProperties>
</file>