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416628" y="2019561"/>
            <a:ext cx="8225834" cy="1468800"/>
          </a:xfrm>
        </p:spPr>
        <p:txBody>
          <a:bodyPr>
            <a:noAutofit/>
          </a:bodyPr>
          <a:lstStyle/>
          <a:p>
            <a:pPr algn="ctr"/>
            <a:r>
              <a:rPr lang="bg-BG" sz="4400" b="1" dirty="0" smtClean="0"/>
              <a:t>Организиране на екипите в рамките </a:t>
            </a:r>
            <a:r>
              <a:rPr lang="bg-BG" sz="4400" b="1" dirty="0" smtClean="0"/>
              <a:t>на </a:t>
            </a:r>
            <a:r>
              <a:rPr lang="bg-BG" sz="4400" b="1" dirty="0" smtClean="0"/>
              <a:t>проекта</a:t>
            </a:r>
            <a:endParaRPr lang="bg-BG" sz="4400" b="1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1883817" y="4953981"/>
            <a:ext cx="8915399" cy="860400"/>
          </a:xfrm>
        </p:spPr>
        <p:txBody>
          <a:bodyPr>
            <a:normAutofit/>
          </a:bodyPr>
          <a:lstStyle/>
          <a:p>
            <a:r>
              <a:rPr lang="bg-BG" sz="2400" dirty="0" smtClean="0"/>
              <a:t>Михаела Цачева – 1801321061 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2569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2769325" y="2416629"/>
            <a:ext cx="74588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000" dirty="0" smtClean="0"/>
              <a:t>Събрах целия екип и направихме онлайн среща. След това решихме, че темата на проекта ще е „Пътеводител на гр. Сливен“ и обсъдихме с екипа какъв ще е точно проекта и какво ще представлява. </a:t>
            </a:r>
          </a:p>
        </p:txBody>
      </p:sp>
    </p:spTree>
    <p:extLst>
      <p:ext uri="{BB962C8B-B14F-4D97-AF65-F5344CB8AC3E}">
        <p14:creationId xmlns:p14="http://schemas.microsoft.com/office/powerpoint/2010/main" val="36246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/>
          <p:cNvSpPr txBox="1"/>
          <p:nvPr/>
        </p:nvSpPr>
        <p:spPr>
          <a:xfrm>
            <a:off x="2429691" y="1567543"/>
            <a:ext cx="761564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000" dirty="0" smtClean="0"/>
              <a:t>Организирах и разпределих екипите и основните задачи на всеки един от екипа и планирах итерациите. </a:t>
            </a:r>
          </a:p>
          <a:p>
            <a:endParaRPr lang="bg-BG" dirty="0"/>
          </a:p>
          <a:p>
            <a:endParaRPr lang="bg-BG" dirty="0" smtClean="0"/>
          </a:p>
          <a:p>
            <a:endParaRPr lang="bg-BG" dirty="0" smtClean="0"/>
          </a:p>
          <a:p>
            <a:endParaRPr lang="bg-BG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 smtClean="0"/>
              <a:t>Developer 1 </a:t>
            </a:r>
            <a:r>
              <a:rPr lang="bg-BG" dirty="0" smtClean="0"/>
              <a:t>ще</a:t>
            </a:r>
            <a:r>
              <a:rPr lang="bg-BG" b="1" dirty="0" smtClean="0"/>
              <a:t> </a:t>
            </a:r>
            <a:r>
              <a:rPr lang="bg-BG" dirty="0" smtClean="0"/>
              <a:t>е Надежда Георгиева – тя ще се занимава с разработването на приложението и с </a:t>
            </a:r>
            <a:r>
              <a:rPr lang="ru-RU" dirty="0"/>
              <a:t>езиците за програмиране и </a:t>
            </a:r>
            <a:r>
              <a:rPr lang="ru-RU" dirty="0" smtClean="0"/>
              <a:t>технологиите, които </a:t>
            </a:r>
            <a:r>
              <a:rPr lang="ru-RU" dirty="0"/>
              <a:t>ще се </a:t>
            </a:r>
            <a:r>
              <a:rPr lang="ru-RU" dirty="0" smtClean="0"/>
              <a:t>използват </a:t>
            </a:r>
            <a:r>
              <a:rPr lang="ru-RU" dirty="0"/>
              <a:t>за разработката на </a:t>
            </a:r>
            <a:r>
              <a:rPr lang="ru-RU" dirty="0" smtClean="0"/>
              <a:t>проекта.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4031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1606731" y="1567542"/>
            <a:ext cx="99800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/>
              <a:t>Developer </a:t>
            </a:r>
            <a:r>
              <a:rPr lang="bg-BG" b="1" dirty="0" smtClean="0"/>
              <a:t> 2</a:t>
            </a:r>
            <a:r>
              <a:rPr lang="en-US" b="1" dirty="0" smtClean="0"/>
              <a:t> </a:t>
            </a:r>
            <a:r>
              <a:rPr lang="bg-BG" dirty="0" smtClean="0"/>
              <a:t>ще е Веселин Станчев –  той ще </a:t>
            </a:r>
            <a:r>
              <a:rPr lang="bg-BG" dirty="0"/>
              <a:t>се занимава с разработването на приложението и с основната архитектура на </a:t>
            </a:r>
            <a:r>
              <a:rPr lang="bg-BG" dirty="0" smtClean="0"/>
              <a:t>проекта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bg-BG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bg-BG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 smtClean="0"/>
              <a:t>QA</a:t>
            </a:r>
            <a:r>
              <a:rPr lang="bg-BG" dirty="0" smtClean="0"/>
              <a:t> ще е  Денис Репев </a:t>
            </a:r>
            <a:r>
              <a:rPr lang="bg-BG" dirty="0"/>
              <a:t> – </a:t>
            </a:r>
            <a:r>
              <a:rPr lang="bg-BG" dirty="0" smtClean="0"/>
              <a:t> той ще се занимава с </a:t>
            </a:r>
            <a:r>
              <a:rPr lang="ru-RU" dirty="0" smtClean="0"/>
              <a:t>организацията </a:t>
            </a:r>
            <a:r>
              <a:rPr lang="ru-RU" dirty="0"/>
              <a:t>и тестването на приложението и какви </a:t>
            </a:r>
            <a:r>
              <a:rPr lang="ru-RU" dirty="0" smtClean="0"/>
              <a:t> ще са основните, Функционалности, </a:t>
            </a:r>
            <a:r>
              <a:rPr lang="ru-RU" dirty="0"/>
              <a:t>които трябва да бъдат </a:t>
            </a:r>
            <a:r>
              <a:rPr lang="ru-RU" dirty="0" smtClean="0"/>
              <a:t>тествани.</a:t>
            </a:r>
            <a:endParaRPr lang="bg-BG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bg-BG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bg-BG" dirty="0" smtClean="0"/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bg-BG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b="1" dirty="0"/>
              <a:t>Product </a:t>
            </a:r>
            <a:r>
              <a:rPr lang="en-US" b="1" dirty="0" smtClean="0"/>
              <a:t>owner</a:t>
            </a:r>
            <a:r>
              <a:rPr lang="bg-BG" b="1" dirty="0" smtClean="0"/>
              <a:t> </a:t>
            </a:r>
            <a:r>
              <a:rPr lang="bg-BG" dirty="0" smtClean="0"/>
              <a:t>ще е</a:t>
            </a:r>
            <a:r>
              <a:rPr lang="bg-BG" dirty="0"/>
              <a:t> </a:t>
            </a:r>
            <a:r>
              <a:rPr lang="bg-BG" dirty="0" smtClean="0"/>
              <a:t>Елиан Тодоров – </a:t>
            </a:r>
            <a:r>
              <a:rPr lang="bg-BG" dirty="0"/>
              <a:t>той ще се занимава </a:t>
            </a:r>
            <a:r>
              <a:rPr lang="bg-BG" dirty="0" smtClean="0"/>
              <a:t>със </a:t>
            </a:r>
            <a:r>
              <a:rPr lang="ru-RU" dirty="0" smtClean="0"/>
              <a:t>защитата </a:t>
            </a:r>
            <a:r>
              <a:rPr lang="ru-RU" dirty="0"/>
              <a:t>на </a:t>
            </a:r>
            <a:r>
              <a:rPr lang="ru-RU" dirty="0" smtClean="0"/>
              <a:t>продукта, следенето </a:t>
            </a:r>
            <a:r>
              <a:rPr lang="ru-RU" dirty="0"/>
              <a:t>на новите </a:t>
            </a:r>
            <a:r>
              <a:rPr lang="ru-RU" dirty="0" smtClean="0"/>
              <a:t>функционалности, промяната </a:t>
            </a:r>
            <a:r>
              <a:rPr lang="ru-RU" dirty="0"/>
              <a:t>на съществуващите </a:t>
            </a:r>
            <a:r>
              <a:rPr lang="ru-RU" dirty="0" smtClean="0"/>
              <a:t>и отпадането </a:t>
            </a:r>
            <a:r>
              <a:rPr lang="ru-RU" dirty="0"/>
              <a:t>на нерелевантните такива</a:t>
            </a:r>
            <a:r>
              <a:rPr lang="ru-RU" dirty="0" smtClean="0"/>
              <a:t>. Също така той ще се грижи</a:t>
            </a:r>
            <a:r>
              <a:rPr lang="ru-RU" dirty="0"/>
              <a:t> какъв е бизнес модела и как </a:t>
            </a:r>
            <a:r>
              <a:rPr lang="ru-RU" dirty="0" smtClean="0"/>
              <a:t>ще печели </a:t>
            </a:r>
            <a:r>
              <a:rPr lang="ru-RU" dirty="0"/>
              <a:t>приложението.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580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3095897" y="2286000"/>
            <a:ext cx="7053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000" dirty="0" smtClean="0"/>
              <a:t>Също така на определен период от време ще събирам екипа в онлайн среща, за са следя работата на проекта. Ще говоря с всеки от екипа дали има някакви затруднения и дали спазват всички изисквания както трябва. 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2442658917"/>
      </p:ext>
    </p:extLst>
  </p:cSld>
  <p:clrMapOvr>
    <a:masterClrMapping/>
  </p:clrMapOvr>
</p:sld>
</file>

<file path=ppt/theme/theme1.xml><?xml version="1.0" encoding="utf-8"?>
<a:theme xmlns:a="http://schemas.openxmlformats.org/drawingml/2006/main" name="Загатване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188</TotalTime>
  <Words>234</Words>
  <Application>Microsoft Office PowerPoint</Application>
  <PresentationFormat>Широк екран</PresentationFormat>
  <Paragraphs>18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Загатване</vt:lpstr>
      <vt:lpstr>Организиране на екипите в рамките на проекта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Организиране на екипите в рамките периода на проекта</dc:title>
  <dc:creator>Mihaela</dc:creator>
  <cp:lastModifiedBy>Mihaela</cp:lastModifiedBy>
  <cp:revision>11</cp:revision>
  <dcterms:created xsi:type="dcterms:W3CDTF">2021-10-20T13:22:16Z</dcterms:created>
  <dcterms:modified xsi:type="dcterms:W3CDTF">2021-10-20T19:44:54Z</dcterms:modified>
</cp:coreProperties>
</file>