
<file path=[Content_Types].xml><?xml version="1.0" encoding="utf-8"?>
<Types xmlns="http://schemas.openxmlformats.org/package/2006/content-types">
  <Default Extension="png" ContentType="image/png"/>
  <Default Extension="svg" ContentType="image/svg+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0" r:id="rId3"/>
    <p:sldId id="256" r:id="rId4"/>
    <p:sldId id="262" r:id="rId5"/>
    <p:sldId id="261" r:id="rId6"/>
    <p:sldId id="258" r:id="rId7"/>
    <p:sldId id="259"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p:scale>
          <a:sx n="98" d="100"/>
          <a:sy n="98" d="100"/>
        </p:scale>
        <p:origin x="1656" y="9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D94463-6117-4349-84CA-82C4F3CE0089}"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35FFB0-A51A-43EF-AAE0-C8CA32D8FBD9}" type="slidenum">
              <a:rPr lang="en-US" smtClean="0"/>
              <a:t>‹#›</a:t>
            </a:fld>
            <a:endParaRPr lang="en-US"/>
          </a:p>
        </p:txBody>
      </p:sp>
    </p:spTree>
    <p:extLst>
      <p:ext uri="{BB962C8B-B14F-4D97-AF65-F5344CB8AC3E}">
        <p14:creationId xmlns:p14="http://schemas.microsoft.com/office/powerpoint/2010/main" val="893199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D94463-6117-4349-84CA-82C4F3CE0089}"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35FFB0-A51A-43EF-AAE0-C8CA32D8FBD9}" type="slidenum">
              <a:rPr lang="en-US" smtClean="0"/>
              <a:t>‹#›</a:t>
            </a:fld>
            <a:endParaRPr lang="en-US"/>
          </a:p>
        </p:txBody>
      </p:sp>
    </p:spTree>
    <p:extLst>
      <p:ext uri="{BB962C8B-B14F-4D97-AF65-F5344CB8AC3E}">
        <p14:creationId xmlns:p14="http://schemas.microsoft.com/office/powerpoint/2010/main" val="1052573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D94463-6117-4349-84CA-82C4F3CE0089}"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35FFB0-A51A-43EF-AAE0-C8CA32D8FBD9}" type="slidenum">
              <a:rPr lang="en-US" smtClean="0"/>
              <a:t>‹#›</a:t>
            </a:fld>
            <a:endParaRPr lang="en-US"/>
          </a:p>
        </p:txBody>
      </p:sp>
    </p:spTree>
    <p:extLst>
      <p:ext uri="{BB962C8B-B14F-4D97-AF65-F5344CB8AC3E}">
        <p14:creationId xmlns:p14="http://schemas.microsoft.com/office/powerpoint/2010/main" val="2899824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33" name="Content Placeholder 3"/>
          <p:cNvSpPr>
            <a:spLocks noGrp="1"/>
          </p:cNvSpPr>
          <p:nvPr>
            <p:ph sz="quarter" idx="10" hasCustomPrompt="1"/>
          </p:nvPr>
        </p:nvSpPr>
        <p:spPr>
          <a:xfrm>
            <a:off x="544891" y="1568063"/>
            <a:ext cx="11131341" cy="4022721"/>
          </a:xfrm>
        </p:spPr>
        <p:txBody>
          <a:bodyPr/>
          <a:lstStyle>
            <a:lvl1pPr>
              <a:lnSpc>
                <a:spcPct val="120000"/>
              </a:lnSpc>
              <a:spcBef>
                <a:spcPts val="1000"/>
              </a:spcBef>
              <a:spcAft>
                <a:spcPts val="1000"/>
              </a:spcAft>
              <a:defRPr sz="2000">
                <a:solidFill>
                  <a:schemeClr val="bg1"/>
                </a:solidFill>
              </a:defRPr>
            </a:lvl1pPr>
            <a:lvl2pPr marL="1078992">
              <a:lnSpc>
                <a:spcPct val="120000"/>
              </a:lnSpc>
              <a:spcBef>
                <a:spcPts val="1000"/>
              </a:spcBef>
              <a:spcAft>
                <a:spcPts val="1000"/>
              </a:spcAft>
              <a:defRPr sz="2000">
                <a:solidFill>
                  <a:schemeClr val="bg1"/>
                </a:solidFill>
              </a:defRPr>
            </a:lvl2pPr>
            <a:lvl3pPr>
              <a:lnSpc>
                <a:spcPct val="120000"/>
              </a:lnSpc>
              <a:spcBef>
                <a:spcPts val="1000"/>
              </a:spcBef>
              <a:spcAft>
                <a:spcPts val="1000"/>
              </a:spcAft>
              <a:defRPr sz="2000">
                <a:solidFill>
                  <a:schemeClr val="bg1"/>
                </a:solidFill>
              </a:defRPr>
            </a:lvl3pPr>
            <a:lvl4pPr marL="1655064">
              <a:lnSpc>
                <a:spcPct val="120000"/>
              </a:lnSpc>
              <a:spcBef>
                <a:spcPts val="1000"/>
              </a:spcBef>
              <a:spcAft>
                <a:spcPts val="1000"/>
              </a:spcAft>
              <a:defRPr sz="2000">
                <a:solidFill>
                  <a:schemeClr val="bg1"/>
                </a:solidFill>
              </a:defRPr>
            </a:lvl4pPr>
            <a:lvl5pPr marL="1984248">
              <a:lnSpc>
                <a:spcPct val="120000"/>
              </a:lnSpc>
              <a:spcBef>
                <a:spcPts val="1000"/>
              </a:spcBef>
              <a:spcAft>
                <a:spcPts val="1000"/>
              </a:spcAft>
              <a:defRPr sz="20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Box 2">
            <a:extLst>
              <a:ext uri="{FF2B5EF4-FFF2-40B4-BE49-F238E27FC236}">
                <a16:creationId xmlns:a16="http://schemas.microsoft.com/office/drawing/2014/main" id="{34EF3C87-5338-444A-AF3A-7A95A9E5A99F}"/>
              </a:ext>
            </a:extLst>
          </p:cNvPr>
          <p:cNvSpPr txBox="1"/>
          <p:nvPr userDrawn="1"/>
        </p:nvSpPr>
        <p:spPr>
          <a:xfrm>
            <a:off x="3740636" y="907510"/>
            <a:ext cx="0" cy="0"/>
          </a:xfrm>
          <a:prstGeom prst="rect">
            <a:avLst/>
          </a:prstGeom>
          <a:noFill/>
        </p:spPr>
        <p:txBody>
          <a:bodyPr vert="horz" wrap="none" lIns="0" tIns="0" rIns="0" bIns="0" rtlCol="0" anchor="t" anchorCtr="0">
            <a:noAutofit/>
          </a:bodyPr>
          <a:lstStyle/>
          <a:p>
            <a:pPr marL="342900" indent="-342900">
              <a:buClr>
                <a:schemeClr val="tx2"/>
              </a:buClr>
              <a:buFont typeface="Wingdings" charset="2"/>
              <a:buChar char="§"/>
            </a:pPr>
            <a:endParaRPr lang="en-US" sz="1800" dirty="0"/>
          </a:p>
        </p:txBody>
      </p:sp>
      <p:sp>
        <p:nvSpPr>
          <p:cNvPr id="26" name="Title 1">
            <a:extLst>
              <a:ext uri="{FF2B5EF4-FFF2-40B4-BE49-F238E27FC236}">
                <a16:creationId xmlns:a16="http://schemas.microsoft.com/office/drawing/2014/main" id="{7E9BE502-12B9-2D40-A49C-5BE36A2B6424}"/>
              </a:ext>
            </a:extLst>
          </p:cNvPr>
          <p:cNvSpPr>
            <a:spLocks noGrp="1"/>
          </p:cNvSpPr>
          <p:nvPr>
            <p:ph type="ctrTitle" hasCustomPrompt="1"/>
          </p:nvPr>
        </p:nvSpPr>
        <p:spPr>
          <a:xfrm>
            <a:off x="550933" y="603504"/>
            <a:ext cx="11090132" cy="585216"/>
          </a:xfrm>
          <a:noFill/>
        </p:spPr>
        <p:txBody>
          <a:bodyPr vert="horz" wrap="square" lIns="0" tIns="0" rIns="0" bIns="0" rtlCol="0" anchor="t" anchorCtr="0">
            <a:noAutofit/>
          </a:bodyPr>
          <a:lstStyle>
            <a:lvl1pPr marL="0" algn="ctr" defTabSz="1172078" rtl="0" eaLnBrk="1" latinLnBrk="0" hangingPunct="1">
              <a:lnSpc>
                <a:spcPts val="4000"/>
              </a:lnSpc>
              <a:spcBef>
                <a:spcPct val="0"/>
              </a:spcBef>
              <a:buNone/>
              <a:defRPr sz="3600" b="1" i="0" kern="1200">
                <a:solidFill>
                  <a:schemeClr val="bg1"/>
                </a:solidFill>
                <a:latin typeface="Arial Black" panose="020B0604020202020204" pitchFamily="34" charset="0"/>
                <a:ea typeface="+mj-ea"/>
                <a:cs typeface="Arial Black" panose="020B0604020202020204" pitchFamily="34" charset="0"/>
              </a:defRPr>
            </a:lvl1pPr>
          </a:lstStyle>
          <a:p>
            <a:r>
              <a:rPr lang="en-US" dirty="0"/>
              <a:t>Add slide title</a:t>
            </a:r>
            <a:endParaRPr dirty="0"/>
          </a:p>
        </p:txBody>
      </p:sp>
      <p:pic>
        <p:nvPicPr>
          <p:cNvPr id="7" name="Graphic 6">
            <a:extLst>
              <a:ext uri="{FF2B5EF4-FFF2-40B4-BE49-F238E27FC236}">
                <a16:creationId xmlns:a16="http://schemas.microsoft.com/office/drawing/2014/main" id="{2ED8223C-547C-064E-8596-C9FC9F37B3CE}"/>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11449576" y="6120528"/>
            <a:ext cx="355851" cy="365760"/>
          </a:xfrm>
          <a:prstGeom prst="rect">
            <a:avLst/>
          </a:prstGeom>
        </p:spPr>
      </p:pic>
    </p:spTree>
    <p:extLst>
      <p:ext uri="{BB962C8B-B14F-4D97-AF65-F5344CB8AC3E}">
        <p14:creationId xmlns:p14="http://schemas.microsoft.com/office/powerpoint/2010/main" val="1964355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Centere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046BC1-ED80-F747-AD25-64B04057F384}"/>
              </a:ext>
            </a:extLst>
          </p:cNvPr>
          <p:cNvSpPr>
            <a:spLocks noGrp="1"/>
          </p:cNvSpPr>
          <p:nvPr>
            <p:ph type="ctrTitle" hasCustomPrompt="1"/>
          </p:nvPr>
        </p:nvSpPr>
        <p:spPr>
          <a:xfrm>
            <a:off x="550933" y="603504"/>
            <a:ext cx="11090132" cy="585216"/>
          </a:xfrm>
          <a:noFill/>
        </p:spPr>
        <p:txBody>
          <a:bodyPr vert="horz" wrap="square" lIns="0" tIns="0" rIns="0" bIns="0" rtlCol="0" anchor="t" anchorCtr="0">
            <a:noAutofit/>
          </a:bodyPr>
          <a:lstStyle>
            <a:lvl1pPr marL="0" algn="ctr" defTabSz="1172078" rtl="0" eaLnBrk="1" latinLnBrk="0" hangingPunct="1">
              <a:lnSpc>
                <a:spcPts val="4000"/>
              </a:lnSpc>
              <a:spcBef>
                <a:spcPct val="0"/>
              </a:spcBef>
              <a:buNone/>
              <a:defRPr sz="3600" b="1" i="0" kern="1200">
                <a:solidFill>
                  <a:schemeClr val="bg1"/>
                </a:solidFill>
                <a:latin typeface="Arial Black" panose="020B0604020202020204" pitchFamily="34" charset="0"/>
                <a:ea typeface="+mj-ea"/>
                <a:cs typeface="Arial Black" panose="020B0604020202020204" pitchFamily="34" charset="0"/>
              </a:defRPr>
            </a:lvl1pPr>
          </a:lstStyle>
          <a:p>
            <a:r>
              <a:rPr lang="en-US" dirty="0"/>
              <a:t>Add slide title</a:t>
            </a:r>
            <a:endParaRPr dirty="0"/>
          </a:p>
        </p:txBody>
      </p:sp>
      <p:sp>
        <p:nvSpPr>
          <p:cNvPr id="2" name="TextBox 1">
            <a:extLst>
              <a:ext uri="{FF2B5EF4-FFF2-40B4-BE49-F238E27FC236}">
                <a16:creationId xmlns:a16="http://schemas.microsoft.com/office/drawing/2014/main" id="{137F5E31-10D9-DB46-B8E9-AB4F8B279478}"/>
              </a:ext>
            </a:extLst>
          </p:cNvPr>
          <p:cNvSpPr txBox="1"/>
          <p:nvPr userDrawn="1"/>
        </p:nvSpPr>
        <p:spPr>
          <a:xfrm>
            <a:off x="3637282" y="829340"/>
            <a:ext cx="0" cy="0"/>
          </a:xfrm>
          <a:prstGeom prst="rect">
            <a:avLst/>
          </a:prstGeom>
          <a:noFill/>
        </p:spPr>
        <p:txBody>
          <a:bodyPr vert="horz" wrap="none" lIns="0" tIns="0" rIns="0" bIns="0" rtlCol="0" anchor="t" anchorCtr="0">
            <a:noAutofit/>
          </a:bodyPr>
          <a:lstStyle/>
          <a:p>
            <a:pPr marL="420624" indent="-342900" algn="l">
              <a:spcBef>
                <a:spcPts val="1000"/>
              </a:spcBef>
              <a:spcAft>
                <a:spcPts val="1000"/>
              </a:spcAft>
              <a:buClr>
                <a:srgbClr val="1D252D"/>
              </a:buClr>
              <a:buFont typeface="Wingdings" charset="2"/>
              <a:buChar char="§"/>
            </a:pPr>
            <a:endParaRPr lang="en-US" sz="2000" dirty="0">
              <a:solidFill>
                <a:srgbClr val="333E48"/>
              </a:solidFill>
            </a:endParaRPr>
          </a:p>
        </p:txBody>
      </p:sp>
      <p:pic>
        <p:nvPicPr>
          <p:cNvPr id="6" name="Graphic 5">
            <a:extLst>
              <a:ext uri="{FF2B5EF4-FFF2-40B4-BE49-F238E27FC236}">
                <a16:creationId xmlns:a16="http://schemas.microsoft.com/office/drawing/2014/main" id="{192D498E-6BD0-E944-A634-61A8F4622BE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11449576" y="6120528"/>
            <a:ext cx="355851" cy="365760"/>
          </a:xfrm>
          <a:prstGeom prst="rect">
            <a:avLst/>
          </a:prstGeom>
        </p:spPr>
      </p:pic>
    </p:spTree>
    <p:extLst>
      <p:ext uri="{BB962C8B-B14F-4D97-AF65-F5344CB8AC3E}">
        <p14:creationId xmlns:p14="http://schemas.microsoft.com/office/powerpoint/2010/main" val="815448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Subhea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FD5AF0-17A6-A942-B66F-B4C47ABEA51E}"/>
              </a:ext>
            </a:extLst>
          </p:cNvPr>
          <p:cNvSpPr>
            <a:spLocks noGrp="1"/>
          </p:cNvSpPr>
          <p:nvPr>
            <p:ph type="ctrTitle" hasCustomPrompt="1"/>
          </p:nvPr>
        </p:nvSpPr>
        <p:spPr>
          <a:xfrm>
            <a:off x="548783" y="603504"/>
            <a:ext cx="11094561" cy="585216"/>
          </a:xfrm>
          <a:noFill/>
        </p:spPr>
        <p:txBody>
          <a:bodyPr vert="horz" wrap="square" lIns="0" tIns="0" rIns="0" bIns="0" rtlCol="0" anchor="t" anchorCtr="0">
            <a:noAutofit/>
          </a:bodyPr>
          <a:lstStyle>
            <a:lvl1pPr marL="0" algn="ctr" defTabSz="1172078" rtl="0" eaLnBrk="1" latinLnBrk="0" hangingPunct="1">
              <a:lnSpc>
                <a:spcPts val="4000"/>
              </a:lnSpc>
              <a:spcBef>
                <a:spcPct val="0"/>
              </a:spcBef>
              <a:buNone/>
              <a:defRPr sz="3600" b="1" i="0" kern="1200">
                <a:solidFill>
                  <a:schemeClr val="bg1"/>
                </a:solidFill>
                <a:latin typeface="Arial Black" panose="020B0604020202020204" pitchFamily="34" charset="0"/>
                <a:ea typeface="+mj-ea"/>
                <a:cs typeface="Arial Black" panose="020B0604020202020204" pitchFamily="34" charset="0"/>
              </a:defRPr>
            </a:lvl1pPr>
          </a:lstStyle>
          <a:p>
            <a:r>
              <a:rPr lang="en-US" dirty="0"/>
              <a:t>Add slide title</a:t>
            </a:r>
            <a:endParaRPr dirty="0"/>
          </a:p>
        </p:txBody>
      </p:sp>
      <p:sp>
        <p:nvSpPr>
          <p:cNvPr id="8" name="Content Placeholder 2">
            <a:extLst>
              <a:ext uri="{FF2B5EF4-FFF2-40B4-BE49-F238E27FC236}">
                <a16:creationId xmlns:a16="http://schemas.microsoft.com/office/drawing/2014/main" id="{315248DC-9E9E-ED4C-9DF7-66461A1C603E}"/>
              </a:ext>
            </a:extLst>
          </p:cNvPr>
          <p:cNvSpPr>
            <a:spLocks noGrp="1"/>
          </p:cNvSpPr>
          <p:nvPr>
            <p:ph idx="18" hasCustomPrompt="1"/>
          </p:nvPr>
        </p:nvSpPr>
        <p:spPr>
          <a:xfrm>
            <a:off x="548783" y="1152831"/>
            <a:ext cx="11094561" cy="509715"/>
          </a:xfrm>
          <a:prstGeom prst="rect">
            <a:avLst/>
          </a:prstGeom>
        </p:spPr>
        <p:txBody>
          <a:bodyPr lIns="0" tIns="0" rIns="0" bIns="0">
            <a:noAutofit/>
          </a:bodyPr>
          <a:lstStyle>
            <a:lvl1pPr marL="0" marR="0" indent="0" algn="ctr" defTabSz="1172078" rtl="0" eaLnBrk="1" fontAlgn="auto" latinLnBrk="0" hangingPunct="1">
              <a:lnSpc>
                <a:spcPct val="100000"/>
              </a:lnSpc>
              <a:spcBef>
                <a:spcPts val="600"/>
              </a:spcBef>
              <a:spcAft>
                <a:spcPts val="600"/>
              </a:spcAft>
              <a:buClr>
                <a:srgbClr val="1D252D"/>
              </a:buClr>
              <a:buSzPct val="90000"/>
              <a:buFont typeface="Wingdings" charset="2"/>
              <a:buNone/>
              <a:tabLst/>
              <a:defRPr sz="2800" b="1" baseline="0">
                <a:solidFill>
                  <a:schemeClr val="bg1"/>
                </a:solidFill>
                <a:latin typeface="+mn-lt"/>
              </a:defRPr>
            </a:lvl1pPr>
            <a:lvl2pPr marL="365760" indent="-256032">
              <a:spcBef>
                <a:spcPts val="600"/>
              </a:spcBef>
              <a:spcAft>
                <a:spcPts val="600"/>
              </a:spcAft>
              <a:buClr>
                <a:schemeClr val="tx2"/>
              </a:buClr>
              <a:buFont typeface="Wingdings" charset="2"/>
              <a:buChar char="§"/>
              <a:defRPr sz="1900">
                <a:latin typeface="+mn-lt"/>
              </a:defRPr>
            </a:lvl2pPr>
            <a:lvl3pPr marL="758952" indent="-256032">
              <a:spcBef>
                <a:spcPts val="600"/>
              </a:spcBef>
              <a:spcAft>
                <a:spcPts val="600"/>
              </a:spcAft>
              <a:buClr>
                <a:schemeClr val="tx2"/>
              </a:buClr>
              <a:buFont typeface="Lucida Grande"/>
              <a:buChar char="-"/>
              <a:defRPr sz="1900">
                <a:latin typeface="+mn-lt"/>
              </a:defRPr>
            </a:lvl3pPr>
            <a:lvl4pPr marL="1133856" indent="-219456">
              <a:spcAft>
                <a:spcPts val="600"/>
              </a:spcAft>
              <a:buClr>
                <a:schemeClr val="tx2"/>
              </a:buClr>
              <a:buFont typeface="Lucida Grande"/>
              <a:buChar char="-"/>
              <a:defRPr sz="1900">
                <a:latin typeface="+mn-lt"/>
              </a:defRPr>
            </a:lvl4pPr>
            <a:lvl5pPr marL="1472184" indent="-219456">
              <a:spcAft>
                <a:spcPts val="600"/>
              </a:spcAft>
              <a:buClr>
                <a:schemeClr val="tx2"/>
              </a:buClr>
              <a:buFont typeface="Lucida Grande"/>
              <a:buChar char="-"/>
              <a:defRPr sz="1900" baseline="0">
                <a:latin typeface="+mn-lt"/>
              </a:defRPr>
            </a:lvl5pPr>
          </a:lstStyle>
          <a:p>
            <a:pPr lvl="0"/>
            <a:r>
              <a:rPr lang="en-US" dirty="0"/>
              <a:t>Add a longer subtitle in this text box right here</a:t>
            </a:r>
          </a:p>
        </p:txBody>
      </p:sp>
      <p:pic>
        <p:nvPicPr>
          <p:cNvPr id="7" name="Graphic 6">
            <a:extLst>
              <a:ext uri="{FF2B5EF4-FFF2-40B4-BE49-F238E27FC236}">
                <a16:creationId xmlns:a16="http://schemas.microsoft.com/office/drawing/2014/main" id="{D05F4E71-67B6-F741-B2D8-739B2FF648E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11449576" y="6120528"/>
            <a:ext cx="355851" cy="365760"/>
          </a:xfrm>
          <a:prstGeom prst="rect">
            <a:avLst/>
          </a:prstGeom>
        </p:spPr>
      </p:pic>
    </p:spTree>
    <p:extLst>
      <p:ext uri="{BB962C8B-B14F-4D97-AF65-F5344CB8AC3E}">
        <p14:creationId xmlns:p14="http://schemas.microsoft.com/office/powerpoint/2010/main" val="2795960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Diagram">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046BC1-ED80-F747-AD25-64B04057F384}"/>
              </a:ext>
            </a:extLst>
          </p:cNvPr>
          <p:cNvSpPr>
            <a:spLocks noGrp="1"/>
          </p:cNvSpPr>
          <p:nvPr>
            <p:ph type="ctrTitle" hasCustomPrompt="1"/>
          </p:nvPr>
        </p:nvSpPr>
        <p:spPr>
          <a:xfrm>
            <a:off x="550934" y="603504"/>
            <a:ext cx="11094561" cy="585216"/>
          </a:xfrm>
          <a:noFill/>
        </p:spPr>
        <p:txBody>
          <a:bodyPr vert="horz" wrap="square" lIns="0" tIns="0" rIns="0" bIns="0" rtlCol="0" anchor="t" anchorCtr="0">
            <a:noAutofit/>
          </a:bodyPr>
          <a:lstStyle>
            <a:lvl1pPr marL="0" algn="ctr" defTabSz="1172078" rtl="0" eaLnBrk="1" latinLnBrk="0" hangingPunct="1">
              <a:lnSpc>
                <a:spcPts val="4000"/>
              </a:lnSpc>
              <a:spcBef>
                <a:spcPct val="0"/>
              </a:spcBef>
              <a:buNone/>
              <a:defRPr sz="3600" b="1" i="0" kern="1200">
                <a:solidFill>
                  <a:schemeClr val="bg1"/>
                </a:solidFill>
                <a:latin typeface="Arial Black" panose="020B0604020202020204" pitchFamily="34" charset="0"/>
                <a:ea typeface="+mj-ea"/>
                <a:cs typeface="Arial Black" panose="020B0604020202020204" pitchFamily="34" charset="0"/>
              </a:defRPr>
            </a:lvl1pPr>
          </a:lstStyle>
          <a:p>
            <a:r>
              <a:rPr lang="en-US" dirty="0"/>
              <a:t>Add slide title</a:t>
            </a:r>
            <a:endParaRPr dirty="0"/>
          </a:p>
        </p:txBody>
      </p:sp>
      <p:sp>
        <p:nvSpPr>
          <p:cNvPr id="2" name="TextBox 1">
            <a:extLst>
              <a:ext uri="{FF2B5EF4-FFF2-40B4-BE49-F238E27FC236}">
                <a16:creationId xmlns:a16="http://schemas.microsoft.com/office/drawing/2014/main" id="{137F5E31-10D9-DB46-B8E9-AB4F8B279478}"/>
              </a:ext>
            </a:extLst>
          </p:cNvPr>
          <p:cNvSpPr txBox="1"/>
          <p:nvPr userDrawn="1"/>
        </p:nvSpPr>
        <p:spPr>
          <a:xfrm>
            <a:off x="3637282" y="829340"/>
            <a:ext cx="0" cy="0"/>
          </a:xfrm>
          <a:prstGeom prst="rect">
            <a:avLst/>
          </a:prstGeom>
          <a:noFill/>
        </p:spPr>
        <p:txBody>
          <a:bodyPr vert="horz" wrap="none" lIns="0" tIns="0" rIns="0" bIns="0" rtlCol="0" anchor="t" anchorCtr="0">
            <a:noAutofit/>
          </a:bodyPr>
          <a:lstStyle/>
          <a:p>
            <a:pPr marL="420624" indent="-342900" algn="l">
              <a:spcBef>
                <a:spcPts val="1000"/>
              </a:spcBef>
              <a:spcAft>
                <a:spcPts val="1000"/>
              </a:spcAft>
              <a:buClr>
                <a:srgbClr val="1D252D"/>
              </a:buClr>
              <a:buFont typeface="Wingdings" charset="2"/>
              <a:buChar char="§"/>
            </a:pPr>
            <a:endParaRPr lang="en-US" sz="2000" dirty="0">
              <a:solidFill>
                <a:srgbClr val="333E48"/>
              </a:solidFill>
            </a:endParaRPr>
          </a:p>
        </p:txBody>
      </p:sp>
      <p:pic>
        <p:nvPicPr>
          <p:cNvPr id="6" name="Graphic 5">
            <a:extLst>
              <a:ext uri="{FF2B5EF4-FFF2-40B4-BE49-F238E27FC236}">
                <a16:creationId xmlns:a16="http://schemas.microsoft.com/office/drawing/2014/main" id="{192D498E-6BD0-E944-A634-61A8F4622BE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11449576" y="6120528"/>
            <a:ext cx="355851" cy="365760"/>
          </a:xfrm>
          <a:prstGeom prst="rect">
            <a:avLst/>
          </a:prstGeom>
        </p:spPr>
      </p:pic>
      <p:sp>
        <p:nvSpPr>
          <p:cNvPr id="10" name="Picture Placeholder 2">
            <a:extLst>
              <a:ext uri="{FF2B5EF4-FFF2-40B4-BE49-F238E27FC236}">
                <a16:creationId xmlns:a16="http://schemas.microsoft.com/office/drawing/2014/main" id="{E227AEA3-6B0A-1641-B28B-C910A1CC80BA}"/>
              </a:ext>
            </a:extLst>
          </p:cNvPr>
          <p:cNvSpPr>
            <a:spLocks noGrp="1"/>
          </p:cNvSpPr>
          <p:nvPr>
            <p:ph type="pic" sz="quarter" idx="22" hasCustomPrompt="1"/>
          </p:nvPr>
        </p:nvSpPr>
        <p:spPr>
          <a:xfrm>
            <a:off x="548783" y="1557868"/>
            <a:ext cx="11094561" cy="4284133"/>
          </a:xfrm>
        </p:spPr>
        <p:txBody>
          <a:bodyPr anchor="ctr" anchorCtr="0"/>
          <a:lstStyle>
            <a:lvl1pPr marL="114300" indent="0" algn="ctr">
              <a:buNone/>
              <a:defRPr>
                <a:solidFill>
                  <a:schemeClr val="tx1">
                    <a:lumMod val="50000"/>
                    <a:lumOff val="50000"/>
                  </a:schemeClr>
                </a:solidFill>
              </a:defRPr>
            </a:lvl1pPr>
          </a:lstStyle>
          <a:p>
            <a:r>
              <a:rPr lang="en-US" dirty="0"/>
              <a:t>Diagram goes here</a:t>
            </a:r>
          </a:p>
        </p:txBody>
      </p:sp>
    </p:spTree>
    <p:extLst>
      <p:ext uri="{BB962C8B-B14F-4D97-AF65-F5344CB8AC3E}">
        <p14:creationId xmlns:p14="http://schemas.microsoft.com/office/powerpoint/2010/main" val="3453379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Right Copy Block &amp; Photo">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13828D-81E1-5044-8B37-8DC14C25CA1B}"/>
              </a:ext>
            </a:extLst>
          </p:cNvPr>
          <p:cNvSpPr txBox="1"/>
          <p:nvPr userDrawn="1"/>
        </p:nvSpPr>
        <p:spPr>
          <a:xfrm>
            <a:off x="4242029" y="961697"/>
            <a:ext cx="0" cy="0"/>
          </a:xfrm>
          <a:prstGeom prst="rect">
            <a:avLst/>
          </a:prstGeom>
          <a:noFill/>
        </p:spPr>
        <p:txBody>
          <a:bodyPr vert="horz" wrap="none" lIns="0" tIns="0" rIns="0" bIns="0" rtlCol="0" anchor="t" anchorCtr="0">
            <a:noAutofit/>
          </a:bodyPr>
          <a:lstStyle/>
          <a:p>
            <a:pPr marL="342900" indent="-342900">
              <a:buClr>
                <a:schemeClr val="tx2"/>
              </a:buClr>
              <a:buFont typeface="Wingdings" charset="2"/>
              <a:buChar char="§"/>
            </a:pPr>
            <a:endParaRPr lang="en-US" sz="1800" dirty="0"/>
          </a:p>
        </p:txBody>
      </p:sp>
      <p:sp>
        <p:nvSpPr>
          <p:cNvPr id="4" name="Content Placeholder 3">
            <a:extLst>
              <a:ext uri="{FF2B5EF4-FFF2-40B4-BE49-F238E27FC236}">
                <a16:creationId xmlns:a16="http://schemas.microsoft.com/office/drawing/2014/main" id="{813D0A80-85F2-D942-9B88-B7A4EE9C39FE}"/>
              </a:ext>
            </a:extLst>
          </p:cNvPr>
          <p:cNvSpPr>
            <a:spLocks noGrp="1"/>
          </p:cNvSpPr>
          <p:nvPr>
            <p:ph sz="quarter" idx="10" hasCustomPrompt="1"/>
          </p:nvPr>
        </p:nvSpPr>
        <p:spPr>
          <a:xfrm>
            <a:off x="6102844" y="895350"/>
            <a:ext cx="5460390" cy="5020056"/>
          </a:xfrm>
        </p:spPr>
        <p:txBody>
          <a:bodyPr anchor="ctr" anchorCtr="0"/>
          <a:lstStyle>
            <a:lvl1pPr marL="0" indent="0">
              <a:lnSpc>
                <a:spcPts val="4000"/>
              </a:lnSpc>
              <a:spcAft>
                <a:spcPts val="1200"/>
              </a:spcAft>
              <a:buNone/>
              <a:defRPr sz="3600" b="1" i="0">
                <a:solidFill>
                  <a:schemeClr val="bg1"/>
                </a:solidFill>
                <a:latin typeface="Arial Black" panose="020B0604020202020204" pitchFamily="34" charset="0"/>
                <a:cs typeface="Arial Black" panose="020B0604020202020204" pitchFamily="34" charset="0"/>
              </a:defRPr>
            </a:lvl1pPr>
            <a:lvl2pPr marL="566928" indent="-457200">
              <a:lnSpc>
                <a:spcPct val="120000"/>
              </a:lnSpc>
              <a:buFont typeface="Wingdings" pitchFamily="2" charset="2"/>
              <a:buChar char="§"/>
              <a:defRPr sz="2000"/>
            </a:lvl2pPr>
            <a:lvl3pPr marL="923544">
              <a:lnSpc>
                <a:spcPct val="120000"/>
              </a:lnSpc>
              <a:defRPr sz="2000"/>
            </a:lvl3pPr>
            <a:lvl4pPr marL="1325880">
              <a:lnSpc>
                <a:spcPct val="120000"/>
              </a:lnSpc>
              <a:defRPr sz="2000"/>
            </a:lvl4pPr>
            <a:lvl5pPr marL="1746504">
              <a:lnSpc>
                <a:spcPct val="120000"/>
              </a:lnSpc>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Graphic 5">
            <a:extLst>
              <a:ext uri="{FF2B5EF4-FFF2-40B4-BE49-F238E27FC236}">
                <a16:creationId xmlns:a16="http://schemas.microsoft.com/office/drawing/2014/main" id="{0DA61424-EDC9-E547-99DB-3D9F5B16A0B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11449576" y="6120528"/>
            <a:ext cx="355851" cy="365760"/>
          </a:xfrm>
          <a:prstGeom prst="rect">
            <a:avLst/>
          </a:prstGeom>
        </p:spPr>
      </p:pic>
      <p:sp>
        <p:nvSpPr>
          <p:cNvPr id="5" name="Picture Placeholder 2">
            <a:extLst>
              <a:ext uri="{FF2B5EF4-FFF2-40B4-BE49-F238E27FC236}">
                <a16:creationId xmlns:a16="http://schemas.microsoft.com/office/drawing/2014/main" id="{5F5F6487-19E7-1A4B-A3F5-AD7258E639D7}"/>
              </a:ext>
            </a:extLst>
          </p:cNvPr>
          <p:cNvSpPr>
            <a:spLocks noGrp="1"/>
          </p:cNvSpPr>
          <p:nvPr>
            <p:ph type="pic" sz="quarter" idx="22" hasCustomPrompt="1"/>
          </p:nvPr>
        </p:nvSpPr>
        <p:spPr>
          <a:xfrm>
            <a:off x="0" y="0"/>
            <a:ext cx="5195145" cy="6858000"/>
          </a:xfrm>
        </p:spPr>
        <p:txBody>
          <a:bodyPr anchor="ctr" anchorCtr="0"/>
          <a:lstStyle>
            <a:lvl1pPr marL="114300" indent="0" algn="ctr">
              <a:buNone/>
              <a:defRPr>
                <a:solidFill>
                  <a:schemeClr val="tx1">
                    <a:lumMod val="50000"/>
                    <a:lumOff val="50000"/>
                  </a:schemeClr>
                </a:solidFill>
              </a:defRPr>
            </a:lvl1pPr>
          </a:lstStyle>
          <a:p>
            <a:r>
              <a:rPr lang="en-US" dirty="0"/>
              <a:t>Photo goes here</a:t>
            </a:r>
          </a:p>
        </p:txBody>
      </p:sp>
    </p:spTree>
    <p:extLst>
      <p:ext uri="{BB962C8B-B14F-4D97-AF65-F5344CB8AC3E}">
        <p14:creationId xmlns:p14="http://schemas.microsoft.com/office/powerpoint/2010/main" val="34073845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ight Copy Block &amp; Responsive App">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13828D-81E1-5044-8B37-8DC14C25CA1B}"/>
              </a:ext>
            </a:extLst>
          </p:cNvPr>
          <p:cNvSpPr txBox="1"/>
          <p:nvPr userDrawn="1"/>
        </p:nvSpPr>
        <p:spPr>
          <a:xfrm>
            <a:off x="4242029" y="961697"/>
            <a:ext cx="0" cy="0"/>
          </a:xfrm>
          <a:prstGeom prst="rect">
            <a:avLst/>
          </a:prstGeom>
          <a:noFill/>
        </p:spPr>
        <p:txBody>
          <a:bodyPr vert="horz" wrap="none" lIns="0" tIns="0" rIns="0" bIns="0" rtlCol="0" anchor="t" anchorCtr="0">
            <a:noAutofit/>
          </a:bodyPr>
          <a:lstStyle/>
          <a:p>
            <a:pPr marL="342900" indent="-342900">
              <a:buClr>
                <a:schemeClr val="tx2"/>
              </a:buClr>
              <a:buFont typeface="Wingdings" charset="2"/>
              <a:buChar char="§"/>
            </a:pPr>
            <a:endParaRPr lang="en-US" sz="1800" dirty="0"/>
          </a:p>
        </p:txBody>
      </p:sp>
      <p:sp>
        <p:nvSpPr>
          <p:cNvPr id="4" name="Content Placeholder 3">
            <a:extLst>
              <a:ext uri="{FF2B5EF4-FFF2-40B4-BE49-F238E27FC236}">
                <a16:creationId xmlns:a16="http://schemas.microsoft.com/office/drawing/2014/main" id="{813D0A80-85F2-D942-9B88-B7A4EE9C39FE}"/>
              </a:ext>
            </a:extLst>
          </p:cNvPr>
          <p:cNvSpPr>
            <a:spLocks noGrp="1"/>
          </p:cNvSpPr>
          <p:nvPr>
            <p:ph sz="quarter" idx="10" hasCustomPrompt="1"/>
          </p:nvPr>
        </p:nvSpPr>
        <p:spPr>
          <a:xfrm>
            <a:off x="7231358" y="895350"/>
            <a:ext cx="4331876" cy="5020056"/>
          </a:xfrm>
        </p:spPr>
        <p:txBody>
          <a:bodyPr anchor="ctr" anchorCtr="0"/>
          <a:lstStyle>
            <a:lvl1pPr marL="0" indent="0">
              <a:lnSpc>
                <a:spcPts val="4000"/>
              </a:lnSpc>
              <a:spcAft>
                <a:spcPts val="1200"/>
              </a:spcAft>
              <a:buNone/>
              <a:defRPr sz="3600" b="1" i="0">
                <a:solidFill>
                  <a:schemeClr val="bg1"/>
                </a:solidFill>
                <a:latin typeface="Arial Black" panose="020B0604020202020204" pitchFamily="34" charset="0"/>
                <a:cs typeface="Arial Black" panose="020B0604020202020204" pitchFamily="34" charset="0"/>
              </a:defRPr>
            </a:lvl1pPr>
            <a:lvl2pPr marL="566928" indent="-457200">
              <a:lnSpc>
                <a:spcPct val="120000"/>
              </a:lnSpc>
              <a:buFont typeface="Wingdings" pitchFamily="2" charset="2"/>
              <a:buChar char="§"/>
              <a:defRPr sz="2000"/>
            </a:lvl2pPr>
            <a:lvl3pPr marL="923544">
              <a:lnSpc>
                <a:spcPct val="120000"/>
              </a:lnSpc>
              <a:defRPr sz="2000"/>
            </a:lvl3pPr>
            <a:lvl4pPr marL="1325880">
              <a:lnSpc>
                <a:spcPct val="120000"/>
              </a:lnSpc>
              <a:defRPr sz="2000"/>
            </a:lvl4pPr>
            <a:lvl5pPr marL="1746504">
              <a:lnSpc>
                <a:spcPct val="120000"/>
              </a:lnSpc>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Graphic 5">
            <a:extLst>
              <a:ext uri="{FF2B5EF4-FFF2-40B4-BE49-F238E27FC236}">
                <a16:creationId xmlns:a16="http://schemas.microsoft.com/office/drawing/2014/main" id="{0DA61424-EDC9-E547-99DB-3D9F5B16A0B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11449576" y="6120528"/>
            <a:ext cx="355851" cy="365760"/>
          </a:xfrm>
          <a:prstGeom prst="rect">
            <a:avLst/>
          </a:prstGeom>
        </p:spPr>
      </p:pic>
      <p:sp>
        <p:nvSpPr>
          <p:cNvPr id="8" name="Picture Placeholder 1">
            <a:extLst>
              <a:ext uri="{FF2B5EF4-FFF2-40B4-BE49-F238E27FC236}">
                <a16:creationId xmlns:a16="http://schemas.microsoft.com/office/drawing/2014/main" id="{0379BA2A-46A9-E442-BA61-CF661E23616E}"/>
              </a:ext>
            </a:extLst>
          </p:cNvPr>
          <p:cNvSpPr>
            <a:spLocks noGrp="1"/>
          </p:cNvSpPr>
          <p:nvPr>
            <p:ph type="pic" sz="quarter" idx="13" hasCustomPrompt="1"/>
          </p:nvPr>
        </p:nvSpPr>
        <p:spPr>
          <a:xfrm>
            <a:off x="1347844" y="1957387"/>
            <a:ext cx="4368646" cy="2779776"/>
          </a:xfrm>
        </p:spPr>
        <p:txBody>
          <a:bodyPr/>
          <a:lstStyle>
            <a:lvl1pPr marL="114300" indent="0">
              <a:buNone/>
              <a:defRPr>
                <a:solidFill>
                  <a:schemeClr val="tx1">
                    <a:lumMod val="50000"/>
                    <a:lumOff val="50000"/>
                  </a:schemeClr>
                </a:solidFill>
              </a:defRPr>
            </a:lvl1pPr>
          </a:lstStyle>
          <a:p>
            <a:r>
              <a:rPr lang="en-US" dirty="0"/>
              <a:t>Screen shot</a:t>
            </a:r>
          </a:p>
        </p:txBody>
      </p:sp>
      <p:sp>
        <p:nvSpPr>
          <p:cNvPr id="9" name="Picture Placeholder 3">
            <a:extLst>
              <a:ext uri="{FF2B5EF4-FFF2-40B4-BE49-F238E27FC236}">
                <a16:creationId xmlns:a16="http://schemas.microsoft.com/office/drawing/2014/main" id="{73C98ACF-15C7-EC49-9DFD-DCB662CD4D4A}"/>
              </a:ext>
            </a:extLst>
          </p:cNvPr>
          <p:cNvSpPr>
            <a:spLocks noGrp="1"/>
          </p:cNvSpPr>
          <p:nvPr>
            <p:ph type="pic" sz="quarter" idx="14" hasCustomPrompt="1"/>
          </p:nvPr>
        </p:nvSpPr>
        <p:spPr>
          <a:xfrm>
            <a:off x="5297280" y="3057525"/>
            <a:ext cx="1133770" cy="1995489"/>
          </a:xfrm>
        </p:spPr>
        <p:txBody>
          <a:bodyPr/>
          <a:lstStyle>
            <a:lvl1pPr marL="114300" indent="0">
              <a:buNone/>
              <a:defRPr>
                <a:solidFill>
                  <a:schemeClr val="tx1">
                    <a:lumMod val="50000"/>
                    <a:lumOff val="50000"/>
                  </a:schemeClr>
                </a:solidFill>
              </a:defRPr>
            </a:lvl1pPr>
          </a:lstStyle>
          <a:p>
            <a:r>
              <a:rPr lang="en-US" dirty="0"/>
              <a:t>Mobiles screen shot</a:t>
            </a:r>
          </a:p>
        </p:txBody>
      </p:sp>
    </p:spTree>
    <p:extLst>
      <p:ext uri="{BB962C8B-B14F-4D97-AF65-F5344CB8AC3E}">
        <p14:creationId xmlns:p14="http://schemas.microsoft.com/office/powerpoint/2010/main" val="19813679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eft Copy Block">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02C0EB04-36AF-4D4B-9CEA-74A344CA6DEE}"/>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11449576" y="6120528"/>
            <a:ext cx="355851" cy="365760"/>
          </a:xfrm>
          <a:prstGeom prst="rect">
            <a:avLst/>
          </a:prstGeom>
        </p:spPr>
      </p:pic>
      <p:sp>
        <p:nvSpPr>
          <p:cNvPr id="5" name="Picture Placeholder 2">
            <a:extLst>
              <a:ext uri="{FF2B5EF4-FFF2-40B4-BE49-F238E27FC236}">
                <a16:creationId xmlns:a16="http://schemas.microsoft.com/office/drawing/2014/main" id="{573663C3-54C2-0049-B0E2-1D289D37F395}"/>
              </a:ext>
            </a:extLst>
          </p:cNvPr>
          <p:cNvSpPr>
            <a:spLocks noGrp="1"/>
          </p:cNvSpPr>
          <p:nvPr>
            <p:ph type="pic" sz="quarter" idx="22" hasCustomPrompt="1"/>
          </p:nvPr>
        </p:nvSpPr>
        <p:spPr>
          <a:xfrm>
            <a:off x="6673471" y="896112"/>
            <a:ext cx="4827258" cy="5020056"/>
          </a:xfrm>
        </p:spPr>
        <p:txBody>
          <a:bodyPr anchor="ctr" anchorCtr="0"/>
          <a:lstStyle>
            <a:lvl1pPr marL="114300" marR="0" indent="0" algn="ctr" defTabSz="1172078" rtl="0" eaLnBrk="1" fontAlgn="auto" latinLnBrk="0" hangingPunct="1">
              <a:lnSpc>
                <a:spcPct val="100000"/>
              </a:lnSpc>
              <a:spcBef>
                <a:spcPts val="1000"/>
              </a:spcBef>
              <a:spcAft>
                <a:spcPts val="1000"/>
              </a:spcAft>
              <a:buClr>
                <a:schemeClr val="bg1"/>
              </a:buClr>
              <a:buSzPct val="90000"/>
              <a:buFont typeface="Wingdings" charset="2"/>
              <a:buNone/>
              <a:tabLst/>
              <a:defRPr>
                <a:solidFill>
                  <a:schemeClr val="tx1">
                    <a:lumMod val="50000"/>
                    <a:lumOff val="50000"/>
                  </a:schemeClr>
                </a:solidFill>
              </a:defRPr>
            </a:lvl1pPr>
          </a:lstStyle>
          <a:p>
            <a:pPr marL="114300" marR="0" lvl="0" indent="0" algn="ctr" defTabSz="1172078" rtl="0" eaLnBrk="1" fontAlgn="auto" latinLnBrk="0" hangingPunct="1">
              <a:lnSpc>
                <a:spcPct val="100000"/>
              </a:lnSpc>
              <a:spcBef>
                <a:spcPts val="1000"/>
              </a:spcBef>
              <a:spcAft>
                <a:spcPts val="1000"/>
              </a:spcAft>
              <a:buClr>
                <a:schemeClr val="bg1"/>
              </a:buClr>
              <a:buSzPct val="90000"/>
              <a:buFont typeface="Wingdings" charset="2"/>
              <a:buNone/>
              <a:tabLst/>
              <a:defRPr/>
            </a:pPr>
            <a:r>
              <a:rPr lang="en-US" dirty="0"/>
              <a:t>Diagram goes here</a:t>
            </a:r>
          </a:p>
        </p:txBody>
      </p:sp>
      <p:sp>
        <p:nvSpPr>
          <p:cNvPr id="9" name="Content Placeholder 3">
            <a:extLst>
              <a:ext uri="{FF2B5EF4-FFF2-40B4-BE49-F238E27FC236}">
                <a16:creationId xmlns:a16="http://schemas.microsoft.com/office/drawing/2014/main" id="{A1CDBA83-E2EE-444D-9C3F-CC46C31FB00D}"/>
              </a:ext>
            </a:extLst>
          </p:cNvPr>
          <p:cNvSpPr>
            <a:spLocks noGrp="1"/>
          </p:cNvSpPr>
          <p:nvPr>
            <p:ph sz="quarter" idx="10" hasCustomPrompt="1"/>
          </p:nvPr>
        </p:nvSpPr>
        <p:spPr>
          <a:xfrm>
            <a:off x="631953" y="896112"/>
            <a:ext cx="5460390" cy="5020056"/>
          </a:xfrm>
        </p:spPr>
        <p:txBody>
          <a:bodyPr anchor="ctr" anchorCtr="0"/>
          <a:lstStyle>
            <a:lvl1pPr marL="0" indent="0">
              <a:lnSpc>
                <a:spcPts val="4000"/>
              </a:lnSpc>
              <a:spcAft>
                <a:spcPts val="1200"/>
              </a:spcAft>
              <a:buNone/>
              <a:defRPr sz="3600" b="1" i="0">
                <a:solidFill>
                  <a:schemeClr val="bg1"/>
                </a:solidFill>
                <a:latin typeface="Arial Black" panose="020B0604020202020204" pitchFamily="34" charset="0"/>
                <a:cs typeface="Arial Black" panose="020B0604020202020204" pitchFamily="34" charset="0"/>
              </a:defRPr>
            </a:lvl1pPr>
            <a:lvl2pPr marL="566928" indent="-457200">
              <a:lnSpc>
                <a:spcPct val="120000"/>
              </a:lnSpc>
              <a:buFont typeface="Wingdings" pitchFamily="2" charset="2"/>
              <a:buChar char="§"/>
              <a:defRPr sz="2000"/>
            </a:lvl2pPr>
            <a:lvl3pPr marL="923544">
              <a:lnSpc>
                <a:spcPct val="120000"/>
              </a:lnSpc>
              <a:defRPr sz="2000"/>
            </a:lvl3pPr>
            <a:lvl4pPr marL="1325880">
              <a:lnSpc>
                <a:spcPct val="120000"/>
              </a:lnSpc>
              <a:defRPr sz="2000"/>
            </a:lvl4pPr>
            <a:lvl5pPr marL="1746504">
              <a:lnSpc>
                <a:spcPct val="120000"/>
              </a:lnSpc>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8079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 on Right">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02C0EB04-36AF-4D4B-9CEA-74A344CA6DEE}"/>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11449576" y="6120528"/>
            <a:ext cx="355851" cy="365760"/>
          </a:xfrm>
          <a:prstGeom prst="rect">
            <a:avLst/>
          </a:prstGeom>
        </p:spPr>
      </p:pic>
      <p:sp>
        <p:nvSpPr>
          <p:cNvPr id="9" name="Content Placeholder 3">
            <a:extLst>
              <a:ext uri="{FF2B5EF4-FFF2-40B4-BE49-F238E27FC236}">
                <a16:creationId xmlns:a16="http://schemas.microsoft.com/office/drawing/2014/main" id="{A1CDBA83-E2EE-444D-9C3F-CC46C31FB00D}"/>
              </a:ext>
            </a:extLst>
          </p:cNvPr>
          <p:cNvSpPr>
            <a:spLocks noGrp="1"/>
          </p:cNvSpPr>
          <p:nvPr>
            <p:ph sz="quarter" idx="10" hasCustomPrompt="1"/>
          </p:nvPr>
        </p:nvSpPr>
        <p:spPr>
          <a:xfrm>
            <a:off x="631953" y="896112"/>
            <a:ext cx="5460390" cy="5020056"/>
          </a:xfrm>
        </p:spPr>
        <p:txBody>
          <a:bodyPr anchor="ctr" anchorCtr="0"/>
          <a:lstStyle>
            <a:lvl1pPr marL="0" indent="0">
              <a:lnSpc>
                <a:spcPts val="4000"/>
              </a:lnSpc>
              <a:spcAft>
                <a:spcPts val="1200"/>
              </a:spcAft>
              <a:buNone/>
              <a:defRPr sz="3600" b="1" i="0">
                <a:solidFill>
                  <a:schemeClr val="bg1"/>
                </a:solidFill>
                <a:latin typeface="Arial Black" panose="020B0604020202020204" pitchFamily="34" charset="0"/>
                <a:cs typeface="Arial Black" panose="020B0604020202020204" pitchFamily="34" charset="0"/>
              </a:defRPr>
            </a:lvl1pPr>
            <a:lvl2pPr marL="566928" indent="-457200">
              <a:lnSpc>
                <a:spcPct val="120000"/>
              </a:lnSpc>
              <a:buFont typeface="Wingdings" pitchFamily="2" charset="2"/>
              <a:buChar char="§"/>
              <a:defRPr sz="2000"/>
            </a:lvl2pPr>
            <a:lvl3pPr marL="923544">
              <a:lnSpc>
                <a:spcPct val="120000"/>
              </a:lnSpc>
              <a:defRPr sz="2000"/>
            </a:lvl3pPr>
            <a:lvl4pPr marL="1325880">
              <a:lnSpc>
                <a:spcPct val="120000"/>
              </a:lnSpc>
              <a:defRPr sz="2000"/>
            </a:lvl4pPr>
            <a:lvl5pPr marL="1746504">
              <a:lnSpc>
                <a:spcPct val="120000"/>
              </a:lnSpc>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98F22C2F-3306-C347-9D32-D45D3D855C7C}"/>
              </a:ext>
            </a:extLst>
          </p:cNvPr>
          <p:cNvSpPr>
            <a:spLocks noGrp="1"/>
          </p:cNvSpPr>
          <p:nvPr>
            <p:ph idx="1" hasCustomPrompt="1"/>
          </p:nvPr>
        </p:nvSpPr>
        <p:spPr>
          <a:xfrm>
            <a:off x="6635916" y="882127"/>
            <a:ext cx="5013018" cy="5056094"/>
          </a:xfrm>
          <a:prstGeom prst="rect">
            <a:avLst/>
          </a:prstGeom>
        </p:spPr>
        <p:txBody>
          <a:bodyPr lIns="0" tIns="0" rIns="0" bIns="0" anchor="ctr" anchorCtr="0">
            <a:noAutofit/>
          </a:bodyPr>
          <a:lstStyle>
            <a:lvl1pPr marL="0" indent="0">
              <a:lnSpc>
                <a:spcPct val="150000"/>
              </a:lnSpc>
              <a:spcBef>
                <a:spcPts val="0"/>
              </a:spcBef>
              <a:spcAft>
                <a:spcPts val="0"/>
              </a:spcAft>
              <a:buClr>
                <a:schemeClr val="tx2"/>
              </a:buClr>
              <a:buNone/>
              <a:defRPr sz="1600">
                <a:solidFill>
                  <a:schemeClr val="bg1"/>
                </a:solidFill>
                <a:latin typeface="Consolas"/>
                <a:cs typeface="Consolas"/>
              </a:defRPr>
            </a:lvl1pPr>
            <a:lvl2pPr marL="915988" indent="-347663">
              <a:spcBef>
                <a:spcPts val="600"/>
              </a:spcBef>
              <a:spcAft>
                <a:spcPts val="600"/>
              </a:spcAft>
              <a:buClr>
                <a:schemeClr val="tx2"/>
              </a:buClr>
              <a:buFont typeface="Arial" pitchFamily="34" charset="0"/>
              <a:buChar char="–"/>
              <a:defRPr sz="2000"/>
            </a:lvl2pPr>
            <a:lvl3pPr marL="1172078" indent="0">
              <a:buClr>
                <a:schemeClr val="tx2"/>
              </a:buClr>
              <a:buFont typeface="Arial" pitchFamily="34" charset="0"/>
              <a:buNone/>
              <a:defRPr sz="2100"/>
            </a:lvl3pPr>
            <a:lvl4pPr marL="2051136" indent="-435460">
              <a:buClr>
                <a:schemeClr val="tx2"/>
              </a:buClr>
              <a:buFont typeface="Arial" pitchFamily="34" charset="0"/>
              <a:buChar char="–"/>
              <a:defRPr sz="1800"/>
            </a:lvl4pPr>
            <a:lvl5pPr marL="2486596" indent="-425286">
              <a:buClr>
                <a:schemeClr val="tx2"/>
              </a:buClr>
              <a:buFont typeface="Arial" pitchFamily="34" charset="0"/>
              <a:buChar char="–"/>
              <a:defRPr sz="1800"/>
            </a:lvl5pPr>
          </a:lstStyle>
          <a:p>
            <a:pPr lvl="0"/>
            <a:r>
              <a:rPr lang="en-US" dirty="0"/>
              <a:t>// example using prototypes and ‘this’</a:t>
            </a:r>
            <a:br>
              <a:rPr lang="en-US" dirty="0"/>
            </a:br>
            <a:r>
              <a:rPr lang="en-US" dirty="0"/>
              <a:t>function DB(url) {</a:t>
            </a:r>
            <a:br>
              <a:rPr lang="en-US" dirty="0"/>
            </a:br>
            <a:r>
              <a:rPr lang="en-US" dirty="0"/>
              <a:t>    this.url = url;</a:t>
            </a:r>
            <a:br>
              <a:rPr lang="en-US" dirty="0"/>
            </a:br>
            <a:r>
              <a:rPr lang="en-US" dirty="0"/>
              <a:t>}</a:t>
            </a:r>
          </a:p>
          <a:p>
            <a:pPr lvl="0"/>
            <a:r>
              <a:rPr lang="en-US" dirty="0"/>
              <a:t>DB.prototype.info = function (callback) {</a:t>
            </a:r>
            <a:br>
              <a:rPr lang="en-US" dirty="0"/>
            </a:br>
            <a:r>
              <a:rPr lang="en-US" dirty="0"/>
              <a:t>    http.get(this.url + ”/info”, callback);</a:t>
            </a:r>
            <a:br>
              <a:rPr lang="en-US" dirty="0"/>
            </a:br>
            <a:r>
              <a:rPr lang="en-US" dirty="0"/>
              <a:t>};</a:t>
            </a:r>
          </a:p>
          <a:p>
            <a:pPr lvl="0"/>
            <a:r>
              <a:rPr lang="en-US" dirty="0"/>
              <a:t>async.parallel([</a:t>
            </a:r>
            <a:br>
              <a:rPr lang="en-US" dirty="0"/>
            </a:br>
            <a:r>
              <a:rPr lang="en-US" dirty="0"/>
              <a:t>    function (cb) {</a:t>
            </a:r>
            <a:br>
              <a:rPr lang="en-US" dirty="0"/>
            </a:br>
            <a:r>
              <a:rPr lang="en-US" dirty="0"/>
              <a:t>       new DB(”http://foo”).info(cb);</a:t>
            </a:r>
            <a:br>
              <a:rPr lang="en-US" dirty="0"/>
            </a:br>
            <a:r>
              <a:rPr lang="en-US" dirty="0"/>
              <a:t>    },</a:t>
            </a:r>
            <a:br>
              <a:rPr lang="en-US" dirty="0"/>
            </a:br>
            <a:r>
              <a:rPr lang="en-US" dirty="0"/>
              <a:t>]}</a:t>
            </a:r>
          </a:p>
        </p:txBody>
      </p:sp>
    </p:spTree>
    <p:extLst>
      <p:ext uri="{BB962C8B-B14F-4D97-AF65-F5344CB8AC3E}">
        <p14:creationId xmlns:p14="http://schemas.microsoft.com/office/powerpoint/2010/main" val="3537316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D94463-6117-4349-84CA-82C4F3CE0089}"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35FFB0-A51A-43EF-AAE0-C8CA32D8FBD9}" type="slidenum">
              <a:rPr lang="en-US" smtClean="0"/>
              <a:t>‹#›</a:t>
            </a:fld>
            <a:endParaRPr lang="en-US"/>
          </a:p>
        </p:txBody>
      </p:sp>
    </p:spTree>
    <p:extLst>
      <p:ext uri="{BB962C8B-B14F-4D97-AF65-F5344CB8AC3E}">
        <p14:creationId xmlns:p14="http://schemas.microsoft.com/office/powerpoint/2010/main" val="10117749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eft Copy Block &amp;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73663C3-54C2-0049-B0E2-1D289D37F395}"/>
              </a:ext>
            </a:extLst>
          </p:cNvPr>
          <p:cNvSpPr>
            <a:spLocks noGrp="1"/>
          </p:cNvSpPr>
          <p:nvPr>
            <p:ph type="pic" sz="quarter" idx="22" hasCustomPrompt="1"/>
          </p:nvPr>
        </p:nvSpPr>
        <p:spPr>
          <a:xfrm>
            <a:off x="6673471" y="0"/>
            <a:ext cx="5518529" cy="6858000"/>
          </a:xfrm>
        </p:spPr>
        <p:txBody>
          <a:bodyPr anchor="ctr" anchorCtr="0"/>
          <a:lstStyle>
            <a:lvl1pPr marL="114300" marR="0" indent="0" algn="ctr" defTabSz="1172078" rtl="0" eaLnBrk="1" fontAlgn="auto" latinLnBrk="0" hangingPunct="1">
              <a:lnSpc>
                <a:spcPct val="100000"/>
              </a:lnSpc>
              <a:spcBef>
                <a:spcPts val="1000"/>
              </a:spcBef>
              <a:spcAft>
                <a:spcPts val="1000"/>
              </a:spcAft>
              <a:buClr>
                <a:schemeClr val="bg1"/>
              </a:buClr>
              <a:buSzPct val="90000"/>
              <a:buFont typeface="Wingdings" charset="2"/>
              <a:buNone/>
              <a:tabLst/>
              <a:defRPr>
                <a:solidFill>
                  <a:schemeClr val="tx1">
                    <a:lumMod val="50000"/>
                    <a:lumOff val="50000"/>
                  </a:schemeClr>
                </a:solidFill>
              </a:defRPr>
            </a:lvl1pPr>
          </a:lstStyle>
          <a:p>
            <a:pPr marL="114300" marR="0" lvl="0" indent="0" algn="ctr" defTabSz="1172078" rtl="0" eaLnBrk="1" fontAlgn="auto" latinLnBrk="0" hangingPunct="1">
              <a:lnSpc>
                <a:spcPct val="100000"/>
              </a:lnSpc>
              <a:spcBef>
                <a:spcPts val="1000"/>
              </a:spcBef>
              <a:spcAft>
                <a:spcPts val="1000"/>
              </a:spcAft>
              <a:buClr>
                <a:schemeClr val="bg1"/>
              </a:buClr>
              <a:buSzPct val="90000"/>
              <a:buFont typeface="Wingdings" charset="2"/>
              <a:buNone/>
              <a:tabLst/>
              <a:defRPr/>
            </a:pPr>
            <a:r>
              <a:rPr lang="en-US" dirty="0"/>
              <a:t>Photo goes here</a:t>
            </a:r>
          </a:p>
        </p:txBody>
      </p:sp>
      <p:sp>
        <p:nvSpPr>
          <p:cNvPr id="9" name="Content Placeholder 3">
            <a:extLst>
              <a:ext uri="{FF2B5EF4-FFF2-40B4-BE49-F238E27FC236}">
                <a16:creationId xmlns:a16="http://schemas.microsoft.com/office/drawing/2014/main" id="{A1CDBA83-E2EE-444D-9C3F-CC46C31FB00D}"/>
              </a:ext>
            </a:extLst>
          </p:cNvPr>
          <p:cNvSpPr>
            <a:spLocks noGrp="1"/>
          </p:cNvSpPr>
          <p:nvPr>
            <p:ph sz="quarter" idx="10" hasCustomPrompt="1"/>
          </p:nvPr>
        </p:nvSpPr>
        <p:spPr>
          <a:xfrm>
            <a:off x="631953" y="896112"/>
            <a:ext cx="5460390" cy="5020056"/>
          </a:xfrm>
        </p:spPr>
        <p:txBody>
          <a:bodyPr anchor="ctr" anchorCtr="0"/>
          <a:lstStyle>
            <a:lvl1pPr marL="0" indent="0">
              <a:lnSpc>
                <a:spcPts val="4000"/>
              </a:lnSpc>
              <a:spcAft>
                <a:spcPts val="1200"/>
              </a:spcAft>
              <a:buNone/>
              <a:defRPr sz="3600" b="1" i="0">
                <a:solidFill>
                  <a:schemeClr val="bg1"/>
                </a:solidFill>
                <a:latin typeface="Arial Black" panose="020B0604020202020204" pitchFamily="34" charset="0"/>
                <a:cs typeface="Arial Black" panose="020B0604020202020204" pitchFamily="34" charset="0"/>
              </a:defRPr>
            </a:lvl1pPr>
            <a:lvl2pPr marL="566928" indent="-457200">
              <a:lnSpc>
                <a:spcPct val="120000"/>
              </a:lnSpc>
              <a:buFont typeface="Wingdings" pitchFamily="2" charset="2"/>
              <a:buChar char="§"/>
              <a:defRPr sz="2000"/>
            </a:lvl2pPr>
            <a:lvl3pPr marL="923544">
              <a:lnSpc>
                <a:spcPct val="120000"/>
              </a:lnSpc>
              <a:defRPr sz="2000"/>
            </a:lvl3pPr>
            <a:lvl4pPr marL="1325880">
              <a:lnSpc>
                <a:spcPct val="120000"/>
              </a:lnSpc>
              <a:defRPr sz="2000"/>
            </a:lvl4pPr>
            <a:lvl5pPr marL="1746504">
              <a:lnSpc>
                <a:spcPct val="120000"/>
              </a:lnSpc>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16500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eft Copy Block &amp; Web App">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02C0EB04-36AF-4D4B-9CEA-74A344CA6DEE}"/>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11449576" y="6120528"/>
            <a:ext cx="355851" cy="365760"/>
          </a:xfrm>
          <a:prstGeom prst="rect">
            <a:avLst/>
          </a:prstGeom>
        </p:spPr>
      </p:pic>
      <p:sp>
        <p:nvSpPr>
          <p:cNvPr id="9" name="Content Placeholder 3">
            <a:extLst>
              <a:ext uri="{FF2B5EF4-FFF2-40B4-BE49-F238E27FC236}">
                <a16:creationId xmlns:a16="http://schemas.microsoft.com/office/drawing/2014/main" id="{A1CDBA83-E2EE-444D-9C3F-CC46C31FB00D}"/>
              </a:ext>
            </a:extLst>
          </p:cNvPr>
          <p:cNvSpPr>
            <a:spLocks noGrp="1"/>
          </p:cNvSpPr>
          <p:nvPr>
            <p:ph sz="quarter" idx="10" hasCustomPrompt="1"/>
          </p:nvPr>
        </p:nvSpPr>
        <p:spPr>
          <a:xfrm>
            <a:off x="631953" y="896112"/>
            <a:ext cx="4176827" cy="5020056"/>
          </a:xfrm>
        </p:spPr>
        <p:txBody>
          <a:bodyPr anchor="ctr" anchorCtr="0"/>
          <a:lstStyle>
            <a:lvl1pPr marL="0" indent="0">
              <a:lnSpc>
                <a:spcPts val="4000"/>
              </a:lnSpc>
              <a:spcAft>
                <a:spcPts val="1200"/>
              </a:spcAft>
              <a:buNone/>
              <a:defRPr sz="3600" b="1" i="0">
                <a:solidFill>
                  <a:schemeClr val="bg1"/>
                </a:solidFill>
                <a:latin typeface="Arial Black" panose="020B0604020202020204" pitchFamily="34" charset="0"/>
                <a:cs typeface="Arial Black" panose="020B0604020202020204" pitchFamily="34" charset="0"/>
              </a:defRPr>
            </a:lvl1pPr>
            <a:lvl2pPr marL="566928" indent="-457200">
              <a:lnSpc>
                <a:spcPct val="120000"/>
              </a:lnSpc>
              <a:buFont typeface="Wingdings" pitchFamily="2" charset="2"/>
              <a:buChar char="§"/>
              <a:defRPr sz="2000"/>
            </a:lvl2pPr>
            <a:lvl3pPr marL="923544">
              <a:lnSpc>
                <a:spcPct val="120000"/>
              </a:lnSpc>
              <a:defRPr sz="2000"/>
            </a:lvl3pPr>
            <a:lvl4pPr marL="1325880">
              <a:lnSpc>
                <a:spcPct val="120000"/>
              </a:lnSpc>
              <a:defRPr sz="2000"/>
            </a:lvl4pPr>
            <a:lvl5pPr marL="1746504">
              <a:lnSpc>
                <a:spcPct val="120000"/>
              </a:lnSpc>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12">
            <a:extLst>
              <a:ext uri="{FF2B5EF4-FFF2-40B4-BE49-F238E27FC236}">
                <a16:creationId xmlns:a16="http://schemas.microsoft.com/office/drawing/2014/main" id="{D79D64F9-5B70-5D49-BF35-19787EA14F2D}"/>
              </a:ext>
            </a:extLst>
          </p:cNvPr>
          <p:cNvSpPr>
            <a:spLocks noGrp="1"/>
          </p:cNvSpPr>
          <p:nvPr>
            <p:ph type="pic" sz="quarter" idx="25" hasCustomPrompt="1"/>
          </p:nvPr>
        </p:nvSpPr>
        <p:spPr>
          <a:xfrm>
            <a:off x="5422017" y="1565564"/>
            <a:ext cx="7964062" cy="4433454"/>
          </a:xfrm>
        </p:spPr>
        <p:txBody>
          <a:bodyPr/>
          <a:lstStyle>
            <a:lvl1pPr marL="114300" indent="0">
              <a:buNone/>
              <a:defRPr>
                <a:solidFill>
                  <a:schemeClr val="tx1">
                    <a:lumMod val="50000"/>
                    <a:lumOff val="50000"/>
                  </a:schemeClr>
                </a:solidFill>
              </a:defRPr>
            </a:lvl1pPr>
          </a:lstStyle>
          <a:p>
            <a:r>
              <a:rPr lang="en-US" dirty="0"/>
              <a:t>Screenshot</a:t>
            </a:r>
          </a:p>
        </p:txBody>
      </p:sp>
    </p:spTree>
    <p:extLst>
      <p:ext uri="{BB962C8B-B14F-4D97-AF65-F5344CB8AC3E}">
        <p14:creationId xmlns:p14="http://schemas.microsoft.com/office/powerpoint/2010/main" val="12523246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13828D-81E1-5044-8B37-8DC14C25CA1B}"/>
              </a:ext>
            </a:extLst>
          </p:cNvPr>
          <p:cNvSpPr txBox="1"/>
          <p:nvPr userDrawn="1"/>
        </p:nvSpPr>
        <p:spPr>
          <a:xfrm>
            <a:off x="4242029" y="961697"/>
            <a:ext cx="0" cy="0"/>
          </a:xfrm>
          <a:prstGeom prst="rect">
            <a:avLst/>
          </a:prstGeom>
          <a:noFill/>
        </p:spPr>
        <p:txBody>
          <a:bodyPr vert="horz" wrap="none" lIns="0" tIns="0" rIns="0" bIns="0" rtlCol="0" anchor="t" anchorCtr="0">
            <a:noAutofit/>
          </a:bodyPr>
          <a:lstStyle/>
          <a:p>
            <a:pPr marL="342900" indent="-342900">
              <a:buClr>
                <a:schemeClr val="tx2"/>
              </a:buClr>
              <a:buFont typeface="Wingdings" charset="2"/>
              <a:buChar char="§"/>
            </a:pPr>
            <a:endParaRPr lang="en-US" sz="1800" dirty="0"/>
          </a:p>
        </p:txBody>
      </p:sp>
      <p:pic>
        <p:nvPicPr>
          <p:cNvPr id="5" name="Graphic 4">
            <a:extLst>
              <a:ext uri="{FF2B5EF4-FFF2-40B4-BE49-F238E27FC236}">
                <a16:creationId xmlns:a16="http://schemas.microsoft.com/office/drawing/2014/main" id="{02952B61-850F-5241-9CBE-77DB40C86F3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11449576" y="6120528"/>
            <a:ext cx="355851" cy="365760"/>
          </a:xfrm>
          <a:prstGeom prst="rect">
            <a:avLst/>
          </a:prstGeom>
        </p:spPr>
      </p:pic>
    </p:spTree>
    <p:extLst>
      <p:ext uri="{BB962C8B-B14F-4D97-AF65-F5344CB8AC3E}">
        <p14:creationId xmlns:p14="http://schemas.microsoft.com/office/powerpoint/2010/main" val="8625275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er Case Study">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13828D-81E1-5044-8B37-8DC14C25CA1B}"/>
              </a:ext>
            </a:extLst>
          </p:cNvPr>
          <p:cNvSpPr txBox="1"/>
          <p:nvPr userDrawn="1"/>
        </p:nvSpPr>
        <p:spPr>
          <a:xfrm>
            <a:off x="4242029" y="961697"/>
            <a:ext cx="0" cy="0"/>
          </a:xfrm>
          <a:prstGeom prst="rect">
            <a:avLst/>
          </a:prstGeom>
          <a:noFill/>
        </p:spPr>
        <p:txBody>
          <a:bodyPr vert="horz" wrap="none" lIns="0" tIns="0" rIns="0" bIns="0" rtlCol="0" anchor="t" anchorCtr="0">
            <a:noAutofit/>
          </a:bodyPr>
          <a:lstStyle/>
          <a:p>
            <a:pPr marL="342900" indent="-342900">
              <a:buClr>
                <a:schemeClr val="tx2"/>
              </a:buClr>
              <a:buFont typeface="Wingdings" charset="2"/>
              <a:buChar char="§"/>
            </a:pPr>
            <a:endParaRPr lang="en-US" sz="1800" dirty="0"/>
          </a:p>
        </p:txBody>
      </p:sp>
      <p:sp>
        <p:nvSpPr>
          <p:cNvPr id="4" name="Picture Placeholder 2">
            <a:extLst>
              <a:ext uri="{FF2B5EF4-FFF2-40B4-BE49-F238E27FC236}">
                <a16:creationId xmlns:a16="http://schemas.microsoft.com/office/drawing/2014/main" id="{67F8CD92-6003-8043-A746-5670B120A8B2}"/>
              </a:ext>
            </a:extLst>
          </p:cNvPr>
          <p:cNvSpPr>
            <a:spLocks noGrp="1"/>
          </p:cNvSpPr>
          <p:nvPr>
            <p:ph type="pic" sz="quarter" idx="22"/>
          </p:nvPr>
        </p:nvSpPr>
        <p:spPr>
          <a:xfrm>
            <a:off x="0" y="1"/>
            <a:ext cx="4573191" cy="6858000"/>
          </a:xfrm>
        </p:spPr>
        <p:txBody>
          <a:bodyPr anchor="ctr" anchorCtr="0"/>
          <a:lstStyle>
            <a:lvl1pPr marL="114300" indent="0" algn="ctr">
              <a:buNone/>
              <a:defRPr/>
            </a:lvl1pPr>
          </a:lstStyle>
          <a:p>
            <a:r>
              <a:rPr lang="en-US"/>
              <a:t>Click icon to add picture</a:t>
            </a:r>
            <a:endParaRPr lang="en-US" dirty="0"/>
          </a:p>
        </p:txBody>
      </p:sp>
      <p:sp>
        <p:nvSpPr>
          <p:cNvPr id="5" name="Content Placeholder 35">
            <a:extLst>
              <a:ext uri="{FF2B5EF4-FFF2-40B4-BE49-F238E27FC236}">
                <a16:creationId xmlns:a16="http://schemas.microsoft.com/office/drawing/2014/main" id="{712AD5EE-3109-3B4B-915C-6A7B37D097DB}"/>
              </a:ext>
            </a:extLst>
          </p:cNvPr>
          <p:cNvSpPr>
            <a:spLocks noGrp="1"/>
          </p:cNvSpPr>
          <p:nvPr>
            <p:ph sz="quarter" idx="21" hasCustomPrompt="1"/>
          </p:nvPr>
        </p:nvSpPr>
        <p:spPr>
          <a:xfrm>
            <a:off x="5219745" y="914780"/>
            <a:ext cx="6328648" cy="5021996"/>
          </a:xfrm>
        </p:spPr>
        <p:txBody>
          <a:bodyPr vert="horz" lIns="0" tIns="0" rIns="0" bIns="0" anchor="ctr" anchorCtr="0"/>
          <a:lstStyle>
            <a:lvl1pPr marL="0" indent="0">
              <a:lnSpc>
                <a:spcPts val="4000"/>
              </a:lnSpc>
              <a:spcBef>
                <a:spcPts val="0"/>
              </a:spcBef>
              <a:spcAft>
                <a:spcPts val="600"/>
              </a:spcAft>
              <a:buFontTx/>
              <a:buNone/>
              <a:defRPr sz="3600" b="1" i="0">
                <a:solidFill>
                  <a:schemeClr val="bg1"/>
                </a:solidFill>
                <a:latin typeface="Arial Black" panose="020B0604020202020204" pitchFamily="34" charset="0"/>
                <a:cs typeface="Arial Black" panose="020B0604020202020204" pitchFamily="34" charset="0"/>
              </a:defRPr>
            </a:lvl1pPr>
            <a:lvl2pPr marL="18288" indent="0">
              <a:lnSpc>
                <a:spcPct val="120000"/>
              </a:lnSpc>
              <a:spcBef>
                <a:spcPts val="0"/>
              </a:spcBef>
              <a:buFontTx/>
              <a:buNone/>
              <a:defRPr sz="2000">
                <a:solidFill>
                  <a:schemeClr val="bg1"/>
                </a:solidFill>
              </a:defRPr>
            </a:lvl2pPr>
            <a:lvl3pPr marL="475488" indent="-365760">
              <a:lnSpc>
                <a:spcPct val="120000"/>
              </a:lnSpc>
              <a:buFont typeface="Wingdings" pitchFamily="2" charset="2"/>
              <a:buChar char="§"/>
              <a:defRPr sz="2000">
                <a:solidFill>
                  <a:schemeClr val="bg1"/>
                </a:solidFill>
              </a:defRPr>
            </a:lvl3pPr>
            <a:lvl4pPr marL="832104" indent="-365760">
              <a:lnSpc>
                <a:spcPct val="120000"/>
              </a:lnSpc>
              <a:defRPr sz="2000">
                <a:solidFill>
                  <a:schemeClr val="bg1"/>
                </a:solidFill>
              </a:defRPr>
            </a:lvl4pPr>
            <a:lvl5pPr marL="1234440" indent="-365760">
              <a:lnSpc>
                <a:spcPct val="120000"/>
              </a:lnSpc>
              <a:defRPr sz="2000">
                <a:solidFill>
                  <a:schemeClr val="bg1"/>
                </a:solidFill>
              </a:defRPr>
            </a:lvl5pPr>
          </a:lstStyle>
          <a:p>
            <a:pPr lvl="0"/>
            <a:r>
              <a:rPr lang="en-US" dirty="0"/>
              <a:t>Headline goes here</a:t>
            </a:r>
          </a:p>
          <a:p>
            <a:pPr lvl="1"/>
            <a:r>
              <a:rPr lang="en-US" dirty="0"/>
              <a:t>Sentence Goes Here</a:t>
            </a:r>
          </a:p>
          <a:p>
            <a:pPr lvl="2"/>
            <a:r>
              <a:rPr lang="en-US" dirty="0"/>
              <a:t>Third level</a:t>
            </a:r>
          </a:p>
          <a:p>
            <a:pPr lvl="3"/>
            <a:r>
              <a:rPr lang="en-US" dirty="0"/>
              <a:t>Fourth level</a:t>
            </a:r>
          </a:p>
          <a:p>
            <a:pPr lvl="4"/>
            <a:r>
              <a:rPr lang="en-US" dirty="0"/>
              <a:t>Fifth level</a:t>
            </a:r>
          </a:p>
        </p:txBody>
      </p:sp>
      <p:pic>
        <p:nvPicPr>
          <p:cNvPr id="7" name="Graphic 6">
            <a:extLst>
              <a:ext uri="{FF2B5EF4-FFF2-40B4-BE49-F238E27FC236}">
                <a16:creationId xmlns:a16="http://schemas.microsoft.com/office/drawing/2014/main" id="{B7A2978B-9AF5-1C47-A35D-A0A3F4FFD19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11449576" y="6120528"/>
            <a:ext cx="355851" cy="365760"/>
          </a:xfrm>
          <a:prstGeom prst="rect">
            <a:avLst/>
          </a:prstGeom>
        </p:spPr>
      </p:pic>
    </p:spTree>
    <p:extLst>
      <p:ext uri="{BB962C8B-B14F-4D97-AF65-F5344CB8AC3E}">
        <p14:creationId xmlns:p14="http://schemas.microsoft.com/office/powerpoint/2010/main" val="25589409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13828D-81E1-5044-8B37-8DC14C25CA1B}"/>
              </a:ext>
            </a:extLst>
          </p:cNvPr>
          <p:cNvSpPr txBox="1"/>
          <p:nvPr userDrawn="1"/>
        </p:nvSpPr>
        <p:spPr>
          <a:xfrm>
            <a:off x="4242029" y="961697"/>
            <a:ext cx="0" cy="0"/>
          </a:xfrm>
          <a:prstGeom prst="rect">
            <a:avLst/>
          </a:prstGeom>
          <a:noFill/>
        </p:spPr>
        <p:txBody>
          <a:bodyPr vert="horz" wrap="none" lIns="0" tIns="0" rIns="0" bIns="0" rtlCol="0" anchor="t" anchorCtr="0">
            <a:noAutofit/>
          </a:bodyPr>
          <a:lstStyle/>
          <a:p>
            <a:pPr marL="342900" indent="-342900">
              <a:buClr>
                <a:schemeClr val="tx2"/>
              </a:buClr>
              <a:buFont typeface="Wingdings" charset="2"/>
              <a:buChar char="§"/>
            </a:pPr>
            <a:endParaRPr lang="en-US" sz="1800" dirty="0"/>
          </a:p>
        </p:txBody>
      </p:sp>
      <p:pic>
        <p:nvPicPr>
          <p:cNvPr id="5" name="Graphic 4">
            <a:extLst>
              <a:ext uri="{FF2B5EF4-FFF2-40B4-BE49-F238E27FC236}">
                <a16:creationId xmlns:a16="http://schemas.microsoft.com/office/drawing/2014/main" id="{02952B61-850F-5241-9CBE-77DB40C86F3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11449576" y="6120528"/>
            <a:ext cx="355851" cy="365760"/>
          </a:xfrm>
          <a:prstGeom prst="rect">
            <a:avLst/>
          </a:prstGeom>
        </p:spPr>
      </p:pic>
      <p:sp>
        <p:nvSpPr>
          <p:cNvPr id="6" name="Picture Placeholder 13">
            <a:extLst>
              <a:ext uri="{FF2B5EF4-FFF2-40B4-BE49-F238E27FC236}">
                <a16:creationId xmlns:a16="http://schemas.microsoft.com/office/drawing/2014/main" id="{8603AC85-D34A-6E4F-A1D4-BC69C2400DD4}"/>
              </a:ext>
            </a:extLst>
          </p:cNvPr>
          <p:cNvSpPr>
            <a:spLocks noGrp="1" noChangeAspect="1"/>
          </p:cNvSpPr>
          <p:nvPr>
            <p:ph type="pic" sz="quarter" idx="20" hasCustomPrompt="1"/>
          </p:nvPr>
        </p:nvSpPr>
        <p:spPr>
          <a:xfrm>
            <a:off x="5145727" y="1691022"/>
            <a:ext cx="1900548" cy="1898842"/>
          </a:xfrm>
          <a:prstGeom prst="ellipse">
            <a:avLst/>
          </a:prstGeom>
        </p:spPr>
        <p:txBody>
          <a:bodyPr>
            <a:noAutofit/>
          </a:bodyPr>
          <a:lstStyle>
            <a:lvl1pPr marL="0" indent="0" algn="ctr">
              <a:lnSpc>
                <a:spcPct val="100000"/>
              </a:lnSpc>
              <a:buNone/>
              <a:defRPr sz="1400" baseline="0"/>
            </a:lvl1pPr>
          </a:lstStyle>
          <a:p>
            <a:r>
              <a:rPr lang="en-US" dirty="0"/>
              <a:t>Drag  Your Picture Here</a:t>
            </a:r>
          </a:p>
        </p:txBody>
      </p:sp>
    </p:spTree>
    <p:extLst>
      <p:ext uri="{BB962C8B-B14F-4D97-AF65-F5344CB8AC3E}">
        <p14:creationId xmlns:p14="http://schemas.microsoft.com/office/powerpoint/2010/main" val="29842194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ogo Grid">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2639A652-DA3E-4547-978A-927E06ED27E4}"/>
              </a:ext>
            </a:extLst>
          </p:cNvPr>
          <p:cNvSpPr>
            <a:spLocks noGrp="1"/>
          </p:cNvSpPr>
          <p:nvPr>
            <p:ph type="pic" sz="quarter" idx="23" hasCustomPrompt="1"/>
          </p:nvPr>
        </p:nvSpPr>
        <p:spPr>
          <a:xfrm>
            <a:off x="577604" y="883586"/>
            <a:ext cx="2364909" cy="1362377"/>
          </a:xfrm>
          <a:effectLst/>
        </p:spPr>
        <p:txBody>
          <a:bodyPr>
            <a:normAutofit/>
          </a:bodyPr>
          <a:lstStyle>
            <a:lvl1pPr marL="0" indent="0">
              <a:buNone/>
              <a:defRPr sz="23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dirty="0"/>
              <a:t>logo</a:t>
            </a:r>
          </a:p>
        </p:txBody>
      </p:sp>
      <p:sp>
        <p:nvSpPr>
          <p:cNvPr id="10" name="Content Placeholder 3">
            <a:extLst>
              <a:ext uri="{FF2B5EF4-FFF2-40B4-BE49-F238E27FC236}">
                <a16:creationId xmlns:a16="http://schemas.microsoft.com/office/drawing/2014/main" id="{64DEEE83-A352-6041-9436-00B93C771420}"/>
              </a:ext>
            </a:extLst>
          </p:cNvPr>
          <p:cNvSpPr>
            <a:spLocks noGrp="1"/>
          </p:cNvSpPr>
          <p:nvPr>
            <p:ph sz="quarter" idx="10" hasCustomPrompt="1"/>
          </p:nvPr>
        </p:nvSpPr>
        <p:spPr>
          <a:xfrm>
            <a:off x="6102844" y="895350"/>
            <a:ext cx="5460390" cy="5020056"/>
          </a:xfrm>
        </p:spPr>
        <p:txBody>
          <a:bodyPr anchor="ctr" anchorCtr="0"/>
          <a:lstStyle>
            <a:lvl1pPr marL="0" indent="0">
              <a:lnSpc>
                <a:spcPts val="4000"/>
              </a:lnSpc>
              <a:spcAft>
                <a:spcPts val="1200"/>
              </a:spcAft>
              <a:buNone/>
              <a:defRPr sz="3600" b="1" i="0">
                <a:solidFill>
                  <a:schemeClr val="bg1"/>
                </a:solidFill>
                <a:latin typeface="Arial Black" panose="020B0604020202020204" pitchFamily="34" charset="0"/>
                <a:cs typeface="Arial Black" panose="020B0604020202020204" pitchFamily="34" charset="0"/>
              </a:defRPr>
            </a:lvl1pPr>
            <a:lvl2pPr marL="566928" indent="-457200">
              <a:lnSpc>
                <a:spcPct val="120000"/>
              </a:lnSpc>
              <a:buFont typeface="Wingdings" pitchFamily="2" charset="2"/>
              <a:buChar char="§"/>
              <a:defRPr sz="2000"/>
            </a:lvl2pPr>
            <a:lvl3pPr marL="923544">
              <a:lnSpc>
                <a:spcPct val="120000"/>
              </a:lnSpc>
              <a:defRPr sz="2000"/>
            </a:lvl3pPr>
            <a:lvl4pPr marL="1325880">
              <a:lnSpc>
                <a:spcPct val="120000"/>
              </a:lnSpc>
              <a:defRPr sz="2000"/>
            </a:lvl4pPr>
            <a:lvl5pPr marL="1746504">
              <a:lnSpc>
                <a:spcPct val="120000"/>
              </a:lnSpc>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3">
            <a:extLst>
              <a:ext uri="{FF2B5EF4-FFF2-40B4-BE49-F238E27FC236}">
                <a16:creationId xmlns:a16="http://schemas.microsoft.com/office/drawing/2014/main" id="{7B6C8E31-CFBB-7D4B-B02A-A5A929B329D8}"/>
              </a:ext>
            </a:extLst>
          </p:cNvPr>
          <p:cNvSpPr>
            <a:spLocks noGrp="1"/>
          </p:cNvSpPr>
          <p:nvPr>
            <p:ph type="pic" sz="quarter" idx="24" hasCustomPrompt="1"/>
          </p:nvPr>
        </p:nvSpPr>
        <p:spPr>
          <a:xfrm>
            <a:off x="3349940" y="883586"/>
            <a:ext cx="2364909" cy="1362377"/>
          </a:xfrm>
          <a:effectLst/>
        </p:spPr>
        <p:txBody>
          <a:bodyPr>
            <a:normAutofit/>
          </a:bodyPr>
          <a:lstStyle>
            <a:lvl1pPr marL="0" indent="0">
              <a:buNone/>
              <a:defRPr sz="23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dirty="0"/>
              <a:t>logo</a:t>
            </a:r>
          </a:p>
        </p:txBody>
      </p:sp>
      <p:sp>
        <p:nvSpPr>
          <p:cNvPr id="12" name="Picture Placeholder 13">
            <a:extLst>
              <a:ext uri="{FF2B5EF4-FFF2-40B4-BE49-F238E27FC236}">
                <a16:creationId xmlns:a16="http://schemas.microsoft.com/office/drawing/2014/main" id="{8CD7212D-D46A-934F-A022-48BC3D59610E}"/>
              </a:ext>
            </a:extLst>
          </p:cNvPr>
          <p:cNvSpPr>
            <a:spLocks noGrp="1"/>
          </p:cNvSpPr>
          <p:nvPr>
            <p:ph type="pic" sz="quarter" idx="25" hasCustomPrompt="1"/>
          </p:nvPr>
        </p:nvSpPr>
        <p:spPr>
          <a:xfrm>
            <a:off x="575020" y="2725301"/>
            <a:ext cx="2364909" cy="1362377"/>
          </a:xfrm>
          <a:effectLst/>
        </p:spPr>
        <p:txBody>
          <a:bodyPr>
            <a:normAutofit/>
          </a:bodyPr>
          <a:lstStyle>
            <a:lvl1pPr marL="0" indent="0">
              <a:buNone/>
              <a:defRPr sz="23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dirty="0"/>
              <a:t>logo</a:t>
            </a:r>
          </a:p>
        </p:txBody>
      </p:sp>
      <p:sp>
        <p:nvSpPr>
          <p:cNvPr id="13" name="Picture Placeholder 13">
            <a:extLst>
              <a:ext uri="{FF2B5EF4-FFF2-40B4-BE49-F238E27FC236}">
                <a16:creationId xmlns:a16="http://schemas.microsoft.com/office/drawing/2014/main" id="{B255CC6B-9654-084A-83F5-4DA4DDB6AA57}"/>
              </a:ext>
            </a:extLst>
          </p:cNvPr>
          <p:cNvSpPr>
            <a:spLocks noGrp="1"/>
          </p:cNvSpPr>
          <p:nvPr>
            <p:ph type="pic" sz="quarter" idx="26" hasCustomPrompt="1"/>
          </p:nvPr>
        </p:nvSpPr>
        <p:spPr>
          <a:xfrm>
            <a:off x="3362858" y="2725301"/>
            <a:ext cx="2364909" cy="1362377"/>
          </a:xfrm>
          <a:effectLst/>
        </p:spPr>
        <p:txBody>
          <a:bodyPr>
            <a:normAutofit/>
          </a:bodyPr>
          <a:lstStyle>
            <a:lvl1pPr marL="0" indent="0">
              <a:buNone/>
              <a:defRPr sz="23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dirty="0"/>
              <a:t>logo</a:t>
            </a:r>
          </a:p>
        </p:txBody>
      </p:sp>
      <p:sp>
        <p:nvSpPr>
          <p:cNvPr id="14" name="Picture Placeholder 13">
            <a:extLst>
              <a:ext uri="{FF2B5EF4-FFF2-40B4-BE49-F238E27FC236}">
                <a16:creationId xmlns:a16="http://schemas.microsoft.com/office/drawing/2014/main" id="{83FB6E99-DAD9-E14F-A1D6-D0B5B3C03719}"/>
              </a:ext>
            </a:extLst>
          </p:cNvPr>
          <p:cNvSpPr>
            <a:spLocks noGrp="1"/>
          </p:cNvSpPr>
          <p:nvPr>
            <p:ph type="pic" sz="quarter" idx="27" hasCustomPrompt="1"/>
          </p:nvPr>
        </p:nvSpPr>
        <p:spPr>
          <a:xfrm>
            <a:off x="572437" y="4551519"/>
            <a:ext cx="2364909" cy="1362377"/>
          </a:xfrm>
          <a:effectLst/>
        </p:spPr>
        <p:txBody>
          <a:bodyPr>
            <a:normAutofit/>
          </a:bodyPr>
          <a:lstStyle>
            <a:lvl1pPr marL="0" indent="0">
              <a:buNone/>
              <a:defRPr sz="23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dirty="0"/>
              <a:t>logo</a:t>
            </a:r>
          </a:p>
        </p:txBody>
      </p:sp>
      <p:sp>
        <p:nvSpPr>
          <p:cNvPr id="15" name="Picture Placeholder 13">
            <a:extLst>
              <a:ext uri="{FF2B5EF4-FFF2-40B4-BE49-F238E27FC236}">
                <a16:creationId xmlns:a16="http://schemas.microsoft.com/office/drawing/2014/main" id="{49540F84-DAAB-9D49-BDDB-990CA56507F9}"/>
              </a:ext>
            </a:extLst>
          </p:cNvPr>
          <p:cNvSpPr>
            <a:spLocks noGrp="1"/>
          </p:cNvSpPr>
          <p:nvPr>
            <p:ph type="pic" sz="quarter" idx="28" hasCustomPrompt="1"/>
          </p:nvPr>
        </p:nvSpPr>
        <p:spPr>
          <a:xfrm>
            <a:off x="3360275" y="4551519"/>
            <a:ext cx="2364909" cy="1362377"/>
          </a:xfrm>
          <a:effectLst/>
        </p:spPr>
        <p:txBody>
          <a:bodyPr>
            <a:normAutofit/>
          </a:bodyPr>
          <a:lstStyle>
            <a:lvl1pPr marL="0" indent="0">
              <a:buNone/>
              <a:defRPr sz="23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dirty="0"/>
              <a:t>logo</a:t>
            </a:r>
          </a:p>
        </p:txBody>
      </p:sp>
    </p:spTree>
    <p:extLst>
      <p:ext uri="{BB962C8B-B14F-4D97-AF65-F5344CB8AC3E}">
        <p14:creationId xmlns:p14="http://schemas.microsoft.com/office/powerpoint/2010/main" val="26211257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ode on Right">
    <p:spTree>
      <p:nvGrpSpPr>
        <p:cNvPr id="1" name=""/>
        <p:cNvGrpSpPr/>
        <p:nvPr/>
      </p:nvGrpSpPr>
      <p:grpSpPr>
        <a:xfrm>
          <a:off x="0" y="0"/>
          <a:ext cx="0" cy="0"/>
          <a:chOff x="0" y="0"/>
          <a:chExt cx="0" cy="0"/>
        </a:xfrm>
      </p:grpSpPr>
      <p:sp>
        <p:nvSpPr>
          <p:cNvPr id="5" name="Rectangle 4"/>
          <p:cNvSpPr/>
          <p:nvPr userDrawn="1"/>
        </p:nvSpPr>
        <p:spPr>
          <a:xfrm>
            <a:off x="6067977" y="14941"/>
            <a:ext cx="6151588" cy="6858000"/>
          </a:xfrm>
          <a:prstGeom prst="rect">
            <a:avLst/>
          </a:prstGeom>
          <a:solidFill>
            <a:srgbClr val="27282C"/>
          </a:solidFill>
          <a:ln>
            <a:noFill/>
          </a:ln>
          <a:effectLst>
            <a:innerShdw blurRad="63500" dist="50800" dir="108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6" name="Content Placeholder 2"/>
          <p:cNvSpPr>
            <a:spLocks noGrp="1"/>
          </p:cNvSpPr>
          <p:nvPr>
            <p:ph idx="1" hasCustomPrompt="1"/>
          </p:nvPr>
        </p:nvSpPr>
        <p:spPr>
          <a:xfrm>
            <a:off x="6501404" y="939801"/>
            <a:ext cx="5455201" cy="5214471"/>
          </a:xfrm>
          <a:prstGeom prst="rect">
            <a:avLst/>
          </a:prstGeom>
        </p:spPr>
        <p:txBody>
          <a:bodyPr lIns="0" tIns="0" rIns="0" bIns="0">
            <a:noAutofit/>
          </a:bodyPr>
          <a:lstStyle>
            <a:lvl1pPr marL="0" marR="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lang="pl-PL" sz="1200" b="0" baseline="0">
                <a:solidFill>
                  <a:schemeClr val="bg1"/>
                </a:solidFill>
                <a:latin typeface="Courier New"/>
                <a:cs typeface="Courier New"/>
              </a:defRPr>
            </a:lvl1pPr>
            <a:lvl2pPr marL="633413" indent="-257175">
              <a:spcBef>
                <a:spcPts val="600"/>
              </a:spcBef>
              <a:spcAft>
                <a:spcPts val="600"/>
              </a:spcAft>
              <a:buClr>
                <a:schemeClr val="tx2"/>
              </a:buClr>
              <a:defRPr sz="2300">
                <a:solidFill>
                  <a:schemeClr val="bg1"/>
                </a:solidFill>
                <a:latin typeface="+mn-lt"/>
              </a:defRPr>
            </a:lvl2pPr>
            <a:lvl3pPr marL="1196975" indent="-242888">
              <a:spcBef>
                <a:spcPts val="600"/>
              </a:spcBef>
              <a:spcAft>
                <a:spcPts val="600"/>
              </a:spcAft>
              <a:buClr>
                <a:schemeClr val="tx2"/>
              </a:buClr>
              <a:defRPr sz="2100">
                <a:solidFill>
                  <a:schemeClr val="bg1"/>
                </a:solidFill>
                <a:latin typeface="+mn-lt"/>
              </a:defRPr>
            </a:lvl3pPr>
            <a:lvl4pPr marL="1654175" indent="-222250">
              <a:buClr>
                <a:schemeClr val="tx2"/>
              </a:buClr>
              <a:defRPr sz="1800">
                <a:solidFill>
                  <a:schemeClr val="bg1"/>
                </a:solidFill>
                <a:latin typeface="+mn-lt"/>
              </a:defRPr>
            </a:lvl4pPr>
            <a:lvl5pPr marL="2109788" indent="-200025">
              <a:buClr>
                <a:schemeClr val="tx2"/>
              </a:buClr>
              <a:defRPr sz="1800">
                <a:solidFill>
                  <a:schemeClr val="bg1"/>
                </a:solidFill>
                <a:latin typeface="+mn-lt"/>
              </a:defRPr>
            </a:lvl5pPr>
          </a:lstStyle>
          <a:p>
            <a:pPr marL="0" marR="0" lvl="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a:pP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function</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DB(</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url</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this.url</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url</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p>
          <a:p>
            <a:pPr marL="0" marR="0" lvl="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a:pP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DB.prototype.info</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function</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callback</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http.get</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this.url</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 ”/info”,</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callback</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p>
          <a:p>
            <a:pPr marL="0" marR="0" lvl="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a:pP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async.parallel</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function</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cb</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new</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DB(</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”http://</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foo</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”).info(</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cb</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endParaRPr kumimoji="0" lang="pl-PL" sz="1600" b="0" i="0" u="none" strike="noStrike" kern="1200" cap="none" spc="0" normalizeH="0" baseline="0" noProof="0" dirty="0">
              <a:ln>
                <a:noFill/>
              </a:ln>
              <a:solidFill>
                <a:srgbClr val="010101">
                  <a:lumMod val="50000"/>
                  <a:lumOff val="50000"/>
                </a:srgbClr>
              </a:solidFill>
              <a:effectLst/>
              <a:uLnTx/>
              <a:uFillTx/>
              <a:latin typeface="Courier New"/>
              <a:ea typeface="+mn-ea"/>
              <a:cs typeface="Courier New"/>
            </a:endParaRPr>
          </a:p>
        </p:txBody>
      </p:sp>
      <p:sp>
        <p:nvSpPr>
          <p:cNvPr id="11" name="Title 1"/>
          <p:cNvSpPr>
            <a:spLocks noGrp="1"/>
          </p:cNvSpPr>
          <p:nvPr>
            <p:ph type="ctrTitle" hasCustomPrompt="1"/>
          </p:nvPr>
        </p:nvSpPr>
        <p:spPr>
          <a:xfrm>
            <a:off x="558802" y="939800"/>
            <a:ext cx="5015966"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sp>
        <p:nvSpPr>
          <p:cNvPr id="3" name="Content Placeholder 2"/>
          <p:cNvSpPr>
            <a:spLocks noGrp="1"/>
          </p:cNvSpPr>
          <p:nvPr>
            <p:ph sz="quarter" idx="10" hasCustomPrompt="1"/>
          </p:nvPr>
        </p:nvSpPr>
        <p:spPr>
          <a:xfrm>
            <a:off x="558945" y="1676400"/>
            <a:ext cx="5017807" cy="4483100"/>
          </a:xfrm>
          <a:prstGeom prst="rect">
            <a:avLst/>
          </a:prstGeom>
        </p:spPr>
        <p:txBody>
          <a:bodyPr/>
          <a:lstStyle>
            <a:lvl1pPr>
              <a:defRPr sz="2800"/>
            </a:lvl1pPr>
            <a:lvl2pPr>
              <a:defRPr sz="2400"/>
            </a:lvl2pPr>
            <a:lvl3pPr>
              <a:defRPr sz="2400"/>
            </a:lvl3pPr>
            <a:lvl4pPr>
              <a:defRPr sz="2000"/>
            </a:lvl4pPr>
            <a:lvl5pPr>
              <a:defRPr sz="20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879" y="311404"/>
            <a:ext cx="1489463" cy="298450"/>
          </a:xfrm>
          <a:prstGeom prst="rect">
            <a:avLst/>
          </a:prstGeom>
        </p:spPr>
      </p:pic>
      <p:sp>
        <p:nvSpPr>
          <p:cNvPr id="9" name="Rectangle 8"/>
          <p:cNvSpPr/>
          <p:nvPr userDrawn="1"/>
        </p:nvSpPr>
        <p:spPr>
          <a:xfrm>
            <a:off x="1" y="-1"/>
            <a:ext cx="12219056"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Tree>
    <p:extLst>
      <p:ext uri="{BB962C8B-B14F-4D97-AF65-F5344CB8AC3E}">
        <p14:creationId xmlns:p14="http://schemas.microsoft.com/office/powerpoint/2010/main" val="26446693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8D94463-6117-4349-84CA-82C4F3CE0089}"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35FFB0-A51A-43EF-AAE0-C8CA32D8FBD9}" type="slidenum">
              <a:rPr lang="en-US" smtClean="0"/>
              <a:t>‹#›</a:t>
            </a:fld>
            <a:endParaRPr lang="en-US"/>
          </a:p>
        </p:txBody>
      </p:sp>
    </p:spTree>
    <p:extLst>
      <p:ext uri="{BB962C8B-B14F-4D97-AF65-F5344CB8AC3E}">
        <p14:creationId xmlns:p14="http://schemas.microsoft.com/office/powerpoint/2010/main" val="281938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D94463-6117-4349-84CA-82C4F3CE0089}" type="datetimeFigureOut">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35FFB0-A51A-43EF-AAE0-C8CA32D8FBD9}" type="slidenum">
              <a:rPr lang="en-US" smtClean="0"/>
              <a:t>‹#›</a:t>
            </a:fld>
            <a:endParaRPr lang="en-US"/>
          </a:p>
        </p:txBody>
      </p:sp>
    </p:spTree>
    <p:extLst>
      <p:ext uri="{BB962C8B-B14F-4D97-AF65-F5344CB8AC3E}">
        <p14:creationId xmlns:p14="http://schemas.microsoft.com/office/powerpoint/2010/main" val="631417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D94463-6117-4349-84CA-82C4F3CE0089}" type="datetimeFigureOut">
              <a:rPr lang="en-US" smtClean="0"/>
              <a:t>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35FFB0-A51A-43EF-AAE0-C8CA32D8FBD9}" type="slidenum">
              <a:rPr lang="en-US" smtClean="0"/>
              <a:t>‹#›</a:t>
            </a:fld>
            <a:endParaRPr lang="en-US"/>
          </a:p>
        </p:txBody>
      </p:sp>
    </p:spTree>
    <p:extLst>
      <p:ext uri="{BB962C8B-B14F-4D97-AF65-F5344CB8AC3E}">
        <p14:creationId xmlns:p14="http://schemas.microsoft.com/office/powerpoint/2010/main" val="611829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D94463-6117-4349-84CA-82C4F3CE0089}" type="datetimeFigureOut">
              <a:rPr lang="en-US" smtClean="0"/>
              <a:t>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35FFB0-A51A-43EF-AAE0-C8CA32D8FBD9}" type="slidenum">
              <a:rPr lang="en-US" smtClean="0"/>
              <a:t>‹#›</a:t>
            </a:fld>
            <a:endParaRPr lang="en-US"/>
          </a:p>
        </p:txBody>
      </p:sp>
    </p:spTree>
    <p:extLst>
      <p:ext uri="{BB962C8B-B14F-4D97-AF65-F5344CB8AC3E}">
        <p14:creationId xmlns:p14="http://schemas.microsoft.com/office/powerpoint/2010/main" val="3969313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D94463-6117-4349-84CA-82C4F3CE0089}" type="datetimeFigureOut">
              <a:rPr lang="en-US" smtClean="0"/>
              <a:t>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35FFB0-A51A-43EF-AAE0-C8CA32D8FBD9}" type="slidenum">
              <a:rPr lang="en-US" smtClean="0"/>
              <a:t>‹#›</a:t>
            </a:fld>
            <a:endParaRPr lang="en-US"/>
          </a:p>
        </p:txBody>
      </p:sp>
    </p:spTree>
    <p:extLst>
      <p:ext uri="{BB962C8B-B14F-4D97-AF65-F5344CB8AC3E}">
        <p14:creationId xmlns:p14="http://schemas.microsoft.com/office/powerpoint/2010/main" val="2373429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8D94463-6117-4349-84CA-82C4F3CE0089}" type="datetimeFigureOut">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35FFB0-A51A-43EF-AAE0-C8CA32D8FBD9}" type="slidenum">
              <a:rPr lang="en-US" smtClean="0"/>
              <a:t>‹#›</a:t>
            </a:fld>
            <a:endParaRPr lang="en-US"/>
          </a:p>
        </p:txBody>
      </p:sp>
    </p:spTree>
    <p:extLst>
      <p:ext uri="{BB962C8B-B14F-4D97-AF65-F5344CB8AC3E}">
        <p14:creationId xmlns:p14="http://schemas.microsoft.com/office/powerpoint/2010/main" val="3694856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8D94463-6117-4349-84CA-82C4F3CE0089}" type="datetimeFigureOut">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35FFB0-A51A-43EF-AAE0-C8CA32D8FBD9}" type="slidenum">
              <a:rPr lang="en-US" smtClean="0"/>
              <a:t>‹#›</a:t>
            </a:fld>
            <a:endParaRPr lang="en-US"/>
          </a:p>
        </p:txBody>
      </p:sp>
    </p:spTree>
    <p:extLst>
      <p:ext uri="{BB962C8B-B14F-4D97-AF65-F5344CB8AC3E}">
        <p14:creationId xmlns:p14="http://schemas.microsoft.com/office/powerpoint/2010/main" val="1937642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D94463-6117-4349-84CA-82C4F3CE0089}" type="datetimeFigureOut">
              <a:rPr lang="en-US" smtClean="0"/>
              <a:t>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35FFB0-A51A-43EF-AAE0-C8CA32D8FBD9}" type="slidenum">
              <a:rPr lang="en-US" smtClean="0"/>
              <a:t>‹#›</a:t>
            </a:fld>
            <a:endParaRPr lang="en-US"/>
          </a:p>
        </p:txBody>
      </p:sp>
    </p:spTree>
    <p:extLst>
      <p:ext uri="{BB962C8B-B14F-4D97-AF65-F5344CB8AC3E}">
        <p14:creationId xmlns:p14="http://schemas.microsoft.com/office/powerpoint/2010/main" val="2164549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D252D"/>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3380" y="889000"/>
            <a:ext cx="11102850" cy="558800"/>
          </a:xfrm>
          <a:prstGeom prst="rect">
            <a:avLst/>
          </a:prstGeom>
          <a:noFill/>
        </p:spPr>
        <p:txBody>
          <a:bodyPr vert="horz" lIns="0" tIns="0" rIns="0" bIns="0" rtlCol="0" anchor="t" anchorCtr="0">
            <a:noAutofit/>
          </a:bodyPr>
          <a:lstStyle/>
          <a:p>
            <a:r>
              <a:rPr lang="en-US"/>
              <a:t>Click to edit Master title style</a:t>
            </a:r>
            <a:endParaRPr dirty="0"/>
          </a:p>
        </p:txBody>
      </p:sp>
      <p:sp>
        <p:nvSpPr>
          <p:cNvPr id="6" name="Text Placeholder 2"/>
          <p:cNvSpPr>
            <a:spLocks noGrp="1"/>
          </p:cNvSpPr>
          <p:nvPr>
            <p:ph type="body" idx="1"/>
          </p:nvPr>
        </p:nvSpPr>
        <p:spPr>
          <a:xfrm>
            <a:off x="533385" y="1600202"/>
            <a:ext cx="11102845" cy="4089400"/>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294644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1172078" rtl="0" eaLnBrk="1" latinLnBrk="0" hangingPunct="1">
        <a:lnSpc>
          <a:spcPts val="4000"/>
        </a:lnSpc>
        <a:spcBef>
          <a:spcPct val="0"/>
        </a:spcBef>
        <a:buNone/>
        <a:defRPr sz="3600" b="1" i="0" kern="1200" baseline="0">
          <a:solidFill>
            <a:schemeClr val="bg1"/>
          </a:solidFill>
          <a:latin typeface="Arial Black" panose="020B0604020202020204" pitchFamily="34" charset="0"/>
          <a:ea typeface="+mj-ea"/>
          <a:cs typeface="Arial Black" panose="020B0604020202020204" pitchFamily="34" charset="0"/>
        </a:defRPr>
      </a:lvl1pPr>
    </p:titleStyle>
    <p:bodyStyle>
      <a:lvl1pPr marL="571500" indent="-457200" algn="l" defTabSz="1172078" rtl="0" eaLnBrk="1" latinLnBrk="0" hangingPunct="1">
        <a:spcBef>
          <a:spcPts val="1000"/>
        </a:spcBef>
        <a:spcAft>
          <a:spcPts val="1000"/>
        </a:spcAft>
        <a:buClr>
          <a:schemeClr val="bg1"/>
        </a:buClr>
        <a:buSzPct val="90000"/>
        <a:buFont typeface="Wingdings" charset="2"/>
        <a:buChar char="§"/>
        <a:defRPr sz="2300" kern="1200">
          <a:solidFill>
            <a:schemeClr val="bg1"/>
          </a:solidFill>
          <a:latin typeface="+mj-lt"/>
          <a:ea typeface="+mn-ea"/>
          <a:cs typeface="Tahoma"/>
        </a:defRPr>
      </a:lvl1pPr>
      <a:lvl2pPr marL="1078992" indent="-457200" algn="l" defTabSz="1172078" rtl="0" eaLnBrk="1" latinLnBrk="0" hangingPunct="1">
        <a:spcBef>
          <a:spcPts val="1000"/>
        </a:spcBef>
        <a:spcAft>
          <a:spcPts val="1000"/>
        </a:spcAft>
        <a:buClr>
          <a:schemeClr val="bg1"/>
        </a:buClr>
        <a:buSzPct val="90000"/>
        <a:buFont typeface="Lucida Grande"/>
        <a:buChar char="-"/>
        <a:defRPr sz="2300" kern="1200">
          <a:solidFill>
            <a:schemeClr val="bg1"/>
          </a:solidFill>
          <a:latin typeface="+mj-lt"/>
          <a:ea typeface="+mn-ea"/>
          <a:cs typeface="Tahoma"/>
        </a:defRPr>
      </a:lvl2pPr>
      <a:lvl3pPr marL="1325880" indent="-457200" algn="l" defTabSz="1172078" rtl="0" eaLnBrk="1" latinLnBrk="0" hangingPunct="1">
        <a:spcBef>
          <a:spcPts val="1000"/>
        </a:spcBef>
        <a:spcAft>
          <a:spcPts val="1000"/>
        </a:spcAft>
        <a:buClr>
          <a:schemeClr val="bg1"/>
        </a:buClr>
        <a:buSzPct val="90000"/>
        <a:buFont typeface="Lucida Grande"/>
        <a:buChar char="-"/>
        <a:defRPr sz="2300" kern="1200">
          <a:solidFill>
            <a:schemeClr val="bg1"/>
          </a:solidFill>
          <a:latin typeface="+mj-lt"/>
          <a:ea typeface="+mn-ea"/>
          <a:cs typeface="Tahoma"/>
        </a:defRPr>
      </a:lvl3pPr>
      <a:lvl4pPr marL="1655064" indent="-457200" algn="l" defTabSz="1172078" rtl="0" eaLnBrk="1" latinLnBrk="0" hangingPunct="1">
        <a:spcBef>
          <a:spcPts val="1000"/>
        </a:spcBef>
        <a:spcAft>
          <a:spcPts val="1000"/>
        </a:spcAft>
        <a:buClr>
          <a:schemeClr val="bg1"/>
        </a:buClr>
        <a:buSzPct val="90000"/>
        <a:buFont typeface="Lucida Grande"/>
        <a:buChar char="-"/>
        <a:defRPr sz="2300" kern="1200">
          <a:solidFill>
            <a:schemeClr val="bg1"/>
          </a:solidFill>
          <a:latin typeface="+mj-lt"/>
          <a:ea typeface="+mn-ea"/>
          <a:cs typeface="Tahoma"/>
        </a:defRPr>
      </a:lvl4pPr>
      <a:lvl5pPr marL="1984248" indent="-457200" algn="l" defTabSz="1172078" rtl="0" eaLnBrk="1" latinLnBrk="0" hangingPunct="1">
        <a:spcBef>
          <a:spcPts val="1000"/>
        </a:spcBef>
        <a:spcAft>
          <a:spcPts val="1000"/>
        </a:spcAft>
        <a:buClr>
          <a:schemeClr val="bg1"/>
        </a:buClr>
        <a:buSzPct val="90000"/>
        <a:buFont typeface="Lucida Grande"/>
        <a:buChar char="-"/>
        <a:defRPr sz="2300" kern="1200">
          <a:solidFill>
            <a:schemeClr val="bg1"/>
          </a:solidFill>
          <a:latin typeface="+mj-lt"/>
          <a:ea typeface="+mn-ea"/>
          <a:cs typeface="Tahoma"/>
        </a:defRPr>
      </a:lvl5pPr>
      <a:lvl6pPr marL="2936300" indent="-441565" algn="l" defTabSz="1172078" rtl="0" eaLnBrk="1" latinLnBrk="0" hangingPunct="1">
        <a:spcBef>
          <a:spcPts val="769"/>
        </a:spcBef>
        <a:buClr>
          <a:schemeClr val="tx1">
            <a:lumMod val="75000"/>
            <a:lumOff val="25000"/>
          </a:schemeClr>
        </a:buClr>
        <a:buSzPct val="90000"/>
        <a:buFont typeface="Wingdings" pitchFamily="2" charset="2"/>
        <a:buChar char=""/>
        <a:defRPr lang="en-US" sz="2300" kern="1200" dirty="0" smtClean="0">
          <a:solidFill>
            <a:schemeClr val="tx1">
              <a:lumMod val="85000"/>
              <a:lumOff val="15000"/>
            </a:schemeClr>
          </a:solidFill>
          <a:latin typeface="+mn-lt"/>
          <a:ea typeface="+mn-ea"/>
          <a:cs typeface="+mn-cs"/>
        </a:defRPr>
      </a:lvl6pPr>
      <a:lvl7pPr marL="3365654" indent="-441565" algn="l" defTabSz="1172078" rtl="0" eaLnBrk="1" latinLnBrk="0" hangingPunct="1">
        <a:spcBef>
          <a:spcPts val="769"/>
        </a:spcBef>
        <a:buClr>
          <a:schemeClr val="bg1">
            <a:lumMod val="65000"/>
          </a:schemeClr>
        </a:buClr>
        <a:buSzPct val="90000"/>
        <a:buFont typeface="Wingdings" pitchFamily="2" charset="2"/>
        <a:buChar char=""/>
        <a:defRPr lang="en-US" sz="2300" kern="1200" dirty="0" smtClean="0">
          <a:solidFill>
            <a:schemeClr val="tx1">
              <a:lumMod val="85000"/>
              <a:lumOff val="15000"/>
            </a:schemeClr>
          </a:solidFill>
          <a:latin typeface="+mn-lt"/>
          <a:ea typeface="+mn-ea"/>
          <a:cs typeface="+mn-cs"/>
        </a:defRPr>
      </a:lvl7pPr>
      <a:lvl8pPr marL="3807219" indent="-441565" algn="l" defTabSz="1172078" rtl="0" eaLnBrk="1" latinLnBrk="0" hangingPunct="1">
        <a:spcBef>
          <a:spcPts val="769"/>
        </a:spcBef>
        <a:buClr>
          <a:schemeClr val="tx1">
            <a:lumMod val="75000"/>
            <a:lumOff val="25000"/>
          </a:schemeClr>
        </a:buClr>
        <a:buSzPct val="90000"/>
        <a:buFont typeface="Wingdings" pitchFamily="2" charset="2"/>
        <a:buChar char=""/>
        <a:defRPr lang="en-US" sz="2300" kern="1200" dirty="0" smtClean="0">
          <a:solidFill>
            <a:schemeClr val="tx1">
              <a:lumMod val="85000"/>
              <a:lumOff val="15000"/>
            </a:schemeClr>
          </a:solidFill>
          <a:latin typeface="+mn-lt"/>
          <a:ea typeface="+mn-ea"/>
          <a:cs typeface="+mn-cs"/>
        </a:defRPr>
      </a:lvl8pPr>
      <a:lvl9pPr marL="4246748" indent="-441565" algn="l" defTabSz="1172078" rtl="0" eaLnBrk="1" latinLnBrk="0" hangingPunct="1">
        <a:spcBef>
          <a:spcPts val="769"/>
        </a:spcBef>
        <a:buClr>
          <a:schemeClr val="bg1">
            <a:lumMod val="65000"/>
          </a:schemeClr>
        </a:buClr>
        <a:buSzPct val="90000"/>
        <a:buFont typeface="Wingdings" pitchFamily="2" charset="2"/>
        <a:buChar char=""/>
        <a:defRPr lang="en-US" sz="2300" kern="1200" dirty="0">
          <a:solidFill>
            <a:schemeClr val="tx1">
              <a:lumMod val="85000"/>
              <a:lumOff val="15000"/>
            </a:schemeClr>
          </a:solidFill>
          <a:latin typeface="+mn-lt"/>
          <a:ea typeface="+mn-ea"/>
          <a:cs typeface="+mn-cs"/>
        </a:defRPr>
      </a:lvl9pPr>
    </p:bodyStyle>
    <p:otherStyle>
      <a:defPPr>
        <a:defRPr/>
      </a:defPPr>
      <a:lvl1pPr marL="0" algn="l" defTabSz="1172078" rtl="0" eaLnBrk="1" latinLnBrk="0" hangingPunct="1">
        <a:defRPr sz="2300" kern="1200">
          <a:solidFill>
            <a:schemeClr val="tx1"/>
          </a:solidFill>
          <a:latin typeface="+mn-lt"/>
          <a:ea typeface="+mn-ea"/>
          <a:cs typeface="+mn-cs"/>
        </a:defRPr>
      </a:lvl1pPr>
      <a:lvl2pPr marL="586039" algn="l" defTabSz="1172078" rtl="0" eaLnBrk="1" latinLnBrk="0" hangingPunct="1">
        <a:defRPr sz="2300" kern="1200">
          <a:solidFill>
            <a:schemeClr val="tx1"/>
          </a:solidFill>
          <a:latin typeface="+mn-lt"/>
          <a:ea typeface="+mn-ea"/>
          <a:cs typeface="+mn-cs"/>
        </a:defRPr>
      </a:lvl2pPr>
      <a:lvl3pPr marL="1172078" algn="l" defTabSz="1172078" rtl="0" eaLnBrk="1" latinLnBrk="0" hangingPunct="1">
        <a:defRPr sz="2300" kern="1200">
          <a:solidFill>
            <a:schemeClr val="tx1"/>
          </a:solidFill>
          <a:latin typeface="+mn-lt"/>
          <a:ea typeface="+mn-ea"/>
          <a:cs typeface="+mn-cs"/>
        </a:defRPr>
      </a:lvl3pPr>
      <a:lvl4pPr marL="1758117" algn="l" defTabSz="1172078" rtl="0" eaLnBrk="1" latinLnBrk="0" hangingPunct="1">
        <a:defRPr sz="2300" kern="1200">
          <a:solidFill>
            <a:schemeClr val="tx1"/>
          </a:solidFill>
          <a:latin typeface="+mn-lt"/>
          <a:ea typeface="+mn-ea"/>
          <a:cs typeface="+mn-cs"/>
        </a:defRPr>
      </a:lvl4pPr>
      <a:lvl5pPr marL="2344156" algn="l" defTabSz="1172078" rtl="0" eaLnBrk="1" latinLnBrk="0" hangingPunct="1">
        <a:defRPr sz="2300" kern="1200">
          <a:solidFill>
            <a:schemeClr val="tx1"/>
          </a:solidFill>
          <a:latin typeface="+mn-lt"/>
          <a:ea typeface="+mn-ea"/>
          <a:cs typeface="+mn-cs"/>
        </a:defRPr>
      </a:lvl5pPr>
      <a:lvl6pPr marL="2930195" algn="l" defTabSz="1172078" rtl="0" eaLnBrk="1" latinLnBrk="0" hangingPunct="1">
        <a:defRPr sz="2300" kern="1200">
          <a:solidFill>
            <a:schemeClr val="tx1"/>
          </a:solidFill>
          <a:latin typeface="+mn-lt"/>
          <a:ea typeface="+mn-ea"/>
          <a:cs typeface="+mn-cs"/>
        </a:defRPr>
      </a:lvl6pPr>
      <a:lvl7pPr marL="3516234" algn="l" defTabSz="1172078" rtl="0" eaLnBrk="1" latinLnBrk="0" hangingPunct="1">
        <a:defRPr sz="2300" kern="1200">
          <a:solidFill>
            <a:schemeClr val="tx1"/>
          </a:solidFill>
          <a:latin typeface="+mn-lt"/>
          <a:ea typeface="+mn-ea"/>
          <a:cs typeface="+mn-cs"/>
        </a:defRPr>
      </a:lvl7pPr>
      <a:lvl8pPr marL="4102273" algn="l" defTabSz="1172078" rtl="0" eaLnBrk="1" latinLnBrk="0" hangingPunct="1">
        <a:defRPr sz="2300" kern="1200">
          <a:solidFill>
            <a:schemeClr val="tx1"/>
          </a:solidFill>
          <a:latin typeface="+mn-lt"/>
          <a:ea typeface="+mn-ea"/>
          <a:cs typeface="+mn-cs"/>
        </a:defRPr>
      </a:lvl8pPr>
      <a:lvl9pPr marL="4688312" algn="l" defTabSz="1172078"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xmeter-net/mqtt-jmeter"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Use Case Description</a:t>
            </a:r>
            <a:endParaRPr lang="en-US" dirty="0"/>
          </a:p>
        </p:txBody>
      </p:sp>
      <p:sp>
        <p:nvSpPr>
          <p:cNvPr id="3" name="Rectangle 2"/>
          <p:cNvSpPr/>
          <p:nvPr/>
        </p:nvSpPr>
        <p:spPr>
          <a:xfrm>
            <a:off x="1094438" y="1482938"/>
            <a:ext cx="10153157" cy="2681610"/>
          </a:xfrm>
          <a:prstGeom prst="rect">
            <a:avLst/>
          </a:prstGeom>
          <a:solidFill>
            <a:srgbClr val="283038"/>
          </a:solidFill>
          <a:ln w="25400" cmpd="sng">
            <a:solidFill>
              <a:srgbClr val="4A555D"/>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82880" tIns="182880" rIns="182880" bIns="182880" rtlCol="0" anchor="ctr" anchorCtr="0"/>
          <a:lstStyle/>
          <a:p>
            <a:pPr marL="285750" indent="-285750" algn="l">
              <a:buFontTx/>
              <a:buChar char="-"/>
            </a:pPr>
            <a:r>
              <a:rPr lang="en-US" sz="2000" dirty="0" err="1" smtClean="0">
                <a:solidFill>
                  <a:schemeClr val="bg1"/>
                </a:solidFill>
                <a:latin typeface="Arial Narrow" panose="020B0604020202020204" pitchFamily="34" charset="0"/>
                <a:cs typeface="Arial Narrow" panose="020B0604020202020204" pitchFamily="34" charset="0"/>
              </a:rPr>
              <a:t>IoT</a:t>
            </a:r>
            <a:r>
              <a:rPr lang="en-US" sz="2000" dirty="0" smtClean="0">
                <a:solidFill>
                  <a:schemeClr val="bg1"/>
                </a:solidFill>
                <a:latin typeface="Arial Narrow" panose="020B0604020202020204" pitchFamily="34" charset="0"/>
                <a:cs typeface="Arial Narrow" panose="020B0604020202020204" pitchFamily="34" charset="0"/>
              </a:rPr>
              <a:t> devices generate humidity and temperature readings every 30 seconds. </a:t>
            </a:r>
          </a:p>
          <a:p>
            <a:pPr marL="285750" indent="-285750" algn="l">
              <a:buFontTx/>
              <a:buChar char="-"/>
            </a:pPr>
            <a:r>
              <a:rPr lang="en-US" sz="2000" dirty="0" smtClean="0">
                <a:solidFill>
                  <a:schemeClr val="bg1"/>
                </a:solidFill>
                <a:latin typeface="Arial Narrow" panose="020B0604020202020204" pitchFamily="34" charset="0"/>
                <a:cs typeface="Arial Narrow" panose="020B0604020202020204" pitchFamily="34" charset="0"/>
              </a:rPr>
              <a:t>Capture the </a:t>
            </a:r>
            <a:r>
              <a:rPr lang="en-US" sz="2000" dirty="0" err="1">
                <a:solidFill>
                  <a:schemeClr val="bg1"/>
                </a:solidFill>
                <a:latin typeface="Arial Narrow" panose="020B0604020202020204" pitchFamily="34" charset="0"/>
                <a:cs typeface="Arial Narrow" panose="020B0604020202020204" pitchFamily="34" charset="0"/>
              </a:rPr>
              <a:t>I</a:t>
            </a:r>
            <a:r>
              <a:rPr lang="en-US" sz="2000" dirty="0" err="1" smtClean="0">
                <a:solidFill>
                  <a:schemeClr val="bg1"/>
                </a:solidFill>
                <a:latin typeface="Arial Narrow" panose="020B0604020202020204" pitchFamily="34" charset="0"/>
                <a:cs typeface="Arial Narrow" panose="020B0604020202020204" pitchFamily="34" charset="0"/>
              </a:rPr>
              <a:t>oT</a:t>
            </a:r>
            <a:r>
              <a:rPr lang="en-US" sz="2000" dirty="0" smtClean="0">
                <a:solidFill>
                  <a:schemeClr val="bg1"/>
                </a:solidFill>
                <a:latin typeface="Arial Narrow" panose="020B0604020202020204" pitchFamily="34" charset="0"/>
                <a:cs typeface="Arial Narrow" panose="020B0604020202020204" pitchFamily="34" charset="0"/>
              </a:rPr>
              <a:t> data in a persistent store in a consumable format. </a:t>
            </a:r>
          </a:p>
          <a:p>
            <a:pPr marL="285750" indent="-285750" algn="l">
              <a:buFontTx/>
              <a:buChar char="-"/>
            </a:pPr>
            <a:r>
              <a:rPr lang="en-US" sz="2000" dirty="0" smtClean="0">
                <a:solidFill>
                  <a:schemeClr val="bg1"/>
                </a:solidFill>
                <a:latin typeface="Arial Narrow" panose="020B0604020202020204" pitchFamily="34" charset="0"/>
                <a:cs typeface="Arial Narrow" panose="020B0604020202020204" pitchFamily="34" charset="0"/>
              </a:rPr>
              <a:t>Create dashboards for </a:t>
            </a:r>
          </a:p>
          <a:p>
            <a:pPr marL="742950" lvl="1" indent="-285750">
              <a:buFontTx/>
              <a:buChar char="-"/>
            </a:pPr>
            <a:r>
              <a:rPr lang="en-US" sz="2000" dirty="0">
                <a:solidFill>
                  <a:schemeClr val="bg1"/>
                </a:solidFill>
                <a:latin typeface="Arial Narrow" panose="020B0604020202020204" pitchFamily="34" charset="0"/>
                <a:cs typeface="Arial Narrow" panose="020B0604020202020204" pitchFamily="34" charset="0"/>
              </a:rPr>
              <a:t>m</a:t>
            </a:r>
            <a:r>
              <a:rPr lang="en-US" sz="2000" dirty="0" smtClean="0">
                <a:solidFill>
                  <a:schemeClr val="bg1"/>
                </a:solidFill>
                <a:latin typeface="Arial Narrow" panose="020B0604020202020204" pitchFamily="34" charset="0"/>
                <a:cs typeface="Arial Narrow" panose="020B0604020202020204" pitchFamily="34" charset="0"/>
              </a:rPr>
              <a:t>in and max of temperature and humidity for a given period. </a:t>
            </a:r>
          </a:p>
          <a:p>
            <a:pPr marL="742950" lvl="1" indent="-285750">
              <a:buFontTx/>
              <a:buChar char="-"/>
            </a:pPr>
            <a:r>
              <a:rPr lang="en-US" sz="2000" dirty="0" smtClean="0">
                <a:solidFill>
                  <a:schemeClr val="bg1"/>
                </a:solidFill>
                <a:latin typeface="Arial Narrow" panose="020B0604020202020204" pitchFamily="34" charset="0"/>
                <a:cs typeface="Arial Narrow" panose="020B0604020202020204" pitchFamily="34" charset="0"/>
              </a:rPr>
              <a:t>The lag between the time data is recorded and the data is captured in the persistent store</a:t>
            </a:r>
          </a:p>
          <a:p>
            <a:pPr marL="742950" lvl="1" indent="-285750">
              <a:buFontTx/>
              <a:buChar char="-"/>
            </a:pPr>
            <a:r>
              <a:rPr lang="en-US" sz="2000" dirty="0" smtClean="0">
                <a:solidFill>
                  <a:schemeClr val="bg1"/>
                </a:solidFill>
                <a:latin typeface="Arial Narrow" panose="020B0604020202020204" pitchFamily="34" charset="0"/>
                <a:cs typeface="Arial Narrow" panose="020B0604020202020204" pitchFamily="34" charset="0"/>
              </a:rPr>
              <a:t>The lag between the time data is recorded and the data is available in the dashboard. </a:t>
            </a:r>
            <a:endParaRPr lang="en-US" sz="2000" dirty="0" smtClean="0">
              <a:solidFill>
                <a:schemeClr val="bg1"/>
              </a:solidFill>
              <a:latin typeface="Arial Narrow" panose="020B0604020202020204" pitchFamily="34" charset="0"/>
              <a:cs typeface="Arial Narrow" panose="020B0604020202020204" pitchFamily="34" charset="0"/>
            </a:endParaRPr>
          </a:p>
        </p:txBody>
      </p:sp>
    </p:spTree>
    <p:extLst>
      <p:ext uri="{BB962C8B-B14F-4D97-AF65-F5344CB8AC3E}">
        <p14:creationId xmlns:p14="http://schemas.microsoft.com/office/powerpoint/2010/main" val="1904928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1"/>
          <p:cNvSpPr>
            <a:spLocks noGrp="1"/>
          </p:cNvSpPr>
          <p:nvPr>
            <p:ph type="ctrTitle"/>
          </p:nvPr>
        </p:nvSpPr>
        <p:spPr>
          <a:xfrm>
            <a:off x="538901" y="126084"/>
            <a:ext cx="11090132" cy="942257"/>
          </a:xfrm>
        </p:spPr>
        <p:txBody>
          <a:bodyPr/>
          <a:lstStyle/>
          <a:p>
            <a:r>
              <a:rPr lang="en-US" b="0" dirty="0" smtClean="0"/>
              <a:t>Data Pipeline - </a:t>
            </a:r>
            <a:r>
              <a:rPr lang="en-US" b="0" dirty="0"/>
              <a:t>2</a:t>
            </a:r>
            <a:r>
              <a:rPr lang="en-US" b="0" dirty="0" smtClean="0"/>
              <a:t/>
            </a:r>
            <a:br>
              <a:rPr lang="en-US" b="0" dirty="0" smtClean="0"/>
            </a:br>
            <a:endParaRPr lang="en-US" sz="1200" b="0" i="1" dirty="0">
              <a:solidFill>
                <a:srgbClr val="FFFF00"/>
              </a:solidFill>
              <a:latin typeface="+mj-lt"/>
            </a:endParaRPr>
          </a:p>
        </p:txBody>
      </p:sp>
      <p:sp>
        <p:nvSpPr>
          <p:cNvPr id="81" name="Rectangle 80"/>
          <p:cNvSpPr/>
          <p:nvPr/>
        </p:nvSpPr>
        <p:spPr>
          <a:xfrm>
            <a:off x="844329" y="1150162"/>
            <a:ext cx="1227942" cy="778043"/>
          </a:xfrm>
          <a:prstGeom prst="rect">
            <a:avLst/>
          </a:prstGeom>
          <a:solidFill>
            <a:srgbClr val="283038"/>
          </a:solidFill>
          <a:ln w="25400" cmpd="sng">
            <a:solidFill>
              <a:schemeClr val="bg1"/>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82880" tIns="182880" rIns="182880" bIns="18288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FFFF"/>
                </a:solidFill>
                <a:latin typeface="Arial Narrow" panose="020B0604020202020204" pitchFamily="34" charset="0"/>
                <a:cs typeface="Arial Narrow" panose="020B0604020202020204" pitchFamily="34" charset="0"/>
              </a:rPr>
              <a:t>j</a:t>
            </a:r>
            <a:r>
              <a:rPr kumimoji="0" lang="en-US" sz="1200" b="1" i="0" u="none" strike="noStrike" kern="1200" cap="none" spc="0" normalizeH="0" baseline="0" noProof="0" dirty="0" smtClean="0">
                <a:ln>
                  <a:noFill/>
                </a:ln>
                <a:solidFill>
                  <a:srgbClr val="FFFFFF"/>
                </a:solidFill>
                <a:effectLst/>
                <a:uLnTx/>
                <a:uFillTx/>
                <a:latin typeface="Arial Narrow" panose="020B0604020202020204" pitchFamily="34" charset="0"/>
                <a:ea typeface="+mn-ea"/>
                <a:cs typeface="Arial Narrow" panose="020B0604020202020204" pitchFamily="34" charset="0"/>
              </a:rPr>
              <a:t>meter</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FFFFFF"/>
                </a:solidFill>
                <a:latin typeface="Arial Narrow" panose="020B0604020202020204" pitchFamily="34" charset="0"/>
                <a:cs typeface="Arial Narrow" panose="020B0604020202020204" pitchFamily="34" charset="0"/>
              </a:rPr>
              <a:t>w</a:t>
            </a:r>
            <a:r>
              <a:rPr lang="en-US" sz="1200" b="1" dirty="0" smtClean="0">
                <a:solidFill>
                  <a:srgbClr val="FFFFFF"/>
                </a:solidFill>
                <a:latin typeface="Arial Narrow" panose="020B0604020202020204" pitchFamily="34" charset="0"/>
                <a:cs typeface="Arial Narrow" panose="020B0604020202020204" pitchFamily="34" charset="0"/>
              </a:rPr>
              <a:t>ith MQTT Plugin</a:t>
            </a:r>
            <a:endParaRPr kumimoji="0" lang="en-US" sz="1200" b="1" i="0" u="none" strike="noStrike" kern="1200" cap="none" spc="0" normalizeH="0" baseline="0" noProof="0" dirty="0" smtClean="0">
              <a:ln>
                <a:noFill/>
              </a:ln>
              <a:solidFill>
                <a:srgbClr val="FFFFFF"/>
              </a:solidFill>
              <a:effectLst/>
              <a:uLnTx/>
              <a:uFillTx/>
              <a:latin typeface="Arial Narrow" panose="020B0604020202020204" pitchFamily="34" charset="0"/>
              <a:ea typeface="+mn-ea"/>
              <a:cs typeface="Arial Narrow" panose="020B0604020202020204" pitchFamily="34" charset="0"/>
            </a:endParaRPr>
          </a:p>
        </p:txBody>
      </p:sp>
      <p:sp>
        <p:nvSpPr>
          <p:cNvPr id="82" name="Rectangle 81"/>
          <p:cNvSpPr/>
          <p:nvPr/>
        </p:nvSpPr>
        <p:spPr>
          <a:xfrm>
            <a:off x="3246078" y="1155014"/>
            <a:ext cx="1145520" cy="778043"/>
          </a:xfrm>
          <a:prstGeom prst="rect">
            <a:avLst/>
          </a:prstGeom>
          <a:solidFill>
            <a:srgbClr val="283038"/>
          </a:solidFill>
          <a:ln w="25400" cmpd="sng">
            <a:solidFill>
              <a:schemeClr val="tx2">
                <a:lumMod val="40000"/>
                <a:lumOff val="6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82880" tIns="182880" rIns="182880" bIns="18288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rgbClr val="D92231">
                    <a:lumMod val="60000"/>
                    <a:lumOff val="40000"/>
                  </a:srgbClr>
                </a:solidFill>
                <a:effectLst/>
                <a:uLnTx/>
                <a:uFillTx/>
                <a:latin typeface="Arial Narrow" panose="020B0604020202020204" pitchFamily="34" charset="0"/>
                <a:ea typeface="+mn-ea"/>
                <a:cs typeface="Arial Narrow" panose="020B0604020202020204" pitchFamily="34" charset="0"/>
              </a:rPr>
              <a:t>RabbitMQ</a:t>
            </a:r>
            <a:endParaRPr kumimoji="0" lang="en-US" sz="1200" b="1" i="0" u="none" strike="noStrike" kern="1200" cap="none" spc="0" normalizeH="0" baseline="0" noProof="0" dirty="0" smtClean="0">
              <a:ln>
                <a:noFill/>
              </a:ln>
              <a:solidFill>
                <a:srgbClr val="D92231">
                  <a:lumMod val="60000"/>
                  <a:lumOff val="40000"/>
                </a:srgbClr>
              </a:solidFill>
              <a:effectLst/>
              <a:uLnTx/>
              <a:uFillTx/>
              <a:latin typeface="Arial Narrow" panose="020B0604020202020204" pitchFamily="34" charset="0"/>
              <a:ea typeface="+mn-ea"/>
              <a:cs typeface="Arial Narrow" panose="020B0604020202020204" pitchFamily="34" charset="0"/>
            </a:endParaRPr>
          </a:p>
        </p:txBody>
      </p:sp>
      <p:sp>
        <p:nvSpPr>
          <p:cNvPr id="84" name="Rectangle 83"/>
          <p:cNvSpPr/>
          <p:nvPr/>
        </p:nvSpPr>
        <p:spPr>
          <a:xfrm>
            <a:off x="5030016" y="1150162"/>
            <a:ext cx="1145520" cy="780033"/>
          </a:xfrm>
          <a:prstGeom prst="rect">
            <a:avLst/>
          </a:prstGeom>
          <a:solidFill>
            <a:srgbClr val="283038"/>
          </a:solidFill>
          <a:ln w="25400" cmpd="sng">
            <a:solidFill>
              <a:srgbClr val="FFC000"/>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82880" tIns="182880" rIns="182880" bIns="18288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FFC000"/>
                </a:solidFill>
                <a:effectLst/>
                <a:uLnTx/>
                <a:uFillTx/>
                <a:latin typeface="Arial Narrow" panose="020B0604020202020204" pitchFamily="34" charset="0"/>
                <a:ea typeface="+mn-ea"/>
                <a:cs typeface="Arial Narrow" panose="020B0604020202020204" pitchFamily="34" charset="0"/>
              </a:rPr>
              <a:t>Pulsar</a:t>
            </a:r>
            <a:endParaRPr kumimoji="0" lang="en-US" sz="1200" b="1" i="0" u="none" strike="noStrike" kern="1200" cap="none" spc="0" normalizeH="0" baseline="0" noProof="0" dirty="0" smtClean="0">
              <a:ln>
                <a:noFill/>
              </a:ln>
              <a:solidFill>
                <a:srgbClr val="FFC000"/>
              </a:solidFill>
              <a:effectLst/>
              <a:uLnTx/>
              <a:uFillTx/>
              <a:latin typeface="Arial Narrow" panose="020B0604020202020204" pitchFamily="34" charset="0"/>
              <a:ea typeface="+mn-ea"/>
              <a:cs typeface="Arial Narrow" panose="020B0604020202020204" pitchFamily="34" charset="0"/>
            </a:endParaRPr>
          </a:p>
        </p:txBody>
      </p:sp>
      <p:sp>
        <p:nvSpPr>
          <p:cNvPr id="86" name="Rectangle 85"/>
          <p:cNvSpPr/>
          <p:nvPr/>
        </p:nvSpPr>
        <p:spPr>
          <a:xfrm>
            <a:off x="4773741" y="2632899"/>
            <a:ext cx="1654851" cy="2019554"/>
          </a:xfrm>
          <a:prstGeom prst="rect">
            <a:avLst/>
          </a:prstGeom>
          <a:solidFill>
            <a:srgbClr val="283038"/>
          </a:solidFill>
          <a:ln w="25400" cmpd="sng">
            <a:solidFill>
              <a:srgbClr val="C00000"/>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82880" tIns="182880" rIns="182880" bIns="18288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smtClean="0">
              <a:ln>
                <a:noFill/>
              </a:ln>
              <a:solidFill>
                <a:srgbClr val="C00000"/>
              </a:solidFill>
              <a:effectLst/>
              <a:uLnTx/>
              <a:uFillTx/>
              <a:latin typeface="Arial Narrow" panose="020B0604020202020204" pitchFamily="34" charset="0"/>
              <a:ea typeface="+mn-ea"/>
              <a:cs typeface="Arial Narrow" panose="020B0604020202020204" pitchFamily="34" charset="0"/>
            </a:endParaRPr>
          </a:p>
        </p:txBody>
      </p:sp>
      <p:sp>
        <p:nvSpPr>
          <p:cNvPr id="90" name="Rectangle 89"/>
          <p:cNvSpPr/>
          <p:nvPr/>
        </p:nvSpPr>
        <p:spPr>
          <a:xfrm>
            <a:off x="6959015" y="5365856"/>
            <a:ext cx="1250486" cy="780033"/>
          </a:xfrm>
          <a:prstGeom prst="rect">
            <a:avLst/>
          </a:prstGeom>
          <a:solidFill>
            <a:srgbClr val="283038"/>
          </a:solidFill>
          <a:ln w="25400" cmpd="sng">
            <a:solidFill>
              <a:schemeClr val="accent3">
                <a:lumMod val="60000"/>
                <a:lumOff val="4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82880" tIns="182880" rIns="182880" bIns="18288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chemeClr val="accent5">
                    <a:lumMod val="60000"/>
                    <a:lumOff val="40000"/>
                  </a:schemeClr>
                </a:solidFill>
                <a:effectLst/>
                <a:uLnTx/>
                <a:uFillTx/>
                <a:latin typeface="Arial Narrow" panose="020B0604020202020204" pitchFamily="34" charset="0"/>
                <a:ea typeface="+mn-ea"/>
                <a:cs typeface="Arial Narrow" panose="020B0604020202020204" pitchFamily="34" charset="0"/>
              </a:rPr>
              <a:t>Elastic</a:t>
            </a:r>
            <a:r>
              <a:rPr lang="en-US" sz="1200" b="1" dirty="0" smtClean="0">
                <a:solidFill>
                  <a:schemeClr val="accent5">
                    <a:lumMod val="60000"/>
                    <a:lumOff val="40000"/>
                  </a:schemeClr>
                </a:solidFill>
                <a:latin typeface="Arial Narrow" panose="020B0604020202020204" pitchFamily="34" charset="0"/>
                <a:cs typeface="Arial Narrow" panose="020B0604020202020204" pitchFamily="34" charset="0"/>
              </a:rPr>
              <a:t>Search</a:t>
            </a:r>
            <a:endParaRPr kumimoji="0" lang="en-US" sz="1200" b="1" i="0" u="none" strike="noStrike" kern="1200" cap="none" spc="0" normalizeH="0" baseline="0" noProof="0" dirty="0">
              <a:ln>
                <a:noFill/>
              </a:ln>
              <a:solidFill>
                <a:schemeClr val="accent5">
                  <a:lumMod val="60000"/>
                  <a:lumOff val="40000"/>
                </a:schemeClr>
              </a:solidFill>
              <a:effectLst/>
              <a:uLnTx/>
              <a:uFillTx/>
              <a:latin typeface="Arial Narrow" panose="020B0604020202020204" pitchFamily="34" charset="0"/>
              <a:cs typeface="Arial Narrow" panose="020B0604020202020204" pitchFamily="34" charset="0"/>
            </a:endParaRPr>
          </a:p>
        </p:txBody>
      </p:sp>
      <p:cxnSp>
        <p:nvCxnSpPr>
          <p:cNvPr id="91" name="Straight Arrow Connector 90"/>
          <p:cNvCxnSpPr>
            <a:stCxn id="81" idx="3"/>
            <a:endCxn id="82" idx="1"/>
          </p:cNvCxnSpPr>
          <p:nvPr/>
        </p:nvCxnSpPr>
        <p:spPr>
          <a:xfrm>
            <a:off x="2072271" y="1539184"/>
            <a:ext cx="1173807" cy="4852"/>
          </a:xfrm>
          <a:prstGeom prst="straightConnector1">
            <a:avLst/>
          </a:prstGeom>
          <a:ln w="28575" cap="flat">
            <a:solidFill>
              <a:schemeClr val="accent4">
                <a:lumMod val="60000"/>
                <a:lumOff val="40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a:endCxn id="84" idx="1"/>
          </p:cNvCxnSpPr>
          <p:nvPr/>
        </p:nvCxnSpPr>
        <p:spPr>
          <a:xfrm flipV="1">
            <a:off x="4391598" y="1540179"/>
            <a:ext cx="638418" cy="3857"/>
          </a:xfrm>
          <a:prstGeom prst="straightConnector1">
            <a:avLst/>
          </a:prstGeom>
          <a:ln w="28575" cap="flat">
            <a:solidFill>
              <a:schemeClr val="accent4">
                <a:lumMod val="60000"/>
                <a:lumOff val="40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a:stCxn id="84" idx="2"/>
            <a:endCxn id="86" idx="0"/>
          </p:cNvCxnSpPr>
          <p:nvPr/>
        </p:nvCxnSpPr>
        <p:spPr>
          <a:xfrm flipH="1">
            <a:off x="5601167" y="1930195"/>
            <a:ext cx="1609" cy="702704"/>
          </a:xfrm>
          <a:prstGeom prst="straightConnector1">
            <a:avLst/>
          </a:prstGeom>
          <a:ln w="28575" cap="flat">
            <a:solidFill>
              <a:schemeClr val="accent4">
                <a:lumMod val="60000"/>
                <a:lumOff val="40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99" name="TextBox 98"/>
          <p:cNvSpPr txBox="1"/>
          <p:nvPr/>
        </p:nvSpPr>
        <p:spPr>
          <a:xfrm>
            <a:off x="3246078" y="1976395"/>
            <a:ext cx="1117155" cy="214337"/>
          </a:xfrm>
          <a:prstGeom prst="rect">
            <a:avLst/>
          </a:prstGeom>
          <a:noFill/>
        </p:spPr>
        <p:txBody>
          <a:bodyPr vert="horz" wrap="square" lIns="0" tIns="0" rIns="0" bIns="0" rtlCol="0" anchor="t" anchorCtr="0">
            <a:noAutofit/>
          </a:bodyPr>
          <a:lstStyle/>
          <a:p>
            <a:pPr marL="77724" marR="0" lvl="0" indent="0" defTabSz="914400" rtl="0" eaLnBrk="1" fontAlgn="auto" latinLnBrk="0" hangingPunct="1">
              <a:lnSpc>
                <a:spcPct val="100000"/>
              </a:lnSpc>
              <a:spcBef>
                <a:spcPts val="1000"/>
              </a:spcBef>
              <a:spcAft>
                <a:spcPts val="1000"/>
              </a:spcAft>
              <a:buClr>
                <a:srgbClr val="FFFFFF"/>
              </a:buClr>
              <a:buSzTx/>
              <a:buFontTx/>
              <a:buNone/>
              <a:tabLst/>
              <a:defRPr/>
            </a:pPr>
            <a:r>
              <a:rPr kumimoji="0" lang="en-US" sz="1000" b="0" i="0" u="none" strike="noStrike" kern="1200" cap="none" spc="0" normalizeH="0" baseline="0" noProof="0" dirty="0" smtClean="0">
                <a:ln>
                  <a:noFill/>
                </a:ln>
                <a:solidFill>
                  <a:srgbClr val="FFFFFF">
                    <a:lumMod val="85000"/>
                  </a:srgbClr>
                </a:solidFill>
                <a:effectLst/>
                <a:uLnTx/>
                <a:uFillTx/>
                <a:latin typeface="Arial"/>
                <a:ea typeface="+mn-ea"/>
                <a:cs typeface="+mn-cs"/>
              </a:rPr>
              <a:t>queue: </a:t>
            </a:r>
            <a:r>
              <a:rPr kumimoji="0" lang="en-US" sz="1000" b="0" i="1" u="none" strike="noStrike" kern="1200" cap="none" spc="0" normalizeH="0" baseline="0" noProof="0" dirty="0" err="1" smtClean="0">
                <a:ln>
                  <a:noFill/>
                </a:ln>
                <a:solidFill>
                  <a:srgbClr val="FFFFFF">
                    <a:lumMod val="85000"/>
                  </a:srgbClr>
                </a:solidFill>
                <a:effectLst/>
                <a:uLnTx/>
                <a:uFillTx/>
                <a:latin typeface="Arial"/>
                <a:ea typeface="+mn-ea"/>
                <a:cs typeface="+mn-cs"/>
              </a:rPr>
              <a:t>iot</a:t>
            </a:r>
            <a:r>
              <a:rPr kumimoji="0" lang="en-US" sz="1000" b="0" i="1" u="none" strike="noStrike" kern="1200" cap="none" spc="0" normalizeH="0" baseline="0" noProof="0" dirty="0" smtClean="0">
                <a:ln>
                  <a:noFill/>
                </a:ln>
                <a:solidFill>
                  <a:srgbClr val="FFFFFF">
                    <a:lumMod val="85000"/>
                  </a:srgbClr>
                </a:solidFill>
                <a:effectLst/>
                <a:uLnTx/>
                <a:uFillTx/>
                <a:latin typeface="Arial"/>
                <a:ea typeface="+mn-ea"/>
                <a:cs typeface="+mn-cs"/>
              </a:rPr>
              <a:t>-events</a:t>
            </a:r>
            <a:endParaRPr kumimoji="0" lang="en-US" sz="1000" b="0" i="1" u="none" strike="noStrike" kern="1200" cap="none" spc="0" normalizeH="0" baseline="0" noProof="0" dirty="0" smtClean="0">
              <a:ln>
                <a:noFill/>
              </a:ln>
              <a:solidFill>
                <a:srgbClr val="FFFFFF">
                  <a:lumMod val="85000"/>
                </a:srgbClr>
              </a:solidFill>
              <a:effectLst/>
              <a:uLnTx/>
              <a:uFillTx/>
              <a:latin typeface="Arial"/>
              <a:ea typeface="+mn-ea"/>
              <a:cs typeface="+mn-cs"/>
            </a:endParaRPr>
          </a:p>
        </p:txBody>
      </p:sp>
      <p:sp>
        <p:nvSpPr>
          <p:cNvPr id="112" name="TextBox 111"/>
          <p:cNvSpPr txBox="1"/>
          <p:nvPr/>
        </p:nvSpPr>
        <p:spPr>
          <a:xfrm>
            <a:off x="1684808" y="1169826"/>
            <a:ext cx="418798" cy="156410"/>
          </a:xfrm>
          <a:prstGeom prst="rect">
            <a:avLst/>
          </a:prstGeom>
          <a:noFill/>
        </p:spPr>
        <p:txBody>
          <a:bodyPr vert="horz" wrap="square" lIns="0" tIns="0" rIns="0" bIns="0" rtlCol="0" anchor="t" anchorCtr="0">
            <a:noAutofit/>
          </a:bodyPr>
          <a:lstStyle/>
          <a:p>
            <a:pPr marL="77724" algn="l">
              <a:spcBef>
                <a:spcPts val="1000"/>
              </a:spcBef>
              <a:spcAft>
                <a:spcPts val="1000"/>
              </a:spcAft>
              <a:buClr>
                <a:schemeClr val="bg1"/>
              </a:buClr>
            </a:pPr>
            <a:r>
              <a:rPr lang="en-US" sz="800" dirty="0" smtClean="0">
                <a:solidFill>
                  <a:schemeClr val="bg1"/>
                </a:solidFill>
              </a:rPr>
              <a:t>Client </a:t>
            </a:r>
          </a:p>
        </p:txBody>
      </p:sp>
      <p:sp>
        <p:nvSpPr>
          <p:cNvPr id="123" name="Rectangle 122"/>
          <p:cNvSpPr/>
          <p:nvPr/>
        </p:nvSpPr>
        <p:spPr>
          <a:xfrm>
            <a:off x="855986" y="2726013"/>
            <a:ext cx="1224029" cy="778043"/>
          </a:xfrm>
          <a:prstGeom prst="rect">
            <a:avLst/>
          </a:prstGeom>
          <a:solidFill>
            <a:srgbClr val="283038"/>
          </a:solidFill>
          <a:ln w="25400" cmpd="sng">
            <a:solidFill>
              <a:schemeClr val="bg1"/>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82880" tIns="182880" rIns="182880" bIns="182880" rtlCol="0" anchor="ctr" anchorCtr="0"/>
          <a:lstStyle/>
          <a:p>
            <a:pPr lvl="0" algn="ctr">
              <a:defRPr/>
            </a:pPr>
            <a:r>
              <a:rPr lang="en-US" sz="1200" b="1" dirty="0" err="1" smtClean="0">
                <a:solidFill>
                  <a:srgbClr val="FFFFFF"/>
                </a:solidFill>
                <a:latin typeface="Arial Narrow" panose="020B0604020202020204" pitchFamily="34" charset="0"/>
                <a:cs typeface="Arial Narrow" panose="020B0604020202020204" pitchFamily="34" charset="0"/>
              </a:rPr>
              <a:t>jmeter</a:t>
            </a:r>
            <a:endParaRPr lang="en-US" sz="1200" b="1" dirty="0">
              <a:solidFill>
                <a:srgbClr val="FFFFFF"/>
              </a:solidFill>
              <a:latin typeface="Arial Narrow" panose="020B0604020202020204" pitchFamily="34" charset="0"/>
              <a:cs typeface="Arial Narrow" panose="020B0604020202020204" pitchFamily="34" charset="0"/>
            </a:endParaRPr>
          </a:p>
          <a:p>
            <a:pPr lvl="0" algn="ctr">
              <a:defRPr/>
            </a:pPr>
            <a:r>
              <a:rPr lang="en-US" sz="1200" b="1" dirty="0">
                <a:solidFill>
                  <a:srgbClr val="FFFFFF"/>
                </a:solidFill>
                <a:latin typeface="Arial Narrow" panose="020B0604020202020204" pitchFamily="34" charset="0"/>
                <a:cs typeface="Arial Narrow" panose="020B0604020202020204" pitchFamily="34" charset="0"/>
              </a:rPr>
              <a:t>with MQTT Plugin</a:t>
            </a:r>
          </a:p>
        </p:txBody>
      </p:sp>
      <p:cxnSp>
        <p:nvCxnSpPr>
          <p:cNvPr id="7" name="Elbow Connector 6"/>
          <p:cNvCxnSpPr>
            <a:stCxn id="123" idx="3"/>
            <a:endCxn id="82" idx="1"/>
          </p:cNvCxnSpPr>
          <p:nvPr/>
        </p:nvCxnSpPr>
        <p:spPr>
          <a:xfrm flipV="1">
            <a:off x="2080015" y="1544036"/>
            <a:ext cx="1166063" cy="1570999"/>
          </a:xfrm>
          <a:prstGeom prst="bentConnector3">
            <a:avLst/>
          </a:prstGeom>
          <a:ln w="28575" cap="flat">
            <a:solidFill>
              <a:schemeClr val="accent4">
                <a:lumMod val="60000"/>
                <a:lumOff val="40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684808" y="2738840"/>
            <a:ext cx="418798" cy="156410"/>
          </a:xfrm>
          <a:prstGeom prst="rect">
            <a:avLst/>
          </a:prstGeom>
          <a:noFill/>
        </p:spPr>
        <p:txBody>
          <a:bodyPr vert="horz" wrap="square" lIns="0" tIns="0" rIns="0" bIns="0" rtlCol="0" anchor="t" anchorCtr="0">
            <a:noAutofit/>
          </a:bodyPr>
          <a:lstStyle/>
          <a:p>
            <a:pPr marL="77724" algn="l">
              <a:spcBef>
                <a:spcPts val="1000"/>
              </a:spcBef>
              <a:spcAft>
                <a:spcPts val="1000"/>
              </a:spcAft>
              <a:buClr>
                <a:schemeClr val="bg1"/>
              </a:buClr>
            </a:pPr>
            <a:r>
              <a:rPr lang="en-US" sz="800" dirty="0" smtClean="0">
                <a:solidFill>
                  <a:schemeClr val="bg1"/>
                </a:solidFill>
              </a:rPr>
              <a:t>Client </a:t>
            </a:r>
          </a:p>
        </p:txBody>
      </p:sp>
      <p:sp>
        <p:nvSpPr>
          <p:cNvPr id="12" name="TextBox 11"/>
          <p:cNvSpPr txBox="1"/>
          <p:nvPr/>
        </p:nvSpPr>
        <p:spPr>
          <a:xfrm>
            <a:off x="2050600" y="2911536"/>
            <a:ext cx="677779" cy="222565"/>
          </a:xfrm>
          <a:prstGeom prst="rect">
            <a:avLst/>
          </a:prstGeom>
          <a:noFill/>
        </p:spPr>
        <p:txBody>
          <a:bodyPr vert="horz" wrap="square" lIns="0" tIns="0" rIns="0" bIns="0" rtlCol="0" anchor="t" anchorCtr="0">
            <a:noAutofit/>
          </a:bodyPr>
          <a:lstStyle/>
          <a:p>
            <a:pPr marL="77724" algn="l">
              <a:spcBef>
                <a:spcPts val="1000"/>
              </a:spcBef>
              <a:spcAft>
                <a:spcPts val="1000"/>
              </a:spcAft>
              <a:buClr>
                <a:schemeClr val="bg1"/>
              </a:buClr>
            </a:pPr>
            <a:r>
              <a:rPr lang="en-US" sz="1000" dirty="0" smtClean="0">
                <a:solidFill>
                  <a:schemeClr val="bg1"/>
                </a:solidFill>
              </a:rPr>
              <a:t>humidity</a:t>
            </a:r>
            <a:endParaRPr lang="en-US" sz="1000" dirty="0" smtClean="0">
              <a:solidFill>
                <a:schemeClr val="bg1"/>
              </a:solidFill>
            </a:endParaRPr>
          </a:p>
        </p:txBody>
      </p:sp>
      <p:sp>
        <p:nvSpPr>
          <p:cNvPr id="130" name="TextBox 129"/>
          <p:cNvSpPr txBox="1"/>
          <p:nvPr/>
        </p:nvSpPr>
        <p:spPr>
          <a:xfrm>
            <a:off x="2252386" y="1333081"/>
            <a:ext cx="847751" cy="222565"/>
          </a:xfrm>
          <a:prstGeom prst="rect">
            <a:avLst/>
          </a:prstGeom>
          <a:noFill/>
        </p:spPr>
        <p:txBody>
          <a:bodyPr vert="horz" wrap="square" lIns="0" tIns="0" rIns="0" bIns="0" rtlCol="0" anchor="t" anchorCtr="0">
            <a:noAutofit/>
          </a:bodyPr>
          <a:lstStyle/>
          <a:p>
            <a:pPr marL="77724" algn="l">
              <a:spcBef>
                <a:spcPts val="1000"/>
              </a:spcBef>
              <a:spcAft>
                <a:spcPts val="1000"/>
              </a:spcAft>
              <a:buClr>
                <a:schemeClr val="bg1"/>
              </a:buClr>
            </a:pPr>
            <a:r>
              <a:rPr lang="en-US" sz="1000" dirty="0" smtClean="0">
                <a:solidFill>
                  <a:schemeClr val="bg1"/>
                </a:solidFill>
              </a:rPr>
              <a:t>temperature</a:t>
            </a:r>
            <a:endParaRPr lang="en-US" sz="1000" dirty="0" smtClean="0">
              <a:solidFill>
                <a:schemeClr val="bg1"/>
              </a:solidFill>
            </a:endParaRPr>
          </a:p>
        </p:txBody>
      </p:sp>
      <p:sp>
        <p:nvSpPr>
          <p:cNvPr id="132" name="Rectangle 131"/>
          <p:cNvSpPr/>
          <p:nvPr/>
        </p:nvSpPr>
        <p:spPr>
          <a:xfrm>
            <a:off x="5022144" y="5365857"/>
            <a:ext cx="1158075" cy="780033"/>
          </a:xfrm>
          <a:prstGeom prst="rect">
            <a:avLst/>
          </a:prstGeom>
          <a:solidFill>
            <a:srgbClr val="283038"/>
          </a:solidFill>
          <a:ln w="25400" cmpd="sng">
            <a:solidFill>
              <a:srgbClr val="FFC000"/>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82880" tIns="182880" rIns="182880" bIns="18288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FFC000"/>
                </a:solidFill>
                <a:effectLst/>
                <a:uLnTx/>
                <a:uFillTx/>
                <a:latin typeface="Arial Narrow" panose="020B0604020202020204" pitchFamily="34" charset="0"/>
                <a:ea typeface="+mn-ea"/>
                <a:cs typeface="Arial Narrow" panose="020B0604020202020204" pitchFamily="34" charset="0"/>
              </a:rPr>
              <a:t>(4)Pulsar</a:t>
            </a:r>
          </a:p>
        </p:txBody>
      </p:sp>
      <p:sp>
        <p:nvSpPr>
          <p:cNvPr id="133" name="Rectangle 132"/>
          <p:cNvSpPr/>
          <p:nvPr/>
        </p:nvSpPr>
        <p:spPr>
          <a:xfrm>
            <a:off x="8956211" y="5357056"/>
            <a:ext cx="1250486" cy="780033"/>
          </a:xfrm>
          <a:prstGeom prst="rect">
            <a:avLst/>
          </a:prstGeom>
          <a:solidFill>
            <a:srgbClr val="283038"/>
          </a:solidFill>
          <a:ln w="25400" cmpd="sng">
            <a:solidFill>
              <a:srgbClr val="92D050"/>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82880" tIns="182880" rIns="182880" bIns="18288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rgbClr val="92D050"/>
                </a:solidFill>
                <a:effectLst/>
                <a:uLnTx/>
                <a:uFillTx/>
                <a:latin typeface="Arial Narrow" panose="020B0604020202020204" pitchFamily="34" charset="0"/>
                <a:ea typeface="+mn-ea"/>
                <a:cs typeface="Arial Narrow" panose="020B0604020202020204" pitchFamily="34" charset="0"/>
              </a:rPr>
              <a:t>Kibana</a:t>
            </a:r>
            <a:endParaRPr kumimoji="0" lang="en-US" sz="1200" b="1" i="0" u="none" strike="noStrike" kern="1200" cap="none" spc="0" normalizeH="0" baseline="0" noProof="0" dirty="0">
              <a:ln>
                <a:noFill/>
              </a:ln>
              <a:solidFill>
                <a:srgbClr val="92D050"/>
              </a:solidFill>
              <a:effectLst/>
              <a:uLnTx/>
              <a:uFillTx/>
              <a:latin typeface="Arial Narrow" panose="020B0604020202020204" pitchFamily="34" charset="0"/>
              <a:ea typeface="+mn-ea"/>
              <a:cs typeface="Arial Narrow" panose="020B0604020202020204" pitchFamily="34" charset="0"/>
            </a:endParaRPr>
          </a:p>
        </p:txBody>
      </p:sp>
      <p:cxnSp>
        <p:nvCxnSpPr>
          <p:cNvPr id="134" name="Straight Arrow Connector 133"/>
          <p:cNvCxnSpPr>
            <a:stCxn id="86" idx="2"/>
            <a:endCxn id="132" idx="0"/>
          </p:cNvCxnSpPr>
          <p:nvPr/>
        </p:nvCxnSpPr>
        <p:spPr>
          <a:xfrm>
            <a:off x="5601167" y="4652453"/>
            <a:ext cx="15" cy="713404"/>
          </a:xfrm>
          <a:prstGeom prst="straightConnector1">
            <a:avLst/>
          </a:prstGeom>
          <a:ln w="28575" cap="flat">
            <a:solidFill>
              <a:schemeClr val="accent4">
                <a:lumMod val="60000"/>
                <a:lumOff val="40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endCxn id="90" idx="1"/>
          </p:cNvCxnSpPr>
          <p:nvPr/>
        </p:nvCxnSpPr>
        <p:spPr>
          <a:xfrm>
            <a:off x="6192252" y="5750931"/>
            <a:ext cx="766763" cy="4942"/>
          </a:xfrm>
          <a:prstGeom prst="straightConnector1">
            <a:avLst/>
          </a:prstGeom>
          <a:ln w="28575" cap="flat">
            <a:solidFill>
              <a:schemeClr val="accent4">
                <a:lumMod val="60000"/>
                <a:lumOff val="40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a:endCxn id="133" idx="1"/>
          </p:cNvCxnSpPr>
          <p:nvPr/>
        </p:nvCxnSpPr>
        <p:spPr>
          <a:xfrm flipV="1">
            <a:off x="8209501" y="5747073"/>
            <a:ext cx="746710" cy="8800"/>
          </a:xfrm>
          <a:prstGeom prst="straightConnector1">
            <a:avLst/>
          </a:prstGeom>
          <a:ln w="28575" cap="flat">
            <a:solidFill>
              <a:schemeClr val="accent4">
                <a:lumMod val="60000"/>
                <a:lumOff val="40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5" name="Can 14"/>
          <p:cNvSpPr/>
          <p:nvPr/>
        </p:nvSpPr>
        <p:spPr>
          <a:xfrm>
            <a:off x="5195861" y="2924243"/>
            <a:ext cx="822158" cy="672577"/>
          </a:xfrm>
          <a:prstGeom prst="can">
            <a:avLst/>
          </a:prstGeom>
          <a:solidFill>
            <a:srgbClr val="283038"/>
          </a:solidFill>
          <a:ln w="25400" cmpd="sng">
            <a:solidFill>
              <a:srgbClr val="4A555D"/>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82880" tIns="182880" rIns="182880" bIns="182880" rtlCol="0" anchor="ctr" anchorCtr="0"/>
          <a:lstStyle/>
          <a:p>
            <a:pPr algn="ctr"/>
            <a:r>
              <a:rPr lang="en-US" sz="1200" dirty="0" smtClean="0">
                <a:solidFill>
                  <a:schemeClr val="bg1"/>
                </a:solidFill>
                <a:latin typeface="Arial Narrow" panose="020B0604020202020204" pitchFamily="34" charset="0"/>
                <a:cs typeface="Arial Narrow" panose="020B0604020202020204" pitchFamily="34" charset="0"/>
              </a:rPr>
              <a:t>Staging</a:t>
            </a:r>
            <a:endParaRPr lang="en-US" sz="1200" dirty="0" smtClean="0">
              <a:solidFill>
                <a:schemeClr val="bg1"/>
              </a:solidFill>
              <a:latin typeface="Arial Narrow" panose="020B0604020202020204" pitchFamily="34" charset="0"/>
              <a:cs typeface="Arial Narrow" panose="020B0604020202020204" pitchFamily="34" charset="0"/>
            </a:endParaRPr>
          </a:p>
        </p:txBody>
      </p:sp>
      <p:sp>
        <p:nvSpPr>
          <p:cNvPr id="137" name="Can 136"/>
          <p:cNvSpPr/>
          <p:nvPr/>
        </p:nvSpPr>
        <p:spPr>
          <a:xfrm>
            <a:off x="5195861" y="3883407"/>
            <a:ext cx="822158" cy="672577"/>
          </a:xfrm>
          <a:prstGeom prst="can">
            <a:avLst/>
          </a:prstGeom>
          <a:solidFill>
            <a:srgbClr val="283038"/>
          </a:solidFill>
          <a:ln w="25400" cmpd="sng">
            <a:solidFill>
              <a:srgbClr val="4A555D"/>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82880" tIns="182880" rIns="182880" bIns="182880" rtlCol="0" anchor="ctr" anchorCtr="0"/>
          <a:lstStyle/>
          <a:p>
            <a:pPr algn="ctr"/>
            <a:r>
              <a:rPr lang="en-US" sz="1200" dirty="0" smtClean="0">
                <a:solidFill>
                  <a:schemeClr val="bg1"/>
                </a:solidFill>
                <a:latin typeface="Arial Narrow" panose="020B0604020202020204" pitchFamily="34" charset="0"/>
                <a:cs typeface="Arial Narrow" panose="020B0604020202020204" pitchFamily="34" charset="0"/>
              </a:rPr>
              <a:t>Final</a:t>
            </a:r>
            <a:endParaRPr lang="en-US" sz="1200" dirty="0" smtClean="0">
              <a:solidFill>
                <a:schemeClr val="bg1"/>
              </a:solidFill>
              <a:latin typeface="Arial Narrow" panose="020B0604020202020204" pitchFamily="34" charset="0"/>
              <a:cs typeface="Arial Narrow" panose="020B0604020202020204" pitchFamily="34" charset="0"/>
            </a:endParaRPr>
          </a:p>
        </p:txBody>
      </p:sp>
      <p:grpSp>
        <p:nvGrpSpPr>
          <p:cNvPr id="157" name="Group 156"/>
          <p:cNvGrpSpPr/>
          <p:nvPr/>
        </p:nvGrpSpPr>
        <p:grpSpPr>
          <a:xfrm>
            <a:off x="5461781" y="4818727"/>
            <a:ext cx="276728" cy="276728"/>
            <a:chOff x="6739688" y="3737809"/>
            <a:chExt cx="276728" cy="276728"/>
          </a:xfrm>
        </p:grpSpPr>
        <p:sp>
          <p:nvSpPr>
            <p:cNvPr id="158" name="Oval 157"/>
            <p:cNvSpPr/>
            <p:nvPr/>
          </p:nvSpPr>
          <p:spPr>
            <a:xfrm>
              <a:off x="6739688" y="3737809"/>
              <a:ext cx="276728" cy="276728"/>
            </a:xfrm>
            <a:prstGeom prst="ellipse">
              <a:avLst/>
            </a:prstGeom>
            <a:solidFill>
              <a:srgbClr val="283038"/>
            </a:solidFill>
            <a:ln w="25400" cmpd="sng">
              <a:solidFill>
                <a:srgbClr val="7030A0"/>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82880" tIns="182880" rIns="182880" bIns="182880" rtlCol="0" anchor="ctr" anchorCtr="0"/>
            <a:lstStyle/>
            <a:p>
              <a:pPr algn="l"/>
              <a:endParaRPr lang="en-US" sz="1600" dirty="0" smtClean="0">
                <a:solidFill>
                  <a:schemeClr val="bg1"/>
                </a:solidFill>
                <a:latin typeface="Arial Narrow" panose="020B0604020202020204" pitchFamily="34" charset="0"/>
                <a:cs typeface="Arial Narrow" panose="020B0604020202020204" pitchFamily="34" charset="0"/>
              </a:endParaRPr>
            </a:p>
          </p:txBody>
        </p:sp>
        <p:cxnSp>
          <p:nvCxnSpPr>
            <p:cNvPr id="159" name="Straight Connector 158"/>
            <p:cNvCxnSpPr>
              <a:stCxn id="158" idx="1"/>
              <a:endCxn id="158" idx="5"/>
            </p:cNvCxnSpPr>
            <p:nvPr/>
          </p:nvCxnSpPr>
          <p:spPr>
            <a:xfrm>
              <a:off x="6780214" y="3778335"/>
              <a:ext cx="195676" cy="195676"/>
            </a:xfrm>
            <a:prstGeom prst="line">
              <a:avLst/>
            </a:prstGeom>
            <a:ln w="19050" cap="flat">
              <a:solidFill>
                <a:schemeClr val="bg1">
                  <a:lumMod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a:stCxn id="158" idx="7"/>
              <a:endCxn id="158" idx="3"/>
            </p:cNvCxnSpPr>
            <p:nvPr/>
          </p:nvCxnSpPr>
          <p:spPr>
            <a:xfrm flipH="1">
              <a:off x="6780214" y="3778335"/>
              <a:ext cx="195676" cy="195676"/>
            </a:xfrm>
            <a:prstGeom prst="line">
              <a:avLst/>
            </a:prstGeom>
            <a:ln w="19050" cap="flat">
              <a:solidFill>
                <a:schemeClr val="bg1">
                  <a:lumMod val="75000"/>
                </a:schemeClr>
              </a:solidFill>
              <a:tailEnd type="none" w="med" len="sm"/>
            </a:ln>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6428592" y="5612719"/>
            <a:ext cx="276728" cy="276728"/>
            <a:chOff x="6739688" y="3737809"/>
            <a:chExt cx="276728" cy="276728"/>
          </a:xfrm>
        </p:grpSpPr>
        <p:sp>
          <p:nvSpPr>
            <p:cNvPr id="162" name="Oval 161"/>
            <p:cNvSpPr/>
            <p:nvPr/>
          </p:nvSpPr>
          <p:spPr>
            <a:xfrm>
              <a:off x="6739688" y="3737809"/>
              <a:ext cx="276728" cy="276728"/>
            </a:xfrm>
            <a:prstGeom prst="ellipse">
              <a:avLst/>
            </a:prstGeom>
            <a:solidFill>
              <a:srgbClr val="283038"/>
            </a:solidFill>
            <a:ln w="25400" cmpd="sng">
              <a:solidFill>
                <a:srgbClr val="0070C0"/>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82880" tIns="182880" rIns="182880" bIns="182880" rtlCol="0" anchor="ctr" anchorCtr="0"/>
            <a:lstStyle/>
            <a:p>
              <a:pPr algn="l"/>
              <a:endParaRPr lang="en-US" sz="1600" dirty="0" smtClean="0">
                <a:solidFill>
                  <a:schemeClr val="bg1"/>
                </a:solidFill>
                <a:latin typeface="Arial Narrow" panose="020B0604020202020204" pitchFamily="34" charset="0"/>
                <a:cs typeface="Arial Narrow" panose="020B0604020202020204" pitchFamily="34" charset="0"/>
              </a:endParaRPr>
            </a:p>
          </p:txBody>
        </p:sp>
        <p:cxnSp>
          <p:nvCxnSpPr>
            <p:cNvPr id="163" name="Straight Connector 162"/>
            <p:cNvCxnSpPr>
              <a:stCxn id="162" idx="1"/>
              <a:endCxn id="162" idx="5"/>
            </p:cNvCxnSpPr>
            <p:nvPr/>
          </p:nvCxnSpPr>
          <p:spPr>
            <a:xfrm>
              <a:off x="6780214" y="3778335"/>
              <a:ext cx="195676" cy="195676"/>
            </a:xfrm>
            <a:prstGeom prst="line">
              <a:avLst/>
            </a:prstGeom>
            <a:ln w="19050" cap="flat">
              <a:solidFill>
                <a:schemeClr val="bg1">
                  <a:lumMod val="8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a:stCxn id="162" idx="7"/>
              <a:endCxn id="162" idx="3"/>
            </p:cNvCxnSpPr>
            <p:nvPr/>
          </p:nvCxnSpPr>
          <p:spPr>
            <a:xfrm flipH="1">
              <a:off x="6780214" y="3778335"/>
              <a:ext cx="195676" cy="195676"/>
            </a:xfrm>
            <a:prstGeom prst="line">
              <a:avLst/>
            </a:prstGeom>
            <a:ln w="19050" cap="flat">
              <a:solidFill>
                <a:schemeClr val="bg1">
                  <a:lumMod val="85000"/>
                </a:schemeClr>
              </a:solidFill>
              <a:tailEnd type="none" w="med" len="sm"/>
            </a:ln>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538325" y="6032771"/>
            <a:ext cx="276728" cy="276728"/>
            <a:chOff x="6739688" y="3737809"/>
            <a:chExt cx="276728" cy="276728"/>
          </a:xfrm>
        </p:grpSpPr>
        <p:sp>
          <p:nvSpPr>
            <p:cNvPr id="176" name="Oval 175"/>
            <p:cNvSpPr/>
            <p:nvPr/>
          </p:nvSpPr>
          <p:spPr>
            <a:xfrm>
              <a:off x="6739688" y="3737809"/>
              <a:ext cx="276728" cy="276728"/>
            </a:xfrm>
            <a:prstGeom prst="ellipse">
              <a:avLst/>
            </a:prstGeom>
            <a:solidFill>
              <a:srgbClr val="283038"/>
            </a:solidFill>
            <a:ln w="25400" cmpd="sng">
              <a:solidFill>
                <a:srgbClr val="0070C0"/>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82880" tIns="182880" rIns="182880" bIns="182880" rtlCol="0" anchor="ctr" anchorCtr="0"/>
            <a:lstStyle/>
            <a:p>
              <a:pPr algn="l"/>
              <a:endParaRPr lang="en-US" sz="1000" dirty="0" smtClean="0">
                <a:solidFill>
                  <a:schemeClr val="bg1"/>
                </a:solidFill>
                <a:latin typeface="Arial Narrow" panose="020B0604020202020204" pitchFamily="34" charset="0"/>
                <a:cs typeface="Arial Narrow" panose="020B0604020202020204" pitchFamily="34" charset="0"/>
              </a:endParaRPr>
            </a:p>
          </p:txBody>
        </p:sp>
        <p:cxnSp>
          <p:nvCxnSpPr>
            <p:cNvPr id="177" name="Straight Connector 176"/>
            <p:cNvCxnSpPr>
              <a:stCxn id="176" idx="1"/>
              <a:endCxn id="176" idx="5"/>
            </p:cNvCxnSpPr>
            <p:nvPr/>
          </p:nvCxnSpPr>
          <p:spPr>
            <a:xfrm>
              <a:off x="6780214" y="3778335"/>
              <a:ext cx="195676" cy="195676"/>
            </a:xfrm>
            <a:prstGeom prst="line">
              <a:avLst/>
            </a:prstGeom>
            <a:ln w="19050" cap="flat">
              <a:solidFill>
                <a:schemeClr val="bg1">
                  <a:lumMod val="8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a:stCxn id="176" idx="7"/>
              <a:endCxn id="176" idx="3"/>
            </p:cNvCxnSpPr>
            <p:nvPr/>
          </p:nvCxnSpPr>
          <p:spPr>
            <a:xfrm flipH="1">
              <a:off x="6780214" y="3778335"/>
              <a:ext cx="195676" cy="195676"/>
            </a:xfrm>
            <a:prstGeom prst="line">
              <a:avLst/>
            </a:prstGeom>
            <a:ln w="19050" cap="flat">
              <a:solidFill>
                <a:schemeClr val="bg1">
                  <a:lumMod val="85000"/>
                </a:schemeClr>
              </a:solidFill>
              <a:tailEnd type="none" w="med" len="sm"/>
            </a:ln>
          </p:spPr>
          <p:style>
            <a:lnRef idx="2">
              <a:schemeClr val="accent1"/>
            </a:lnRef>
            <a:fillRef idx="0">
              <a:schemeClr val="accent1"/>
            </a:fillRef>
            <a:effectRef idx="1">
              <a:schemeClr val="accent1"/>
            </a:effectRef>
            <a:fontRef idx="minor">
              <a:schemeClr val="tx1"/>
            </a:fontRef>
          </p:style>
        </p:cxnSp>
      </p:grpSp>
      <p:grpSp>
        <p:nvGrpSpPr>
          <p:cNvPr id="179" name="Group 178"/>
          <p:cNvGrpSpPr/>
          <p:nvPr/>
        </p:nvGrpSpPr>
        <p:grpSpPr>
          <a:xfrm>
            <a:off x="2308052" y="6037561"/>
            <a:ext cx="276728" cy="276728"/>
            <a:chOff x="6739688" y="3737809"/>
            <a:chExt cx="276728" cy="276728"/>
          </a:xfrm>
        </p:grpSpPr>
        <p:sp>
          <p:nvSpPr>
            <p:cNvPr id="180" name="Oval 179"/>
            <p:cNvSpPr/>
            <p:nvPr/>
          </p:nvSpPr>
          <p:spPr>
            <a:xfrm>
              <a:off x="6739688" y="3737809"/>
              <a:ext cx="276728" cy="276728"/>
            </a:xfrm>
            <a:prstGeom prst="ellipse">
              <a:avLst/>
            </a:prstGeom>
            <a:solidFill>
              <a:srgbClr val="283038"/>
            </a:solidFill>
            <a:ln w="25400" cmpd="sng">
              <a:solidFill>
                <a:srgbClr val="7030A0"/>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82880" tIns="182880" rIns="182880" bIns="182880" rtlCol="0" anchor="ctr" anchorCtr="0"/>
            <a:lstStyle/>
            <a:p>
              <a:pPr algn="l"/>
              <a:endParaRPr lang="en-US" sz="1000" dirty="0" smtClean="0">
                <a:solidFill>
                  <a:schemeClr val="bg1"/>
                </a:solidFill>
                <a:latin typeface="Arial Narrow" panose="020B0604020202020204" pitchFamily="34" charset="0"/>
                <a:cs typeface="Arial Narrow" panose="020B0604020202020204" pitchFamily="34" charset="0"/>
              </a:endParaRPr>
            </a:p>
          </p:txBody>
        </p:sp>
        <p:cxnSp>
          <p:nvCxnSpPr>
            <p:cNvPr id="181" name="Straight Connector 180"/>
            <p:cNvCxnSpPr>
              <a:stCxn id="180" idx="1"/>
              <a:endCxn id="180" idx="5"/>
            </p:cNvCxnSpPr>
            <p:nvPr/>
          </p:nvCxnSpPr>
          <p:spPr>
            <a:xfrm>
              <a:off x="6780214" y="3778335"/>
              <a:ext cx="195676" cy="195676"/>
            </a:xfrm>
            <a:prstGeom prst="line">
              <a:avLst/>
            </a:prstGeom>
            <a:ln w="19050" cap="flat">
              <a:solidFill>
                <a:schemeClr val="bg1">
                  <a:lumMod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82" name="Straight Connector 181"/>
            <p:cNvCxnSpPr>
              <a:stCxn id="180" idx="7"/>
              <a:endCxn id="180" idx="3"/>
            </p:cNvCxnSpPr>
            <p:nvPr/>
          </p:nvCxnSpPr>
          <p:spPr>
            <a:xfrm flipH="1">
              <a:off x="6780214" y="3778335"/>
              <a:ext cx="195676" cy="195676"/>
            </a:xfrm>
            <a:prstGeom prst="line">
              <a:avLst/>
            </a:prstGeom>
            <a:ln w="19050" cap="flat">
              <a:solidFill>
                <a:schemeClr val="bg1">
                  <a:lumMod val="75000"/>
                </a:schemeClr>
              </a:solidFill>
              <a:tailEnd type="none" w="med" len="sm"/>
            </a:ln>
          </p:spPr>
          <p:style>
            <a:lnRef idx="2">
              <a:schemeClr val="accent1"/>
            </a:lnRef>
            <a:fillRef idx="0">
              <a:schemeClr val="accent1"/>
            </a:fillRef>
            <a:effectRef idx="1">
              <a:schemeClr val="accent1"/>
            </a:effectRef>
            <a:fontRef idx="minor">
              <a:schemeClr val="tx1"/>
            </a:fontRef>
          </p:style>
        </p:cxnSp>
      </p:grpSp>
      <p:sp>
        <p:nvSpPr>
          <p:cNvPr id="183" name="TextBox 182"/>
          <p:cNvSpPr txBox="1"/>
          <p:nvPr/>
        </p:nvSpPr>
        <p:spPr>
          <a:xfrm>
            <a:off x="924606" y="6073297"/>
            <a:ext cx="1383446" cy="195676"/>
          </a:xfrm>
          <a:prstGeom prst="rect">
            <a:avLst/>
          </a:prstGeom>
          <a:noFill/>
        </p:spPr>
        <p:txBody>
          <a:bodyPr vert="horz" wrap="square" lIns="0" tIns="0" rIns="0" bIns="0" rtlCol="0" anchor="t" anchorCtr="0">
            <a:noAutofit/>
          </a:bodyPr>
          <a:lstStyle/>
          <a:p>
            <a:pPr marL="77724" algn="l">
              <a:spcBef>
                <a:spcPts val="1000"/>
              </a:spcBef>
              <a:spcAft>
                <a:spcPts val="1000"/>
              </a:spcAft>
              <a:buClr>
                <a:schemeClr val="bg1"/>
              </a:buClr>
            </a:pPr>
            <a:r>
              <a:rPr lang="en-US" sz="1000" dirty="0" smtClean="0">
                <a:solidFill>
                  <a:schemeClr val="bg1"/>
                </a:solidFill>
              </a:rPr>
              <a:t>Sink Connector</a:t>
            </a:r>
            <a:endParaRPr lang="en-US" sz="1000" dirty="0" smtClean="0">
              <a:solidFill>
                <a:schemeClr val="bg1"/>
              </a:solidFill>
            </a:endParaRPr>
          </a:p>
        </p:txBody>
      </p:sp>
      <p:sp>
        <p:nvSpPr>
          <p:cNvPr id="184" name="TextBox 183"/>
          <p:cNvSpPr txBox="1"/>
          <p:nvPr/>
        </p:nvSpPr>
        <p:spPr>
          <a:xfrm>
            <a:off x="2697483" y="6078087"/>
            <a:ext cx="1383446" cy="195676"/>
          </a:xfrm>
          <a:prstGeom prst="rect">
            <a:avLst/>
          </a:prstGeom>
          <a:noFill/>
        </p:spPr>
        <p:txBody>
          <a:bodyPr vert="horz" wrap="square" lIns="0" tIns="0" rIns="0" bIns="0" rtlCol="0" anchor="t" anchorCtr="0">
            <a:noAutofit/>
          </a:bodyPr>
          <a:lstStyle/>
          <a:p>
            <a:pPr marL="77724" algn="l">
              <a:spcBef>
                <a:spcPts val="1000"/>
              </a:spcBef>
              <a:spcAft>
                <a:spcPts val="1000"/>
              </a:spcAft>
              <a:buClr>
                <a:schemeClr val="bg1"/>
              </a:buClr>
            </a:pPr>
            <a:r>
              <a:rPr lang="en-US" sz="1000" dirty="0" smtClean="0">
                <a:solidFill>
                  <a:schemeClr val="bg1"/>
                </a:solidFill>
              </a:rPr>
              <a:t>Source Connector</a:t>
            </a:r>
            <a:endParaRPr lang="en-US" sz="1000" dirty="0" smtClean="0">
              <a:solidFill>
                <a:schemeClr val="bg1"/>
              </a:solidFill>
            </a:endParaRPr>
          </a:p>
        </p:txBody>
      </p:sp>
      <p:grpSp>
        <p:nvGrpSpPr>
          <p:cNvPr id="185" name="Group 184"/>
          <p:cNvGrpSpPr/>
          <p:nvPr/>
        </p:nvGrpSpPr>
        <p:grpSpPr>
          <a:xfrm>
            <a:off x="4537539" y="1404003"/>
            <a:ext cx="276728" cy="276728"/>
            <a:chOff x="6739688" y="3737809"/>
            <a:chExt cx="276728" cy="276728"/>
          </a:xfrm>
        </p:grpSpPr>
        <p:sp>
          <p:nvSpPr>
            <p:cNvPr id="186" name="Oval 185"/>
            <p:cNvSpPr/>
            <p:nvPr/>
          </p:nvSpPr>
          <p:spPr>
            <a:xfrm>
              <a:off x="6739688" y="3737809"/>
              <a:ext cx="276728" cy="276728"/>
            </a:xfrm>
            <a:prstGeom prst="ellipse">
              <a:avLst/>
            </a:prstGeom>
            <a:solidFill>
              <a:srgbClr val="283038"/>
            </a:solidFill>
            <a:ln w="25400" cmpd="sng">
              <a:solidFill>
                <a:srgbClr val="7030A0"/>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82880" tIns="182880" rIns="182880" bIns="182880" rtlCol="0" anchor="ctr" anchorCtr="0"/>
            <a:lstStyle/>
            <a:p>
              <a:pPr algn="l"/>
              <a:endParaRPr lang="en-US" sz="1600" dirty="0" smtClean="0">
                <a:solidFill>
                  <a:schemeClr val="bg1"/>
                </a:solidFill>
                <a:latin typeface="Arial Narrow" panose="020B0604020202020204" pitchFamily="34" charset="0"/>
                <a:cs typeface="Arial Narrow" panose="020B0604020202020204" pitchFamily="34" charset="0"/>
              </a:endParaRPr>
            </a:p>
          </p:txBody>
        </p:sp>
        <p:cxnSp>
          <p:nvCxnSpPr>
            <p:cNvPr id="187" name="Straight Connector 186"/>
            <p:cNvCxnSpPr>
              <a:stCxn id="186" idx="1"/>
              <a:endCxn id="186" idx="5"/>
            </p:cNvCxnSpPr>
            <p:nvPr/>
          </p:nvCxnSpPr>
          <p:spPr>
            <a:xfrm>
              <a:off x="6780214" y="3778335"/>
              <a:ext cx="195676" cy="195676"/>
            </a:xfrm>
            <a:prstGeom prst="line">
              <a:avLst/>
            </a:prstGeom>
            <a:ln w="19050" cap="flat">
              <a:solidFill>
                <a:schemeClr val="bg1">
                  <a:lumMod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88" name="Straight Connector 187"/>
            <p:cNvCxnSpPr>
              <a:stCxn id="186" idx="7"/>
              <a:endCxn id="186" idx="3"/>
            </p:cNvCxnSpPr>
            <p:nvPr/>
          </p:nvCxnSpPr>
          <p:spPr>
            <a:xfrm flipH="1">
              <a:off x="6780214" y="3778335"/>
              <a:ext cx="195676" cy="195676"/>
            </a:xfrm>
            <a:prstGeom prst="line">
              <a:avLst/>
            </a:prstGeom>
            <a:ln w="19050" cap="flat">
              <a:solidFill>
                <a:schemeClr val="bg1">
                  <a:lumMod val="75000"/>
                </a:schemeClr>
              </a:solidFill>
              <a:tailEnd type="none" w="med" len="sm"/>
            </a:ln>
          </p:spPr>
          <p:style>
            <a:lnRef idx="2">
              <a:schemeClr val="accent1"/>
            </a:lnRef>
            <a:fillRef idx="0">
              <a:schemeClr val="accent1"/>
            </a:fillRef>
            <a:effectRef idx="1">
              <a:schemeClr val="accent1"/>
            </a:effectRef>
            <a:fontRef idx="minor">
              <a:schemeClr val="tx1"/>
            </a:fontRef>
          </p:style>
        </p:cxnSp>
      </p:grpSp>
      <p:grpSp>
        <p:nvGrpSpPr>
          <p:cNvPr id="189" name="Group 188"/>
          <p:cNvGrpSpPr/>
          <p:nvPr/>
        </p:nvGrpSpPr>
        <p:grpSpPr>
          <a:xfrm>
            <a:off x="5471257" y="2092267"/>
            <a:ext cx="276728" cy="276728"/>
            <a:chOff x="6739688" y="3737809"/>
            <a:chExt cx="276728" cy="276728"/>
          </a:xfrm>
        </p:grpSpPr>
        <p:sp>
          <p:nvSpPr>
            <p:cNvPr id="190" name="Oval 189"/>
            <p:cNvSpPr/>
            <p:nvPr/>
          </p:nvSpPr>
          <p:spPr>
            <a:xfrm>
              <a:off x="6739688" y="3737809"/>
              <a:ext cx="276728" cy="276728"/>
            </a:xfrm>
            <a:prstGeom prst="ellipse">
              <a:avLst/>
            </a:prstGeom>
            <a:solidFill>
              <a:srgbClr val="283038"/>
            </a:solidFill>
            <a:ln w="25400" cmpd="sng">
              <a:solidFill>
                <a:srgbClr val="0070C0"/>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82880" tIns="182880" rIns="182880" bIns="182880" rtlCol="0" anchor="ctr" anchorCtr="0"/>
            <a:lstStyle/>
            <a:p>
              <a:pPr algn="l"/>
              <a:endParaRPr lang="en-US" sz="1600" dirty="0" smtClean="0">
                <a:solidFill>
                  <a:schemeClr val="bg1"/>
                </a:solidFill>
                <a:latin typeface="Arial Narrow" panose="020B0604020202020204" pitchFamily="34" charset="0"/>
                <a:cs typeface="Arial Narrow" panose="020B0604020202020204" pitchFamily="34" charset="0"/>
              </a:endParaRPr>
            </a:p>
          </p:txBody>
        </p:sp>
        <p:cxnSp>
          <p:nvCxnSpPr>
            <p:cNvPr id="191" name="Straight Connector 190"/>
            <p:cNvCxnSpPr>
              <a:stCxn id="190" idx="1"/>
              <a:endCxn id="190" idx="5"/>
            </p:cNvCxnSpPr>
            <p:nvPr/>
          </p:nvCxnSpPr>
          <p:spPr>
            <a:xfrm>
              <a:off x="6780214" y="3778335"/>
              <a:ext cx="195676" cy="195676"/>
            </a:xfrm>
            <a:prstGeom prst="line">
              <a:avLst/>
            </a:prstGeom>
            <a:ln w="19050" cap="flat">
              <a:solidFill>
                <a:schemeClr val="bg1">
                  <a:lumMod val="8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a:stCxn id="190" idx="7"/>
              <a:endCxn id="190" idx="3"/>
            </p:cNvCxnSpPr>
            <p:nvPr/>
          </p:nvCxnSpPr>
          <p:spPr>
            <a:xfrm flipH="1">
              <a:off x="6780214" y="3778335"/>
              <a:ext cx="195676" cy="195676"/>
            </a:xfrm>
            <a:prstGeom prst="line">
              <a:avLst/>
            </a:prstGeom>
            <a:ln w="19050" cap="flat">
              <a:solidFill>
                <a:schemeClr val="bg1">
                  <a:lumMod val="85000"/>
                </a:schemeClr>
              </a:solidFill>
              <a:tailEnd type="none" w="med" len="sm"/>
            </a:ln>
          </p:spPr>
          <p:style>
            <a:lnRef idx="2">
              <a:schemeClr val="accent1"/>
            </a:lnRef>
            <a:fillRef idx="0">
              <a:schemeClr val="accent1"/>
            </a:fillRef>
            <a:effectRef idx="1">
              <a:schemeClr val="accent1"/>
            </a:effectRef>
            <a:fontRef idx="minor">
              <a:schemeClr val="tx1"/>
            </a:fontRef>
          </p:style>
        </p:cxnSp>
      </p:grpSp>
      <p:cxnSp>
        <p:nvCxnSpPr>
          <p:cNvPr id="198" name="Straight Arrow Connector 197"/>
          <p:cNvCxnSpPr>
            <a:stCxn id="15" idx="3"/>
            <a:endCxn id="137" idx="1"/>
          </p:cNvCxnSpPr>
          <p:nvPr/>
        </p:nvCxnSpPr>
        <p:spPr>
          <a:xfrm>
            <a:off x="5606940" y="3596820"/>
            <a:ext cx="0" cy="286587"/>
          </a:xfrm>
          <a:prstGeom prst="straightConnector1">
            <a:avLst/>
          </a:prstGeom>
          <a:ln w="12700" cap="flat">
            <a:solidFill>
              <a:schemeClr val="bg1">
                <a:lumMod val="65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03" name="TextBox 202"/>
          <p:cNvSpPr txBox="1"/>
          <p:nvPr/>
        </p:nvSpPr>
        <p:spPr>
          <a:xfrm>
            <a:off x="4773740" y="2667395"/>
            <a:ext cx="1654851" cy="163807"/>
          </a:xfrm>
          <a:prstGeom prst="rect">
            <a:avLst/>
          </a:prstGeom>
          <a:noFill/>
        </p:spPr>
        <p:txBody>
          <a:bodyPr vert="horz" wrap="square" lIns="0" tIns="0" rIns="0" bIns="0" rtlCol="0" anchor="t" anchorCtr="0">
            <a:noAutofit/>
          </a:bodyPr>
          <a:lstStyle/>
          <a:p>
            <a:pPr marL="77724" algn="ctr">
              <a:spcBef>
                <a:spcPts val="1000"/>
              </a:spcBef>
              <a:spcAft>
                <a:spcPts val="1000"/>
              </a:spcAft>
              <a:buClr>
                <a:schemeClr val="bg1"/>
              </a:buClr>
            </a:pPr>
            <a:r>
              <a:rPr lang="en-US" sz="1200" b="1" dirty="0" smtClean="0">
                <a:solidFill>
                  <a:schemeClr val="tx2">
                    <a:lumMod val="60000"/>
                    <a:lumOff val="40000"/>
                  </a:schemeClr>
                </a:solidFill>
                <a:latin typeface="Arial Narrow" panose="020B0606020202030204" pitchFamily="34" charset="0"/>
              </a:rPr>
              <a:t>MarkLogic Data Hub</a:t>
            </a:r>
            <a:endParaRPr lang="en-US" sz="1200" b="1" dirty="0" smtClean="0">
              <a:solidFill>
                <a:schemeClr val="tx2">
                  <a:lumMod val="60000"/>
                  <a:lumOff val="40000"/>
                </a:schemeClr>
              </a:solidFill>
              <a:latin typeface="Arial Narrow" panose="020B0606020202030204" pitchFamily="34" charset="0"/>
            </a:endParaRPr>
          </a:p>
        </p:txBody>
      </p:sp>
      <p:sp>
        <p:nvSpPr>
          <p:cNvPr id="204" name="TextBox 203"/>
          <p:cNvSpPr txBox="1"/>
          <p:nvPr/>
        </p:nvSpPr>
        <p:spPr>
          <a:xfrm>
            <a:off x="6182023" y="1458296"/>
            <a:ext cx="1117155" cy="214337"/>
          </a:xfrm>
          <a:prstGeom prst="rect">
            <a:avLst/>
          </a:prstGeom>
          <a:noFill/>
        </p:spPr>
        <p:txBody>
          <a:bodyPr vert="horz" wrap="square" lIns="0" tIns="0" rIns="0" bIns="0" rtlCol="0" anchor="t" anchorCtr="0">
            <a:noAutofit/>
          </a:bodyPr>
          <a:lstStyle/>
          <a:p>
            <a:pPr marL="77724" marR="0" lvl="0" indent="0" defTabSz="914400" rtl="0" eaLnBrk="1" fontAlgn="auto" latinLnBrk="0" hangingPunct="1">
              <a:lnSpc>
                <a:spcPct val="100000"/>
              </a:lnSpc>
              <a:spcBef>
                <a:spcPts val="1000"/>
              </a:spcBef>
              <a:spcAft>
                <a:spcPts val="1000"/>
              </a:spcAft>
              <a:buClr>
                <a:srgbClr val="FFFFFF"/>
              </a:buClr>
              <a:buSzTx/>
              <a:buFontTx/>
              <a:buNone/>
              <a:tabLst/>
              <a:defRPr/>
            </a:pPr>
            <a:r>
              <a:rPr kumimoji="0" lang="en-US" sz="1000" b="0" i="0" u="none" strike="noStrike" kern="1200" cap="none" spc="0" normalizeH="0" baseline="0" noProof="0" dirty="0" smtClean="0">
                <a:ln>
                  <a:noFill/>
                </a:ln>
                <a:solidFill>
                  <a:srgbClr val="FFFFFF">
                    <a:lumMod val="85000"/>
                  </a:srgbClr>
                </a:solidFill>
                <a:effectLst/>
                <a:uLnTx/>
                <a:uFillTx/>
                <a:latin typeface="Arial"/>
                <a:ea typeface="+mn-ea"/>
                <a:cs typeface="+mn-cs"/>
              </a:rPr>
              <a:t>topic: </a:t>
            </a:r>
            <a:r>
              <a:rPr lang="en-US" sz="1000" i="1" dirty="0" err="1" smtClean="0">
                <a:solidFill>
                  <a:srgbClr val="FFFFFF">
                    <a:lumMod val="85000"/>
                  </a:srgbClr>
                </a:solidFill>
                <a:latin typeface="Arial"/>
              </a:rPr>
              <a:t>iot</a:t>
            </a:r>
            <a:r>
              <a:rPr lang="en-US" sz="1000" i="1" dirty="0" smtClean="0">
                <a:solidFill>
                  <a:srgbClr val="FFFFFF">
                    <a:lumMod val="85000"/>
                  </a:srgbClr>
                </a:solidFill>
                <a:latin typeface="Arial"/>
              </a:rPr>
              <a:t>-input</a:t>
            </a:r>
            <a:endParaRPr kumimoji="0" lang="en-US" sz="1000" b="0" i="1" u="none" strike="noStrike" kern="1200" cap="none" spc="0" normalizeH="0" baseline="0" noProof="0" dirty="0" smtClean="0">
              <a:ln>
                <a:noFill/>
              </a:ln>
              <a:solidFill>
                <a:srgbClr val="FFFFFF">
                  <a:lumMod val="85000"/>
                </a:srgbClr>
              </a:solidFill>
              <a:effectLst/>
              <a:uLnTx/>
              <a:uFillTx/>
              <a:latin typeface="Arial"/>
            </a:endParaRPr>
          </a:p>
        </p:txBody>
      </p:sp>
      <p:sp>
        <p:nvSpPr>
          <p:cNvPr id="205" name="TextBox 204"/>
          <p:cNvSpPr txBox="1"/>
          <p:nvPr/>
        </p:nvSpPr>
        <p:spPr>
          <a:xfrm>
            <a:off x="5030016" y="6207550"/>
            <a:ext cx="1117155" cy="214337"/>
          </a:xfrm>
          <a:prstGeom prst="rect">
            <a:avLst/>
          </a:prstGeom>
          <a:noFill/>
        </p:spPr>
        <p:txBody>
          <a:bodyPr vert="horz" wrap="square" lIns="0" tIns="0" rIns="0" bIns="0" rtlCol="0" anchor="t" anchorCtr="0">
            <a:noAutofit/>
          </a:bodyPr>
          <a:lstStyle/>
          <a:p>
            <a:pPr marL="77724" marR="0" lvl="0" indent="0" defTabSz="914400" rtl="0" eaLnBrk="1" fontAlgn="auto" latinLnBrk="0" hangingPunct="1">
              <a:lnSpc>
                <a:spcPct val="100000"/>
              </a:lnSpc>
              <a:spcBef>
                <a:spcPts val="1000"/>
              </a:spcBef>
              <a:spcAft>
                <a:spcPts val="1000"/>
              </a:spcAft>
              <a:buClr>
                <a:srgbClr val="FFFFFF"/>
              </a:buClr>
              <a:buSzTx/>
              <a:buFontTx/>
              <a:buNone/>
              <a:tabLst/>
              <a:defRPr/>
            </a:pPr>
            <a:r>
              <a:rPr kumimoji="0" lang="en-US" sz="1000" b="0" i="0" u="none" strike="noStrike" kern="1200" cap="none" spc="0" normalizeH="0" baseline="0" noProof="0" dirty="0" smtClean="0">
                <a:ln>
                  <a:noFill/>
                </a:ln>
                <a:solidFill>
                  <a:srgbClr val="FFFFFF">
                    <a:lumMod val="85000"/>
                  </a:srgbClr>
                </a:solidFill>
                <a:effectLst/>
                <a:uLnTx/>
                <a:uFillTx/>
                <a:latin typeface="Arial"/>
                <a:ea typeface="+mn-ea"/>
                <a:cs typeface="+mn-cs"/>
              </a:rPr>
              <a:t>topic : </a:t>
            </a:r>
            <a:r>
              <a:rPr lang="en-US" sz="1000" i="1" dirty="0" err="1" smtClean="0">
                <a:solidFill>
                  <a:srgbClr val="FFFFFF">
                    <a:lumMod val="85000"/>
                  </a:srgbClr>
                </a:solidFill>
                <a:latin typeface="Arial"/>
              </a:rPr>
              <a:t>iot</a:t>
            </a:r>
            <a:r>
              <a:rPr lang="en-US" sz="1000" i="1" dirty="0" smtClean="0">
                <a:solidFill>
                  <a:srgbClr val="FFFFFF">
                    <a:lumMod val="85000"/>
                  </a:srgbClr>
                </a:solidFill>
                <a:latin typeface="Arial"/>
              </a:rPr>
              <a:t>-output</a:t>
            </a:r>
            <a:endParaRPr kumimoji="0" lang="en-US" sz="1000" b="0" i="1" u="none" strike="noStrike" kern="1200" cap="none" spc="0" normalizeH="0" baseline="0" noProof="0" dirty="0" smtClean="0">
              <a:ln>
                <a:noFill/>
              </a:ln>
              <a:solidFill>
                <a:srgbClr val="FFFFFF">
                  <a:lumMod val="85000"/>
                </a:srgbClr>
              </a:solidFill>
              <a:effectLst/>
              <a:uLnTx/>
              <a:uFillTx/>
              <a:latin typeface="Arial"/>
            </a:endParaRPr>
          </a:p>
        </p:txBody>
      </p:sp>
      <p:sp>
        <p:nvSpPr>
          <p:cNvPr id="213" name="TextBox 212"/>
          <p:cNvSpPr txBox="1"/>
          <p:nvPr/>
        </p:nvSpPr>
        <p:spPr>
          <a:xfrm>
            <a:off x="6818676" y="6207550"/>
            <a:ext cx="1550117" cy="223405"/>
          </a:xfrm>
          <a:prstGeom prst="rect">
            <a:avLst/>
          </a:prstGeom>
          <a:noFill/>
        </p:spPr>
        <p:txBody>
          <a:bodyPr vert="horz" wrap="square" lIns="0" tIns="0" rIns="0" bIns="0" rtlCol="0" anchor="t" anchorCtr="0">
            <a:noAutofit/>
          </a:bodyPr>
          <a:lstStyle/>
          <a:p>
            <a:pPr marL="77724" marR="0" lvl="0" indent="0" algn="ctr" defTabSz="914400" rtl="0" eaLnBrk="1" fontAlgn="auto" latinLnBrk="0" hangingPunct="1">
              <a:lnSpc>
                <a:spcPct val="100000"/>
              </a:lnSpc>
              <a:spcBef>
                <a:spcPts val="1000"/>
              </a:spcBef>
              <a:spcAft>
                <a:spcPts val="1000"/>
              </a:spcAft>
              <a:buClr>
                <a:srgbClr val="FFFFFF"/>
              </a:buClr>
              <a:buSzTx/>
              <a:buFontTx/>
              <a:buNone/>
              <a:tabLst/>
              <a:defRPr/>
            </a:pPr>
            <a:r>
              <a:rPr kumimoji="0" lang="en-US" sz="1000" b="0" i="0" u="none" strike="noStrike" kern="1200" cap="none" spc="0" normalizeH="0" baseline="0" noProof="0" dirty="0" smtClean="0">
                <a:ln>
                  <a:noFill/>
                </a:ln>
                <a:solidFill>
                  <a:srgbClr val="FFFFFF">
                    <a:lumMod val="85000"/>
                  </a:srgbClr>
                </a:solidFill>
                <a:effectLst/>
                <a:uLnTx/>
                <a:uFillTx/>
                <a:latin typeface="Arial"/>
                <a:ea typeface="+mn-ea"/>
                <a:cs typeface="+mn-cs"/>
              </a:rPr>
              <a:t>index : </a:t>
            </a:r>
            <a:r>
              <a:rPr lang="en-US" sz="1000" i="1" dirty="0" err="1" smtClean="0">
                <a:solidFill>
                  <a:srgbClr val="FFFFFF">
                    <a:lumMod val="85000"/>
                  </a:srgbClr>
                </a:solidFill>
                <a:latin typeface="Arial"/>
              </a:rPr>
              <a:t>iot</a:t>
            </a:r>
            <a:r>
              <a:rPr lang="en-US" sz="1000" i="1" dirty="0" smtClean="0">
                <a:solidFill>
                  <a:srgbClr val="FFFFFF">
                    <a:lumMod val="85000"/>
                  </a:srgbClr>
                </a:solidFill>
                <a:latin typeface="Arial"/>
              </a:rPr>
              <a:t>-events-index</a:t>
            </a:r>
            <a:endParaRPr kumimoji="0" lang="en-US" sz="1000" b="0" i="1" u="none" strike="noStrike" kern="1200" cap="none" spc="0" normalizeH="0" baseline="0" noProof="0" dirty="0" smtClean="0">
              <a:ln>
                <a:noFill/>
              </a:ln>
              <a:solidFill>
                <a:srgbClr val="FFFFFF">
                  <a:lumMod val="85000"/>
                </a:srgbClr>
              </a:solidFill>
              <a:effectLst/>
              <a:uLnTx/>
              <a:uFillTx/>
              <a:latin typeface="Arial"/>
            </a:endParaRPr>
          </a:p>
        </p:txBody>
      </p:sp>
      <p:sp>
        <p:nvSpPr>
          <p:cNvPr id="225" name="Rectangle 224"/>
          <p:cNvSpPr/>
          <p:nvPr/>
        </p:nvSpPr>
        <p:spPr>
          <a:xfrm>
            <a:off x="7189375" y="3872420"/>
            <a:ext cx="1250486" cy="780033"/>
          </a:xfrm>
          <a:prstGeom prst="rect">
            <a:avLst/>
          </a:prstGeom>
          <a:solidFill>
            <a:srgbClr val="283038"/>
          </a:solidFill>
          <a:ln w="6350" cmpd="sng">
            <a:solidFill>
              <a:schemeClr val="bg1">
                <a:lumMod val="65000"/>
              </a:schemeClr>
            </a:solidFill>
            <a:prstDash val="dash"/>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82880" tIns="182880" rIns="182880" bIns="18288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chemeClr val="accent5">
                    <a:lumMod val="60000"/>
                    <a:lumOff val="40000"/>
                  </a:schemeClr>
                </a:solidFill>
                <a:effectLst/>
                <a:uLnTx/>
                <a:uFillTx/>
                <a:latin typeface="Arial Narrow" panose="020B0604020202020204" pitchFamily="34" charset="0"/>
                <a:ea typeface="+mn-ea"/>
                <a:cs typeface="Arial Narrow" panose="020B0604020202020204" pitchFamily="34" charset="0"/>
              </a:rPr>
              <a:t>Grove App</a:t>
            </a:r>
            <a:endParaRPr kumimoji="0" lang="en-US" sz="1200" b="1" i="0" u="none" strike="noStrike" kern="1200" cap="none" spc="0" normalizeH="0" baseline="0" noProof="0" dirty="0">
              <a:ln>
                <a:noFill/>
              </a:ln>
              <a:solidFill>
                <a:schemeClr val="accent5">
                  <a:lumMod val="60000"/>
                  <a:lumOff val="40000"/>
                </a:schemeClr>
              </a:solidFill>
              <a:effectLst/>
              <a:uLnTx/>
              <a:uFillTx/>
              <a:latin typeface="Arial Narrow" panose="020B0604020202020204" pitchFamily="34" charset="0"/>
              <a:cs typeface="Arial Narrow" panose="020B0604020202020204" pitchFamily="34" charset="0"/>
            </a:endParaRPr>
          </a:p>
        </p:txBody>
      </p:sp>
      <p:cxnSp>
        <p:nvCxnSpPr>
          <p:cNvPr id="226" name="Straight Arrow Connector 225"/>
          <p:cNvCxnSpPr/>
          <p:nvPr/>
        </p:nvCxnSpPr>
        <p:spPr>
          <a:xfrm flipV="1">
            <a:off x="6048201" y="4231488"/>
            <a:ext cx="1171356" cy="4399"/>
          </a:xfrm>
          <a:prstGeom prst="straightConnector1">
            <a:avLst/>
          </a:prstGeom>
          <a:ln w="6350" cap="flat">
            <a:solidFill>
              <a:schemeClr val="accent4">
                <a:lumMod val="60000"/>
                <a:lumOff val="40000"/>
              </a:schemeClr>
            </a:solidFill>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28" name="TextBox 227"/>
          <p:cNvSpPr txBox="1"/>
          <p:nvPr/>
        </p:nvSpPr>
        <p:spPr>
          <a:xfrm>
            <a:off x="2072271" y="3135546"/>
            <a:ext cx="656108" cy="297097"/>
          </a:xfrm>
          <a:prstGeom prst="rect">
            <a:avLst/>
          </a:prstGeom>
          <a:noFill/>
        </p:spPr>
        <p:txBody>
          <a:bodyPr vert="horz" wrap="square" lIns="0" tIns="0" rIns="0" bIns="0" rtlCol="0" anchor="t" anchorCtr="0">
            <a:noAutofit/>
          </a:bodyPr>
          <a:lstStyle/>
          <a:p>
            <a:pPr marL="77724" algn="l">
              <a:spcBef>
                <a:spcPts val="1000"/>
              </a:spcBef>
              <a:spcAft>
                <a:spcPts val="1000"/>
              </a:spcAft>
              <a:buClr>
                <a:schemeClr val="bg1"/>
              </a:buClr>
            </a:pPr>
            <a:r>
              <a:rPr lang="en-US" sz="1000" dirty="0" smtClean="0">
                <a:solidFill>
                  <a:schemeClr val="bg1"/>
                </a:solidFill>
              </a:rPr>
              <a:t>Every 30 seconds</a:t>
            </a:r>
            <a:endParaRPr lang="en-US" sz="1000" dirty="0" smtClean="0">
              <a:solidFill>
                <a:schemeClr val="bg1"/>
              </a:solidFill>
            </a:endParaRPr>
          </a:p>
        </p:txBody>
      </p:sp>
      <p:sp>
        <p:nvSpPr>
          <p:cNvPr id="229" name="TextBox 228"/>
          <p:cNvSpPr txBox="1"/>
          <p:nvPr/>
        </p:nvSpPr>
        <p:spPr>
          <a:xfrm>
            <a:off x="2036509" y="1555646"/>
            <a:ext cx="656108" cy="297097"/>
          </a:xfrm>
          <a:prstGeom prst="rect">
            <a:avLst/>
          </a:prstGeom>
          <a:noFill/>
        </p:spPr>
        <p:txBody>
          <a:bodyPr vert="horz" wrap="square" lIns="0" tIns="0" rIns="0" bIns="0" rtlCol="0" anchor="t" anchorCtr="0">
            <a:noAutofit/>
          </a:bodyPr>
          <a:lstStyle/>
          <a:p>
            <a:pPr marL="77724" algn="l">
              <a:spcBef>
                <a:spcPts val="1000"/>
              </a:spcBef>
              <a:spcAft>
                <a:spcPts val="1000"/>
              </a:spcAft>
              <a:buClr>
                <a:schemeClr val="bg1"/>
              </a:buClr>
            </a:pPr>
            <a:r>
              <a:rPr lang="en-US" sz="1000" dirty="0" smtClean="0">
                <a:solidFill>
                  <a:schemeClr val="bg1"/>
                </a:solidFill>
              </a:rPr>
              <a:t>Every 30 seconds</a:t>
            </a:r>
            <a:endParaRPr lang="en-US" sz="1000" dirty="0" smtClean="0">
              <a:solidFill>
                <a:schemeClr val="bg1"/>
              </a:solidFill>
            </a:endParaRPr>
          </a:p>
        </p:txBody>
      </p:sp>
      <p:sp>
        <p:nvSpPr>
          <p:cNvPr id="230" name="TextBox 229"/>
          <p:cNvSpPr txBox="1"/>
          <p:nvPr/>
        </p:nvSpPr>
        <p:spPr>
          <a:xfrm>
            <a:off x="5923794" y="4818727"/>
            <a:ext cx="721194" cy="314747"/>
          </a:xfrm>
          <a:prstGeom prst="rect">
            <a:avLst/>
          </a:prstGeom>
          <a:noFill/>
        </p:spPr>
        <p:txBody>
          <a:bodyPr vert="horz" wrap="square" lIns="0" tIns="0" rIns="0" bIns="0" rtlCol="0" anchor="t" anchorCtr="0">
            <a:noAutofit/>
          </a:bodyPr>
          <a:lstStyle/>
          <a:p>
            <a:pPr marL="77724" algn="l">
              <a:spcBef>
                <a:spcPts val="1000"/>
              </a:spcBef>
              <a:spcAft>
                <a:spcPts val="1000"/>
              </a:spcAft>
              <a:buClr>
                <a:schemeClr val="bg1"/>
              </a:buClr>
            </a:pPr>
            <a:r>
              <a:rPr lang="en-US" sz="1000" dirty="0" smtClean="0">
                <a:solidFill>
                  <a:schemeClr val="bg1"/>
                </a:solidFill>
              </a:rPr>
              <a:t>polls every 2 minutes</a:t>
            </a:r>
            <a:endParaRPr lang="en-US" sz="1000" dirty="0" smtClean="0">
              <a:solidFill>
                <a:schemeClr val="bg1"/>
              </a:solidFill>
            </a:endParaRPr>
          </a:p>
        </p:txBody>
      </p:sp>
    </p:spTree>
    <p:extLst>
      <p:ext uri="{BB962C8B-B14F-4D97-AF65-F5344CB8AC3E}">
        <p14:creationId xmlns:p14="http://schemas.microsoft.com/office/powerpoint/2010/main" val="10037600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Example Messages/Documents</a:t>
            </a:r>
            <a:endParaRPr lang="en-US" dirty="0"/>
          </a:p>
        </p:txBody>
      </p:sp>
      <p:sp>
        <p:nvSpPr>
          <p:cNvPr id="4" name="Rectangle 3"/>
          <p:cNvSpPr/>
          <p:nvPr/>
        </p:nvSpPr>
        <p:spPr>
          <a:xfrm>
            <a:off x="445356" y="1580847"/>
            <a:ext cx="2157872" cy="1477328"/>
          </a:xfrm>
          <a:prstGeom prst="rect">
            <a:avLst/>
          </a:prstGeom>
          <a:noFill/>
        </p:spPr>
        <p:style>
          <a:lnRef idx="2">
            <a:schemeClr val="accent5"/>
          </a:lnRef>
          <a:fillRef idx="1">
            <a:schemeClr val="lt1"/>
          </a:fillRef>
          <a:effectRef idx="0">
            <a:schemeClr val="accent5"/>
          </a:effectRef>
          <a:fontRef idx="minor">
            <a:schemeClr val="dk1"/>
          </a:fontRef>
        </p:style>
        <p:txBody>
          <a:bodyPr wrap="square">
            <a:spAutoFit/>
          </a:bodyPr>
          <a:lstStyle/>
          <a:p>
            <a:r>
              <a:rPr lang="en-US" sz="900" dirty="0">
                <a:solidFill>
                  <a:schemeClr val="bg1">
                    <a:lumMod val="95000"/>
                  </a:schemeClr>
                </a:solidFill>
                <a:latin typeface="Courier New" panose="02070309020205020404" pitchFamily="49" charset="0"/>
                <a:cs typeface="Courier New" panose="02070309020205020404" pitchFamily="49" charset="0"/>
              </a:rPr>
              <a:t>{</a:t>
            </a:r>
          </a:p>
          <a:p>
            <a:r>
              <a:rPr lang="en-US" sz="900" dirty="0">
                <a:solidFill>
                  <a:schemeClr val="bg1">
                    <a:lumMod val="95000"/>
                  </a:schemeClr>
                </a:solidFill>
                <a:latin typeface="Courier New" panose="02070309020205020404" pitchFamily="49" charset="0"/>
                <a:cs typeface="Courier New" panose="02070309020205020404" pitchFamily="49" charset="0"/>
              </a:rPr>
              <a:t>    "type": "temperature",</a:t>
            </a:r>
          </a:p>
          <a:p>
            <a:r>
              <a:rPr lang="en-US" sz="900" dirty="0">
                <a:solidFill>
                  <a:schemeClr val="bg1">
                    <a:lumMod val="95000"/>
                  </a:schemeClr>
                </a:solidFill>
                <a:latin typeface="Courier New" panose="02070309020205020404" pitchFamily="49" charset="0"/>
                <a:cs typeface="Courier New" panose="02070309020205020404" pitchFamily="49" charset="0"/>
              </a:rPr>
              <a:t>    "value": {</a:t>
            </a:r>
          </a:p>
          <a:p>
            <a:r>
              <a:rPr lang="en-US" sz="900" dirty="0">
                <a:solidFill>
                  <a:schemeClr val="bg1">
                    <a:lumMod val="95000"/>
                  </a:schemeClr>
                </a:solidFill>
                <a:latin typeface="Courier New" panose="02070309020205020404" pitchFamily="49" charset="0"/>
                <a:cs typeface="Courier New" panose="02070309020205020404" pitchFamily="49" charset="0"/>
              </a:rPr>
              <a:t>        "min": 63,</a:t>
            </a:r>
          </a:p>
          <a:p>
            <a:r>
              <a:rPr lang="en-US" sz="900" dirty="0">
                <a:solidFill>
                  <a:schemeClr val="bg1">
                    <a:lumMod val="95000"/>
                  </a:schemeClr>
                </a:solidFill>
                <a:latin typeface="Courier New" panose="02070309020205020404" pitchFamily="49" charset="0"/>
                <a:cs typeface="Courier New" panose="02070309020205020404" pitchFamily="49" charset="0"/>
              </a:rPr>
              <a:t>        "max": 73,</a:t>
            </a:r>
          </a:p>
          <a:p>
            <a:r>
              <a:rPr lang="en-US" sz="900" dirty="0">
                <a:solidFill>
                  <a:schemeClr val="bg1">
                    <a:lumMod val="95000"/>
                  </a:schemeClr>
                </a:solidFill>
                <a:latin typeface="Courier New" panose="02070309020205020404" pitchFamily="49" charset="0"/>
                <a:cs typeface="Courier New" panose="02070309020205020404" pitchFamily="49" charset="0"/>
              </a:rPr>
              <a:t>        "unit": "</a:t>
            </a:r>
            <a:r>
              <a:rPr lang="en-US" sz="900" dirty="0" err="1">
                <a:solidFill>
                  <a:schemeClr val="bg1">
                    <a:lumMod val="95000"/>
                  </a:schemeClr>
                </a:solidFill>
                <a:latin typeface="Courier New" panose="02070309020205020404" pitchFamily="49" charset="0"/>
                <a:cs typeface="Courier New" panose="02070309020205020404" pitchFamily="49" charset="0"/>
              </a:rPr>
              <a:t>fahrenheit</a:t>
            </a:r>
            <a:r>
              <a:rPr lang="en-US" sz="900" dirty="0">
                <a:solidFill>
                  <a:schemeClr val="bg1">
                    <a:lumMod val="95000"/>
                  </a:schemeClr>
                </a:solidFill>
                <a:latin typeface="Courier New" panose="02070309020205020404" pitchFamily="49" charset="0"/>
                <a:cs typeface="Courier New" panose="02070309020205020404" pitchFamily="49" charset="0"/>
              </a:rPr>
              <a:t>"</a:t>
            </a:r>
          </a:p>
          <a:p>
            <a:r>
              <a:rPr lang="en-US" sz="900" dirty="0">
                <a:solidFill>
                  <a:schemeClr val="bg1">
                    <a:lumMod val="95000"/>
                  </a:schemeClr>
                </a:solidFill>
                <a:latin typeface="Courier New" panose="02070309020205020404" pitchFamily="49" charset="0"/>
                <a:cs typeface="Courier New" panose="02070309020205020404" pitchFamily="49" charset="0"/>
              </a:rPr>
              <a:t>    },</a:t>
            </a:r>
          </a:p>
          <a:p>
            <a:r>
              <a:rPr lang="en-US" sz="900" dirty="0">
                <a:solidFill>
                  <a:schemeClr val="bg1">
                    <a:lumMod val="95000"/>
                  </a:schemeClr>
                </a:solidFill>
                <a:latin typeface="Courier New" panose="02070309020205020404" pitchFamily="49" charset="0"/>
                <a:cs typeface="Courier New" panose="02070309020205020404" pitchFamily="49" charset="0"/>
              </a:rPr>
              <a:t>    "time": 1610147705622</a:t>
            </a:r>
          </a:p>
          <a:p>
            <a:r>
              <a:rPr lang="en-US" sz="900" dirty="0" smtClean="0">
                <a:solidFill>
                  <a:schemeClr val="bg1">
                    <a:lumMod val="95000"/>
                  </a:schemeClr>
                </a:solidFill>
                <a:latin typeface="Courier New" panose="02070309020205020404" pitchFamily="49" charset="0"/>
                <a:cs typeface="Courier New" panose="02070309020205020404" pitchFamily="49" charset="0"/>
              </a:rPr>
              <a:t>}</a:t>
            </a:r>
          </a:p>
          <a:p>
            <a:endParaRPr lang="en-US" sz="900" dirty="0">
              <a:solidFill>
                <a:schemeClr val="bg1">
                  <a:lumMod val="95000"/>
                </a:schemeClr>
              </a:solidFill>
              <a:latin typeface="Courier New" panose="02070309020205020404" pitchFamily="49" charset="0"/>
              <a:cs typeface="Courier New" panose="02070309020205020404" pitchFamily="49" charset="0"/>
            </a:endParaRPr>
          </a:p>
        </p:txBody>
      </p:sp>
      <p:sp>
        <p:nvSpPr>
          <p:cNvPr id="5" name="Rectangle 4"/>
          <p:cNvSpPr/>
          <p:nvPr/>
        </p:nvSpPr>
        <p:spPr>
          <a:xfrm>
            <a:off x="2970647" y="1580847"/>
            <a:ext cx="3358468" cy="1477328"/>
          </a:xfrm>
          <a:prstGeom prst="rect">
            <a:avLst/>
          </a:prstGeom>
          <a:noFill/>
        </p:spPr>
        <p:style>
          <a:lnRef idx="2">
            <a:schemeClr val="accent5"/>
          </a:lnRef>
          <a:fillRef idx="1">
            <a:schemeClr val="lt1"/>
          </a:fillRef>
          <a:effectRef idx="0">
            <a:schemeClr val="accent5"/>
          </a:effectRef>
          <a:fontRef idx="minor">
            <a:schemeClr val="dk1"/>
          </a:fontRef>
        </p:style>
        <p:txBody>
          <a:bodyPr wrap="square">
            <a:spAutoFit/>
          </a:bodyPr>
          <a:lstStyle/>
          <a:p>
            <a:r>
              <a:rPr lang="en-US" sz="900" dirty="0">
                <a:solidFill>
                  <a:schemeClr val="bg1">
                    <a:lumMod val="95000"/>
                  </a:schemeClr>
                </a:solidFill>
                <a:latin typeface="Courier New" panose="02070309020205020404" pitchFamily="49" charset="0"/>
                <a:cs typeface="Courier New" panose="02070309020205020404" pitchFamily="49" charset="0"/>
              </a:rPr>
              <a:t>{</a:t>
            </a:r>
          </a:p>
          <a:p>
            <a:r>
              <a:rPr lang="en-US" sz="900" dirty="0">
                <a:solidFill>
                  <a:schemeClr val="bg1">
                    <a:lumMod val="95000"/>
                  </a:schemeClr>
                </a:solidFill>
                <a:latin typeface="Courier New" panose="02070309020205020404" pitchFamily="49" charset="0"/>
                <a:cs typeface="Courier New" panose="02070309020205020404" pitchFamily="49" charset="0"/>
              </a:rPr>
              <a:t>    "type": </a:t>
            </a:r>
            <a:r>
              <a:rPr lang="en-US" sz="900" dirty="0" smtClean="0">
                <a:solidFill>
                  <a:schemeClr val="bg1">
                    <a:lumMod val="95000"/>
                  </a:schemeClr>
                </a:solidFill>
                <a:latin typeface="Courier New" panose="02070309020205020404" pitchFamily="49" charset="0"/>
                <a:cs typeface="Courier New" panose="02070309020205020404" pitchFamily="49" charset="0"/>
              </a:rPr>
              <a:t>“temperature",</a:t>
            </a:r>
            <a:endParaRPr lang="en-US" sz="900" dirty="0">
              <a:solidFill>
                <a:schemeClr val="bg1">
                  <a:lumMod val="95000"/>
                </a:schemeClr>
              </a:solidFill>
              <a:latin typeface="Courier New" panose="02070309020205020404" pitchFamily="49" charset="0"/>
              <a:cs typeface="Courier New" panose="02070309020205020404" pitchFamily="49" charset="0"/>
            </a:endParaRPr>
          </a:p>
          <a:p>
            <a:r>
              <a:rPr lang="en-US" sz="900" dirty="0">
                <a:solidFill>
                  <a:schemeClr val="bg1">
                    <a:lumMod val="95000"/>
                  </a:schemeClr>
                </a:solidFill>
                <a:latin typeface="Courier New" panose="02070309020205020404" pitchFamily="49" charset="0"/>
                <a:cs typeface="Courier New" panose="02070309020205020404" pitchFamily="49" charset="0"/>
              </a:rPr>
              <a:t>    "value": {</a:t>
            </a:r>
          </a:p>
          <a:p>
            <a:r>
              <a:rPr lang="en-US" sz="900" dirty="0">
                <a:solidFill>
                  <a:schemeClr val="bg1">
                    <a:lumMod val="95000"/>
                  </a:schemeClr>
                </a:solidFill>
                <a:latin typeface="Courier New" panose="02070309020205020404" pitchFamily="49" charset="0"/>
                <a:cs typeface="Courier New" panose="02070309020205020404" pitchFamily="49" charset="0"/>
              </a:rPr>
              <a:t>        "min": </a:t>
            </a:r>
            <a:r>
              <a:rPr lang="en-US" sz="900" dirty="0" smtClean="0">
                <a:solidFill>
                  <a:schemeClr val="bg1">
                    <a:lumMod val="95000"/>
                  </a:schemeClr>
                </a:solidFill>
                <a:latin typeface="Courier New" panose="02070309020205020404" pitchFamily="49" charset="0"/>
                <a:cs typeface="Courier New" panose="02070309020205020404" pitchFamily="49" charset="0"/>
              </a:rPr>
              <a:t>63</a:t>
            </a:r>
            <a:r>
              <a:rPr lang="en-US" sz="900" dirty="0">
                <a:solidFill>
                  <a:schemeClr val="bg1">
                    <a:lumMod val="95000"/>
                  </a:schemeClr>
                </a:solidFill>
                <a:latin typeface="Courier New" panose="02070309020205020404" pitchFamily="49" charset="0"/>
                <a:cs typeface="Courier New" panose="02070309020205020404" pitchFamily="49" charset="0"/>
              </a:rPr>
              <a:t>,</a:t>
            </a:r>
          </a:p>
          <a:p>
            <a:r>
              <a:rPr lang="en-US" sz="900" dirty="0">
                <a:solidFill>
                  <a:schemeClr val="bg1">
                    <a:lumMod val="95000"/>
                  </a:schemeClr>
                </a:solidFill>
                <a:latin typeface="Courier New" panose="02070309020205020404" pitchFamily="49" charset="0"/>
                <a:cs typeface="Courier New" panose="02070309020205020404" pitchFamily="49" charset="0"/>
              </a:rPr>
              <a:t>        "max": </a:t>
            </a:r>
            <a:r>
              <a:rPr lang="en-US" sz="900" dirty="0" smtClean="0">
                <a:solidFill>
                  <a:schemeClr val="bg1">
                    <a:lumMod val="95000"/>
                  </a:schemeClr>
                </a:solidFill>
                <a:latin typeface="Courier New" panose="02070309020205020404" pitchFamily="49" charset="0"/>
                <a:cs typeface="Courier New" panose="02070309020205020404" pitchFamily="49" charset="0"/>
              </a:rPr>
              <a:t>73,</a:t>
            </a:r>
            <a:endParaRPr lang="en-US" sz="900" dirty="0">
              <a:solidFill>
                <a:schemeClr val="bg1">
                  <a:lumMod val="95000"/>
                </a:schemeClr>
              </a:solidFill>
              <a:latin typeface="Courier New" panose="02070309020205020404" pitchFamily="49" charset="0"/>
              <a:cs typeface="Courier New" panose="02070309020205020404" pitchFamily="49" charset="0"/>
            </a:endParaRPr>
          </a:p>
          <a:p>
            <a:r>
              <a:rPr lang="en-US" sz="900" dirty="0">
                <a:solidFill>
                  <a:schemeClr val="bg1">
                    <a:lumMod val="95000"/>
                  </a:schemeClr>
                </a:solidFill>
                <a:latin typeface="Courier New" panose="02070309020205020404" pitchFamily="49" charset="0"/>
                <a:cs typeface="Courier New" panose="02070309020205020404" pitchFamily="49" charset="0"/>
              </a:rPr>
              <a:t>        "unit": </a:t>
            </a:r>
            <a:r>
              <a:rPr lang="en-US" sz="900" dirty="0" smtClean="0">
                <a:solidFill>
                  <a:schemeClr val="bg1">
                    <a:lumMod val="95000"/>
                  </a:schemeClr>
                </a:solidFill>
                <a:latin typeface="Courier New" panose="02070309020205020404" pitchFamily="49" charset="0"/>
                <a:cs typeface="Courier New" panose="02070309020205020404" pitchFamily="49" charset="0"/>
              </a:rPr>
              <a:t>"</a:t>
            </a:r>
            <a:r>
              <a:rPr lang="en-US" sz="900" dirty="0" err="1" smtClean="0">
                <a:solidFill>
                  <a:schemeClr val="bg1">
                    <a:lumMod val="95000"/>
                  </a:schemeClr>
                </a:solidFill>
                <a:latin typeface="Courier New" panose="02070309020205020404" pitchFamily="49" charset="0"/>
                <a:cs typeface="Courier New" panose="02070309020205020404" pitchFamily="49" charset="0"/>
              </a:rPr>
              <a:t>fahrenheit</a:t>
            </a:r>
            <a:r>
              <a:rPr lang="en-US" sz="900" dirty="0" smtClean="0">
                <a:solidFill>
                  <a:schemeClr val="bg1">
                    <a:lumMod val="95000"/>
                  </a:schemeClr>
                </a:solidFill>
                <a:latin typeface="Courier New" panose="02070309020205020404" pitchFamily="49" charset="0"/>
                <a:cs typeface="Courier New" panose="02070309020205020404" pitchFamily="49" charset="0"/>
              </a:rPr>
              <a:t>"</a:t>
            </a:r>
            <a:endParaRPr lang="en-US" sz="900" dirty="0">
              <a:solidFill>
                <a:schemeClr val="bg1">
                  <a:lumMod val="95000"/>
                </a:schemeClr>
              </a:solidFill>
              <a:latin typeface="Courier New" panose="02070309020205020404" pitchFamily="49" charset="0"/>
              <a:cs typeface="Courier New" panose="02070309020205020404" pitchFamily="49" charset="0"/>
            </a:endParaRPr>
          </a:p>
          <a:p>
            <a:r>
              <a:rPr lang="en-US" sz="900" dirty="0">
                <a:solidFill>
                  <a:schemeClr val="bg1">
                    <a:lumMod val="95000"/>
                  </a:schemeClr>
                </a:solidFill>
                <a:latin typeface="Courier New" panose="02070309020205020404" pitchFamily="49" charset="0"/>
                <a:cs typeface="Courier New" panose="02070309020205020404" pitchFamily="49" charset="0"/>
              </a:rPr>
              <a:t>    },</a:t>
            </a:r>
          </a:p>
          <a:p>
            <a:r>
              <a:rPr lang="en-US" sz="900" dirty="0">
                <a:solidFill>
                  <a:schemeClr val="bg1">
                    <a:lumMod val="95000"/>
                  </a:schemeClr>
                </a:solidFill>
                <a:latin typeface="Courier New" panose="02070309020205020404" pitchFamily="49" charset="0"/>
                <a:cs typeface="Courier New" panose="02070309020205020404" pitchFamily="49" charset="0"/>
              </a:rPr>
              <a:t>    "time": 1610147705622</a:t>
            </a:r>
            <a:r>
              <a:rPr lang="en-US" sz="900" dirty="0" smtClean="0">
                <a:solidFill>
                  <a:schemeClr val="bg1">
                    <a:lumMod val="95000"/>
                  </a:schemeClr>
                </a:solidFill>
                <a:latin typeface="Courier New" panose="02070309020205020404" pitchFamily="49" charset="0"/>
                <a:cs typeface="Courier New" panose="02070309020205020404" pitchFamily="49" charset="0"/>
              </a:rPr>
              <a:t>,</a:t>
            </a:r>
            <a:endParaRPr lang="en-US" sz="900" dirty="0">
              <a:solidFill>
                <a:schemeClr val="bg1">
                  <a:lumMod val="95000"/>
                </a:schemeClr>
              </a:solidFill>
              <a:latin typeface="Courier New" panose="02070309020205020404" pitchFamily="49" charset="0"/>
              <a:cs typeface="Courier New" panose="02070309020205020404" pitchFamily="49" charset="0"/>
            </a:endParaRPr>
          </a:p>
          <a:p>
            <a:r>
              <a:rPr lang="en-US" sz="900" b="1" dirty="0">
                <a:solidFill>
                  <a:schemeClr val="bg1">
                    <a:lumMod val="95000"/>
                  </a:schemeClr>
                </a:solidFill>
                <a:latin typeface="Courier New" panose="02070309020205020404" pitchFamily="49" charset="0"/>
                <a:cs typeface="Courier New" panose="02070309020205020404" pitchFamily="49" charset="0"/>
              </a:rPr>
              <a:t>    "hash": "4507e04b9d4680e25b1f8dcbf714bb68"</a:t>
            </a:r>
          </a:p>
          <a:p>
            <a:r>
              <a:rPr lang="en-US" sz="900" dirty="0">
                <a:solidFill>
                  <a:schemeClr val="bg1">
                    <a:lumMod val="95000"/>
                  </a:schemeClr>
                </a:solidFill>
                <a:latin typeface="Courier New" panose="02070309020205020404" pitchFamily="49" charset="0"/>
                <a:cs typeface="Courier New" panose="02070309020205020404" pitchFamily="49" charset="0"/>
              </a:rPr>
              <a:t>}</a:t>
            </a:r>
          </a:p>
        </p:txBody>
      </p:sp>
      <p:sp>
        <p:nvSpPr>
          <p:cNvPr id="6" name="Rectangle 5"/>
          <p:cNvSpPr/>
          <p:nvPr/>
        </p:nvSpPr>
        <p:spPr>
          <a:xfrm>
            <a:off x="6696534" y="1580847"/>
            <a:ext cx="4461042" cy="4524315"/>
          </a:xfrm>
          <a:prstGeom prst="rect">
            <a:avLst/>
          </a:prstGeom>
          <a:noFill/>
        </p:spPr>
        <p:style>
          <a:lnRef idx="2">
            <a:schemeClr val="accent5"/>
          </a:lnRef>
          <a:fillRef idx="1">
            <a:schemeClr val="lt1"/>
          </a:fillRef>
          <a:effectRef idx="0">
            <a:schemeClr val="accent5"/>
          </a:effectRef>
          <a:fontRef idx="minor">
            <a:schemeClr val="dk1"/>
          </a:fontRef>
        </p:style>
        <p:txBody>
          <a:bodyPr wrap="square">
            <a:spAutoFit/>
          </a:bodyPr>
          <a:lstStyle/>
          <a:p>
            <a:r>
              <a:rPr lang="en-US" sz="900" dirty="0">
                <a:solidFill>
                  <a:schemeClr val="bg1">
                    <a:lumMod val="95000"/>
                  </a:schemeClr>
                </a:solidFill>
                <a:latin typeface="Courier New" panose="02070309020205020404" pitchFamily="49" charset="0"/>
                <a:cs typeface="Courier New" panose="02070309020205020404" pitchFamily="49" charset="0"/>
              </a:rPr>
              <a:t>{</a:t>
            </a:r>
          </a:p>
          <a:p>
            <a:r>
              <a:rPr lang="en-US" sz="900" dirty="0">
                <a:solidFill>
                  <a:schemeClr val="bg1">
                    <a:lumMod val="95000"/>
                  </a:schemeClr>
                </a:solidFill>
                <a:latin typeface="Courier New" panose="02070309020205020404" pitchFamily="49" charset="0"/>
                <a:cs typeface="Courier New" panose="02070309020205020404" pitchFamily="49" charset="0"/>
              </a:rPr>
              <a:t>    "envelope": {</a:t>
            </a:r>
          </a:p>
          <a:p>
            <a:r>
              <a:rPr lang="en-US" sz="900" dirty="0">
                <a:solidFill>
                  <a:schemeClr val="bg1">
                    <a:lumMod val="95000"/>
                  </a:schemeClr>
                </a:solidFill>
                <a:latin typeface="Courier New" panose="02070309020205020404" pitchFamily="49" charset="0"/>
                <a:cs typeface="Courier New" panose="02070309020205020404" pitchFamily="49" charset="0"/>
              </a:rPr>
              <a:t>        "headers": {},</a:t>
            </a:r>
          </a:p>
          <a:p>
            <a:r>
              <a:rPr lang="en-US" sz="900" dirty="0">
                <a:solidFill>
                  <a:schemeClr val="bg1">
                    <a:lumMod val="95000"/>
                  </a:schemeClr>
                </a:solidFill>
                <a:latin typeface="Courier New" panose="02070309020205020404" pitchFamily="49" charset="0"/>
                <a:cs typeface="Courier New" panose="02070309020205020404" pitchFamily="49" charset="0"/>
              </a:rPr>
              <a:t>        "triples": [],</a:t>
            </a:r>
          </a:p>
          <a:p>
            <a:r>
              <a:rPr lang="en-US" sz="900" dirty="0">
                <a:solidFill>
                  <a:schemeClr val="bg1">
                    <a:lumMod val="95000"/>
                  </a:schemeClr>
                </a:solidFill>
                <a:latin typeface="Courier New" panose="02070309020205020404" pitchFamily="49" charset="0"/>
                <a:cs typeface="Courier New" panose="02070309020205020404" pitchFamily="49" charset="0"/>
              </a:rPr>
              <a:t>        "instance": {</a:t>
            </a:r>
          </a:p>
          <a:p>
            <a:r>
              <a:rPr lang="en-US" sz="900" dirty="0">
                <a:solidFill>
                  <a:schemeClr val="bg1">
                    <a:lumMod val="95000"/>
                  </a:schemeClr>
                </a:solidFill>
                <a:latin typeface="Courier New" panose="02070309020205020404" pitchFamily="49" charset="0"/>
                <a:cs typeface="Courier New" panose="02070309020205020404" pitchFamily="49" charset="0"/>
              </a:rPr>
              <a:t>            "info": {</a:t>
            </a:r>
          </a:p>
          <a:p>
            <a:r>
              <a:rPr lang="en-US" sz="900" dirty="0">
                <a:solidFill>
                  <a:schemeClr val="bg1">
                    <a:lumMod val="95000"/>
                  </a:schemeClr>
                </a:solidFill>
                <a:latin typeface="Courier New" panose="02070309020205020404" pitchFamily="49" charset="0"/>
                <a:cs typeface="Courier New" panose="02070309020205020404" pitchFamily="49" charset="0"/>
              </a:rPr>
              <a:t>                "title": "Event",</a:t>
            </a:r>
          </a:p>
          <a:p>
            <a:r>
              <a:rPr lang="en-US" sz="900" dirty="0">
                <a:solidFill>
                  <a:schemeClr val="bg1">
                    <a:lumMod val="95000"/>
                  </a:schemeClr>
                </a:solidFill>
                <a:latin typeface="Courier New" panose="02070309020205020404" pitchFamily="49" charset="0"/>
                <a:cs typeface="Courier New" panose="02070309020205020404" pitchFamily="49" charset="0"/>
              </a:rPr>
              <a:t>                "version": "0.0.1",</a:t>
            </a:r>
          </a:p>
          <a:p>
            <a:r>
              <a:rPr lang="en-US" sz="900" dirty="0">
                <a:solidFill>
                  <a:schemeClr val="bg1">
                    <a:lumMod val="95000"/>
                  </a:schemeClr>
                </a:solidFill>
                <a:latin typeface="Courier New" panose="02070309020205020404" pitchFamily="49" charset="0"/>
                <a:cs typeface="Courier New" panose="02070309020205020404" pitchFamily="49" charset="0"/>
              </a:rPr>
              <a:t>                "</a:t>
            </a:r>
            <a:r>
              <a:rPr lang="en-US" sz="900" dirty="0" err="1">
                <a:solidFill>
                  <a:schemeClr val="bg1">
                    <a:lumMod val="95000"/>
                  </a:schemeClr>
                </a:solidFill>
                <a:latin typeface="Courier New" panose="02070309020205020404" pitchFamily="49" charset="0"/>
                <a:cs typeface="Courier New" panose="02070309020205020404" pitchFamily="49" charset="0"/>
              </a:rPr>
              <a:t>baseUri</a:t>
            </a:r>
            <a:r>
              <a:rPr lang="en-US" sz="900" dirty="0">
                <a:solidFill>
                  <a:schemeClr val="bg1">
                    <a:lumMod val="95000"/>
                  </a:schemeClr>
                </a:solidFill>
                <a:latin typeface="Courier New" panose="02070309020205020404" pitchFamily="49" charset="0"/>
                <a:cs typeface="Courier New" panose="02070309020205020404" pitchFamily="49" charset="0"/>
              </a:rPr>
              <a:t>": "http://example.org/"</a:t>
            </a:r>
          </a:p>
          <a:p>
            <a:r>
              <a:rPr lang="en-US" sz="900" dirty="0">
                <a:solidFill>
                  <a:schemeClr val="bg1">
                    <a:lumMod val="95000"/>
                  </a:schemeClr>
                </a:solidFill>
                <a:latin typeface="Courier New" panose="02070309020205020404" pitchFamily="49" charset="0"/>
                <a:cs typeface="Courier New" panose="02070309020205020404" pitchFamily="49" charset="0"/>
              </a:rPr>
              <a:t>            },</a:t>
            </a:r>
          </a:p>
          <a:p>
            <a:r>
              <a:rPr lang="en-US" sz="900" dirty="0">
                <a:solidFill>
                  <a:schemeClr val="bg1">
                    <a:lumMod val="95000"/>
                  </a:schemeClr>
                </a:solidFill>
                <a:latin typeface="Courier New" panose="02070309020205020404" pitchFamily="49" charset="0"/>
                <a:cs typeface="Courier New" panose="02070309020205020404" pitchFamily="49" charset="0"/>
              </a:rPr>
              <a:t>           </a:t>
            </a:r>
            <a:r>
              <a:rPr lang="en-US" sz="900" b="1" dirty="0">
                <a:solidFill>
                  <a:schemeClr val="bg1">
                    <a:lumMod val="95000"/>
                  </a:schemeClr>
                </a:solidFill>
                <a:latin typeface="Courier New" panose="02070309020205020404" pitchFamily="49" charset="0"/>
                <a:cs typeface="Courier New" panose="02070309020205020404" pitchFamily="49" charset="0"/>
              </a:rPr>
              <a:t> "Event": {</a:t>
            </a:r>
          </a:p>
          <a:p>
            <a:r>
              <a:rPr lang="en-US" sz="900" b="1" dirty="0">
                <a:solidFill>
                  <a:schemeClr val="bg1">
                    <a:lumMod val="95000"/>
                  </a:schemeClr>
                </a:solidFill>
                <a:latin typeface="Courier New" panose="02070309020205020404" pitchFamily="49" charset="0"/>
                <a:cs typeface="Courier New" panose="02070309020205020404" pitchFamily="49" charset="0"/>
              </a:rPr>
              <a:t>                "unit": </a:t>
            </a:r>
            <a:r>
              <a:rPr lang="en-US" sz="900" b="1" dirty="0" smtClean="0">
                <a:solidFill>
                  <a:schemeClr val="bg1">
                    <a:lumMod val="95000"/>
                  </a:schemeClr>
                </a:solidFill>
                <a:latin typeface="Courier New" panose="02070309020205020404" pitchFamily="49" charset="0"/>
                <a:cs typeface="Courier New" panose="02070309020205020404" pitchFamily="49" charset="0"/>
              </a:rPr>
              <a:t>“</a:t>
            </a:r>
            <a:r>
              <a:rPr lang="en-US" sz="900" b="1" dirty="0" err="1" smtClean="0">
                <a:solidFill>
                  <a:schemeClr val="bg1">
                    <a:lumMod val="95000"/>
                  </a:schemeClr>
                </a:solidFill>
                <a:latin typeface="Courier New" panose="02070309020205020404" pitchFamily="49" charset="0"/>
                <a:cs typeface="Courier New" panose="02070309020205020404" pitchFamily="49" charset="0"/>
              </a:rPr>
              <a:t>fahrenheit</a:t>
            </a:r>
            <a:r>
              <a:rPr lang="en-US" sz="900" b="1" dirty="0" smtClean="0">
                <a:solidFill>
                  <a:schemeClr val="bg1">
                    <a:lumMod val="95000"/>
                  </a:schemeClr>
                </a:solidFill>
                <a:latin typeface="Courier New" panose="02070309020205020404" pitchFamily="49" charset="0"/>
                <a:cs typeface="Courier New" panose="02070309020205020404" pitchFamily="49" charset="0"/>
              </a:rPr>
              <a:t>",</a:t>
            </a:r>
            <a:endParaRPr lang="en-US" sz="900" b="1" dirty="0">
              <a:solidFill>
                <a:schemeClr val="bg1">
                  <a:lumMod val="95000"/>
                </a:schemeClr>
              </a:solidFill>
              <a:latin typeface="Courier New" panose="02070309020205020404" pitchFamily="49" charset="0"/>
              <a:cs typeface="Courier New" panose="02070309020205020404" pitchFamily="49" charset="0"/>
            </a:endParaRPr>
          </a:p>
          <a:p>
            <a:r>
              <a:rPr lang="en-US" sz="900" b="1" dirty="0">
                <a:solidFill>
                  <a:schemeClr val="bg1">
                    <a:lumMod val="95000"/>
                  </a:schemeClr>
                </a:solidFill>
                <a:latin typeface="Courier New" panose="02070309020205020404" pitchFamily="49" charset="0"/>
                <a:cs typeface="Courier New" panose="02070309020205020404" pitchFamily="49" charset="0"/>
              </a:rPr>
              <a:t>                "min": </a:t>
            </a:r>
            <a:r>
              <a:rPr lang="en-US" sz="900" b="1" dirty="0" smtClean="0">
                <a:solidFill>
                  <a:schemeClr val="bg1">
                    <a:lumMod val="95000"/>
                  </a:schemeClr>
                </a:solidFill>
                <a:latin typeface="Courier New" panose="02070309020205020404" pitchFamily="49" charset="0"/>
                <a:cs typeface="Courier New" panose="02070309020205020404" pitchFamily="49" charset="0"/>
              </a:rPr>
              <a:t>63,</a:t>
            </a:r>
            <a:endParaRPr lang="en-US" sz="900" b="1" dirty="0">
              <a:solidFill>
                <a:schemeClr val="bg1">
                  <a:lumMod val="95000"/>
                </a:schemeClr>
              </a:solidFill>
              <a:latin typeface="Courier New" panose="02070309020205020404" pitchFamily="49" charset="0"/>
              <a:cs typeface="Courier New" panose="02070309020205020404" pitchFamily="49" charset="0"/>
            </a:endParaRPr>
          </a:p>
          <a:p>
            <a:r>
              <a:rPr lang="en-US" sz="900" b="1" dirty="0">
                <a:solidFill>
                  <a:schemeClr val="bg1">
                    <a:lumMod val="95000"/>
                  </a:schemeClr>
                </a:solidFill>
                <a:latin typeface="Courier New" panose="02070309020205020404" pitchFamily="49" charset="0"/>
                <a:cs typeface="Courier New" panose="02070309020205020404" pitchFamily="49" charset="0"/>
              </a:rPr>
              <a:t>                "max": </a:t>
            </a:r>
            <a:r>
              <a:rPr lang="en-US" sz="900" b="1" dirty="0" smtClean="0">
                <a:solidFill>
                  <a:schemeClr val="bg1">
                    <a:lumMod val="95000"/>
                  </a:schemeClr>
                </a:solidFill>
                <a:latin typeface="Courier New" panose="02070309020205020404" pitchFamily="49" charset="0"/>
                <a:cs typeface="Courier New" panose="02070309020205020404" pitchFamily="49" charset="0"/>
              </a:rPr>
              <a:t>73,</a:t>
            </a:r>
            <a:endParaRPr lang="en-US" sz="900" b="1" dirty="0">
              <a:solidFill>
                <a:schemeClr val="bg1">
                  <a:lumMod val="95000"/>
                </a:schemeClr>
              </a:solidFill>
              <a:latin typeface="Courier New" panose="02070309020205020404" pitchFamily="49" charset="0"/>
              <a:cs typeface="Courier New" panose="02070309020205020404" pitchFamily="49" charset="0"/>
            </a:endParaRPr>
          </a:p>
          <a:p>
            <a:r>
              <a:rPr lang="en-US" sz="900" b="1" dirty="0">
                <a:solidFill>
                  <a:schemeClr val="bg1">
                    <a:lumMod val="95000"/>
                  </a:schemeClr>
                </a:solidFill>
                <a:latin typeface="Courier New" panose="02070309020205020404" pitchFamily="49" charset="0"/>
                <a:cs typeface="Courier New" panose="02070309020205020404" pitchFamily="49" charset="0"/>
              </a:rPr>
              <a:t>                "</a:t>
            </a:r>
            <a:r>
              <a:rPr lang="en-US" sz="900" b="1" dirty="0" err="1">
                <a:solidFill>
                  <a:schemeClr val="bg1">
                    <a:lumMod val="95000"/>
                  </a:schemeClr>
                </a:solidFill>
                <a:latin typeface="Courier New" panose="02070309020205020404" pitchFamily="49" charset="0"/>
                <a:cs typeface="Courier New" panose="02070309020205020404" pitchFamily="49" charset="0"/>
              </a:rPr>
              <a:t>recordedAt</a:t>
            </a:r>
            <a:r>
              <a:rPr lang="en-US" sz="900" b="1" dirty="0">
                <a:solidFill>
                  <a:schemeClr val="bg1">
                    <a:lumMod val="95000"/>
                  </a:schemeClr>
                </a:solidFill>
                <a:latin typeface="Courier New" panose="02070309020205020404" pitchFamily="49" charset="0"/>
                <a:cs typeface="Courier New" panose="02070309020205020404" pitchFamily="49" charset="0"/>
              </a:rPr>
              <a:t>": "2021-01-08T23:49:05.633Z",</a:t>
            </a:r>
          </a:p>
          <a:p>
            <a:r>
              <a:rPr lang="en-US" sz="900" b="1" dirty="0">
                <a:solidFill>
                  <a:schemeClr val="bg1">
                    <a:lumMod val="95000"/>
                  </a:schemeClr>
                </a:solidFill>
                <a:latin typeface="Courier New" panose="02070309020205020404" pitchFamily="49" charset="0"/>
                <a:cs typeface="Courier New" panose="02070309020205020404" pitchFamily="49" charset="0"/>
              </a:rPr>
              <a:t>                "</a:t>
            </a:r>
            <a:r>
              <a:rPr lang="en-US" sz="900" b="1" dirty="0" err="1">
                <a:solidFill>
                  <a:schemeClr val="bg1">
                    <a:lumMod val="95000"/>
                  </a:schemeClr>
                </a:solidFill>
                <a:latin typeface="Courier New" panose="02070309020205020404" pitchFamily="49" charset="0"/>
                <a:cs typeface="Courier New" panose="02070309020205020404" pitchFamily="49" charset="0"/>
              </a:rPr>
              <a:t>availableAt</a:t>
            </a:r>
            <a:r>
              <a:rPr lang="en-US" sz="900" b="1" dirty="0">
                <a:solidFill>
                  <a:schemeClr val="bg1">
                    <a:lumMod val="95000"/>
                  </a:schemeClr>
                </a:solidFill>
                <a:latin typeface="Courier New" panose="02070309020205020404" pitchFamily="49" charset="0"/>
                <a:cs typeface="Courier New" panose="02070309020205020404" pitchFamily="49" charset="0"/>
              </a:rPr>
              <a:t>": "2021-01-08T23:49:08.212822Z",</a:t>
            </a:r>
          </a:p>
          <a:p>
            <a:r>
              <a:rPr lang="en-US" sz="900" b="1" dirty="0">
                <a:solidFill>
                  <a:schemeClr val="bg1">
                    <a:lumMod val="95000"/>
                  </a:schemeClr>
                </a:solidFill>
                <a:latin typeface="Courier New" panose="02070309020205020404" pitchFamily="49" charset="0"/>
                <a:cs typeface="Courier New" panose="02070309020205020404" pitchFamily="49" charset="0"/>
              </a:rPr>
              <a:t>                "type": </a:t>
            </a:r>
            <a:r>
              <a:rPr lang="en-US" sz="900" b="1" dirty="0" smtClean="0">
                <a:solidFill>
                  <a:schemeClr val="bg1">
                    <a:lumMod val="95000"/>
                  </a:schemeClr>
                </a:solidFill>
                <a:latin typeface="Courier New" panose="02070309020205020404" pitchFamily="49" charset="0"/>
                <a:cs typeface="Courier New" panose="02070309020205020404" pitchFamily="49" charset="0"/>
              </a:rPr>
              <a:t>“temperature",</a:t>
            </a:r>
            <a:endParaRPr lang="en-US" sz="900" b="1" dirty="0">
              <a:solidFill>
                <a:schemeClr val="bg1">
                  <a:lumMod val="95000"/>
                </a:schemeClr>
              </a:solidFill>
              <a:latin typeface="Courier New" panose="02070309020205020404" pitchFamily="49" charset="0"/>
              <a:cs typeface="Courier New" panose="02070309020205020404" pitchFamily="49" charset="0"/>
            </a:endParaRPr>
          </a:p>
          <a:p>
            <a:r>
              <a:rPr lang="en-US" sz="900" b="1" dirty="0">
                <a:solidFill>
                  <a:schemeClr val="bg1">
                    <a:lumMod val="95000"/>
                  </a:schemeClr>
                </a:solidFill>
                <a:latin typeface="Courier New" panose="02070309020205020404" pitchFamily="49" charset="0"/>
                <a:cs typeface="Courier New" panose="02070309020205020404" pitchFamily="49" charset="0"/>
              </a:rPr>
              <a:t>                "hash": "4507e04b9d4680e25b1f8dcbf714bb68"</a:t>
            </a:r>
          </a:p>
          <a:p>
            <a:r>
              <a:rPr lang="en-US" sz="900" b="1" dirty="0">
                <a:solidFill>
                  <a:schemeClr val="bg1">
                    <a:lumMod val="95000"/>
                  </a:schemeClr>
                </a:solidFill>
                <a:latin typeface="Courier New" panose="02070309020205020404" pitchFamily="49" charset="0"/>
                <a:cs typeface="Courier New" panose="02070309020205020404" pitchFamily="49" charset="0"/>
              </a:rPr>
              <a:t>            }</a:t>
            </a:r>
          </a:p>
          <a:p>
            <a:r>
              <a:rPr lang="en-US" sz="900" dirty="0">
                <a:solidFill>
                  <a:schemeClr val="bg1">
                    <a:lumMod val="95000"/>
                  </a:schemeClr>
                </a:solidFill>
                <a:latin typeface="Courier New" panose="02070309020205020404" pitchFamily="49" charset="0"/>
                <a:cs typeface="Courier New" panose="02070309020205020404" pitchFamily="49" charset="0"/>
              </a:rPr>
              <a:t>        },</a:t>
            </a:r>
          </a:p>
          <a:p>
            <a:r>
              <a:rPr lang="en-US" sz="900" dirty="0">
                <a:solidFill>
                  <a:schemeClr val="bg1">
                    <a:lumMod val="95000"/>
                  </a:schemeClr>
                </a:solidFill>
                <a:latin typeface="Courier New" panose="02070309020205020404" pitchFamily="49" charset="0"/>
                <a:cs typeface="Courier New" panose="02070309020205020404" pitchFamily="49" charset="0"/>
              </a:rPr>
              <a:t>        "attachments": {</a:t>
            </a:r>
          </a:p>
          <a:p>
            <a:r>
              <a:rPr lang="en-US" sz="900" dirty="0">
                <a:solidFill>
                  <a:schemeClr val="bg1">
                    <a:lumMod val="95000"/>
                  </a:schemeClr>
                </a:solidFill>
                <a:latin typeface="Courier New" panose="02070309020205020404" pitchFamily="49" charset="0"/>
                <a:cs typeface="Courier New" panose="02070309020205020404" pitchFamily="49" charset="0"/>
              </a:rPr>
              <a:t>            "type": </a:t>
            </a:r>
            <a:r>
              <a:rPr lang="en-US" sz="900" dirty="0" smtClean="0">
                <a:solidFill>
                  <a:schemeClr val="bg1">
                    <a:lumMod val="95000"/>
                  </a:schemeClr>
                </a:solidFill>
                <a:latin typeface="Courier New" panose="02070309020205020404" pitchFamily="49" charset="0"/>
                <a:cs typeface="Courier New" panose="02070309020205020404" pitchFamily="49" charset="0"/>
              </a:rPr>
              <a:t>“temperature",</a:t>
            </a:r>
            <a:endParaRPr lang="en-US" sz="900" dirty="0">
              <a:solidFill>
                <a:schemeClr val="bg1">
                  <a:lumMod val="95000"/>
                </a:schemeClr>
              </a:solidFill>
              <a:latin typeface="Courier New" panose="02070309020205020404" pitchFamily="49" charset="0"/>
              <a:cs typeface="Courier New" panose="02070309020205020404" pitchFamily="49" charset="0"/>
            </a:endParaRPr>
          </a:p>
          <a:p>
            <a:r>
              <a:rPr lang="en-US" sz="900" dirty="0">
                <a:solidFill>
                  <a:schemeClr val="bg1">
                    <a:lumMod val="95000"/>
                  </a:schemeClr>
                </a:solidFill>
                <a:latin typeface="Courier New" panose="02070309020205020404" pitchFamily="49" charset="0"/>
                <a:cs typeface="Courier New" panose="02070309020205020404" pitchFamily="49" charset="0"/>
              </a:rPr>
              <a:t>            "value": {</a:t>
            </a:r>
          </a:p>
          <a:p>
            <a:r>
              <a:rPr lang="en-US" sz="900" dirty="0">
                <a:solidFill>
                  <a:schemeClr val="bg1">
                    <a:lumMod val="95000"/>
                  </a:schemeClr>
                </a:solidFill>
                <a:latin typeface="Courier New" panose="02070309020205020404" pitchFamily="49" charset="0"/>
                <a:cs typeface="Courier New" panose="02070309020205020404" pitchFamily="49" charset="0"/>
              </a:rPr>
              <a:t>                "min": </a:t>
            </a:r>
            <a:r>
              <a:rPr lang="en-US" sz="900" dirty="0" smtClean="0">
                <a:solidFill>
                  <a:schemeClr val="bg1">
                    <a:lumMod val="95000"/>
                  </a:schemeClr>
                </a:solidFill>
                <a:latin typeface="Courier New" panose="02070309020205020404" pitchFamily="49" charset="0"/>
                <a:cs typeface="Courier New" panose="02070309020205020404" pitchFamily="49" charset="0"/>
              </a:rPr>
              <a:t>63,</a:t>
            </a:r>
            <a:endParaRPr lang="en-US" sz="900" dirty="0">
              <a:solidFill>
                <a:schemeClr val="bg1">
                  <a:lumMod val="95000"/>
                </a:schemeClr>
              </a:solidFill>
              <a:latin typeface="Courier New" panose="02070309020205020404" pitchFamily="49" charset="0"/>
              <a:cs typeface="Courier New" panose="02070309020205020404" pitchFamily="49" charset="0"/>
            </a:endParaRPr>
          </a:p>
          <a:p>
            <a:r>
              <a:rPr lang="en-US" sz="900" dirty="0">
                <a:solidFill>
                  <a:schemeClr val="bg1">
                    <a:lumMod val="95000"/>
                  </a:schemeClr>
                </a:solidFill>
                <a:latin typeface="Courier New" panose="02070309020205020404" pitchFamily="49" charset="0"/>
                <a:cs typeface="Courier New" panose="02070309020205020404" pitchFamily="49" charset="0"/>
              </a:rPr>
              <a:t>                "max": </a:t>
            </a:r>
            <a:r>
              <a:rPr lang="en-US" sz="900" dirty="0" smtClean="0">
                <a:solidFill>
                  <a:schemeClr val="bg1">
                    <a:lumMod val="95000"/>
                  </a:schemeClr>
                </a:solidFill>
                <a:latin typeface="Courier New" panose="02070309020205020404" pitchFamily="49" charset="0"/>
                <a:cs typeface="Courier New" panose="02070309020205020404" pitchFamily="49" charset="0"/>
              </a:rPr>
              <a:t>73,</a:t>
            </a:r>
            <a:endParaRPr lang="en-US" sz="900" dirty="0">
              <a:solidFill>
                <a:schemeClr val="bg1">
                  <a:lumMod val="95000"/>
                </a:schemeClr>
              </a:solidFill>
              <a:latin typeface="Courier New" panose="02070309020205020404" pitchFamily="49" charset="0"/>
              <a:cs typeface="Courier New" panose="02070309020205020404" pitchFamily="49" charset="0"/>
            </a:endParaRPr>
          </a:p>
          <a:p>
            <a:r>
              <a:rPr lang="en-US" sz="900" dirty="0">
                <a:solidFill>
                  <a:schemeClr val="bg1">
                    <a:lumMod val="95000"/>
                  </a:schemeClr>
                </a:solidFill>
                <a:latin typeface="Courier New" panose="02070309020205020404" pitchFamily="49" charset="0"/>
                <a:cs typeface="Courier New" panose="02070309020205020404" pitchFamily="49" charset="0"/>
              </a:rPr>
              <a:t>                "unit": </a:t>
            </a:r>
            <a:r>
              <a:rPr lang="en-US" sz="900" dirty="0" smtClean="0">
                <a:solidFill>
                  <a:schemeClr val="bg1">
                    <a:lumMod val="95000"/>
                  </a:schemeClr>
                </a:solidFill>
                <a:latin typeface="Courier New" panose="02070309020205020404" pitchFamily="49" charset="0"/>
                <a:cs typeface="Courier New" panose="02070309020205020404" pitchFamily="49" charset="0"/>
              </a:rPr>
              <a:t>"</a:t>
            </a:r>
            <a:r>
              <a:rPr lang="en-US" sz="900" dirty="0" err="1" smtClean="0">
                <a:solidFill>
                  <a:schemeClr val="bg1">
                    <a:lumMod val="95000"/>
                  </a:schemeClr>
                </a:solidFill>
                <a:latin typeface="Courier New" panose="02070309020205020404" pitchFamily="49" charset="0"/>
                <a:cs typeface="Courier New" panose="02070309020205020404" pitchFamily="49" charset="0"/>
              </a:rPr>
              <a:t>fahrenheit</a:t>
            </a:r>
            <a:r>
              <a:rPr lang="en-US" sz="900" dirty="0" smtClean="0">
                <a:solidFill>
                  <a:schemeClr val="bg1">
                    <a:lumMod val="95000"/>
                  </a:schemeClr>
                </a:solidFill>
                <a:latin typeface="Courier New" panose="02070309020205020404" pitchFamily="49" charset="0"/>
                <a:cs typeface="Courier New" panose="02070309020205020404" pitchFamily="49" charset="0"/>
              </a:rPr>
              <a:t>"</a:t>
            </a:r>
            <a:endParaRPr lang="en-US" sz="900" dirty="0">
              <a:solidFill>
                <a:schemeClr val="bg1">
                  <a:lumMod val="95000"/>
                </a:schemeClr>
              </a:solidFill>
              <a:latin typeface="Courier New" panose="02070309020205020404" pitchFamily="49" charset="0"/>
              <a:cs typeface="Courier New" panose="02070309020205020404" pitchFamily="49" charset="0"/>
            </a:endParaRPr>
          </a:p>
          <a:p>
            <a:r>
              <a:rPr lang="en-US" sz="900" dirty="0">
                <a:solidFill>
                  <a:schemeClr val="bg1">
                    <a:lumMod val="95000"/>
                  </a:schemeClr>
                </a:solidFill>
                <a:latin typeface="Courier New" panose="02070309020205020404" pitchFamily="49" charset="0"/>
                <a:cs typeface="Courier New" panose="02070309020205020404" pitchFamily="49" charset="0"/>
              </a:rPr>
              <a:t>            },</a:t>
            </a:r>
          </a:p>
          <a:p>
            <a:r>
              <a:rPr lang="en-US" sz="900" dirty="0">
                <a:solidFill>
                  <a:schemeClr val="bg1">
                    <a:lumMod val="95000"/>
                  </a:schemeClr>
                </a:solidFill>
                <a:latin typeface="Courier New" panose="02070309020205020404" pitchFamily="49" charset="0"/>
                <a:cs typeface="Courier New" panose="02070309020205020404" pitchFamily="49" charset="0"/>
              </a:rPr>
              <a:t>            "time": 1610147705622</a:t>
            </a:r>
            <a:r>
              <a:rPr lang="en-US" sz="900" dirty="0" smtClean="0">
                <a:solidFill>
                  <a:schemeClr val="bg1">
                    <a:lumMod val="95000"/>
                  </a:schemeClr>
                </a:solidFill>
                <a:latin typeface="Courier New" panose="02070309020205020404" pitchFamily="49" charset="0"/>
                <a:cs typeface="Courier New" panose="02070309020205020404" pitchFamily="49" charset="0"/>
              </a:rPr>
              <a:t>,</a:t>
            </a:r>
            <a:endParaRPr lang="en-US" sz="900" dirty="0">
              <a:solidFill>
                <a:schemeClr val="bg1">
                  <a:lumMod val="95000"/>
                </a:schemeClr>
              </a:solidFill>
              <a:latin typeface="Courier New" panose="02070309020205020404" pitchFamily="49" charset="0"/>
              <a:cs typeface="Courier New" panose="02070309020205020404" pitchFamily="49" charset="0"/>
            </a:endParaRPr>
          </a:p>
          <a:p>
            <a:r>
              <a:rPr lang="en-US" sz="900" dirty="0">
                <a:solidFill>
                  <a:schemeClr val="bg1">
                    <a:lumMod val="95000"/>
                  </a:schemeClr>
                </a:solidFill>
                <a:latin typeface="Courier New" panose="02070309020205020404" pitchFamily="49" charset="0"/>
                <a:cs typeface="Courier New" panose="02070309020205020404" pitchFamily="49" charset="0"/>
              </a:rPr>
              <a:t>            "hash": "4507e04b9d4680e25b1f8dcbf714bb68"</a:t>
            </a:r>
          </a:p>
          <a:p>
            <a:r>
              <a:rPr lang="en-US" sz="900" dirty="0">
                <a:solidFill>
                  <a:schemeClr val="bg1">
                    <a:lumMod val="95000"/>
                  </a:schemeClr>
                </a:solidFill>
                <a:latin typeface="Courier New" panose="02070309020205020404" pitchFamily="49" charset="0"/>
                <a:cs typeface="Courier New" panose="02070309020205020404" pitchFamily="49" charset="0"/>
              </a:rPr>
              <a:t>        }</a:t>
            </a:r>
          </a:p>
          <a:p>
            <a:r>
              <a:rPr lang="en-US" sz="900" dirty="0">
                <a:solidFill>
                  <a:schemeClr val="bg1">
                    <a:lumMod val="95000"/>
                  </a:schemeClr>
                </a:solidFill>
                <a:latin typeface="Courier New" panose="02070309020205020404" pitchFamily="49" charset="0"/>
                <a:cs typeface="Courier New" panose="02070309020205020404" pitchFamily="49" charset="0"/>
              </a:rPr>
              <a:t>    }</a:t>
            </a:r>
          </a:p>
          <a:p>
            <a:r>
              <a:rPr lang="en-US" sz="900" dirty="0">
                <a:solidFill>
                  <a:schemeClr val="bg1">
                    <a:lumMod val="95000"/>
                  </a:schemeClr>
                </a:solidFill>
                <a:latin typeface="Courier New" panose="02070309020205020404" pitchFamily="49" charset="0"/>
                <a:cs typeface="Courier New" panose="02070309020205020404" pitchFamily="49" charset="0"/>
              </a:rPr>
              <a:t>}</a:t>
            </a:r>
          </a:p>
        </p:txBody>
      </p:sp>
      <p:sp>
        <p:nvSpPr>
          <p:cNvPr id="7" name="TextBox 6"/>
          <p:cNvSpPr txBox="1"/>
          <p:nvPr/>
        </p:nvSpPr>
        <p:spPr>
          <a:xfrm>
            <a:off x="409616" y="1358170"/>
            <a:ext cx="2193612" cy="222677"/>
          </a:xfrm>
          <a:prstGeom prst="rect">
            <a:avLst/>
          </a:prstGeom>
          <a:noFill/>
        </p:spPr>
        <p:txBody>
          <a:bodyPr vert="horz" wrap="square" lIns="0" tIns="0" rIns="0" bIns="0" rtlCol="0" anchor="t" anchorCtr="0">
            <a:noAutofit/>
          </a:bodyPr>
          <a:lstStyle/>
          <a:p>
            <a:pPr marL="77724" algn="ctr">
              <a:spcBef>
                <a:spcPts val="1000"/>
              </a:spcBef>
              <a:spcAft>
                <a:spcPts val="1000"/>
              </a:spcAft>
              <a:buClr>
                <a:schemeClr val="bg1"/>
              </a:buClr>
            </a:pPr>
            <a:r>
              <a:rPr lang="en-US" sz="1200" dirty="0" err="1" smtClean="0">
                <a:solidFill>
                  <a:schemeClr val="bg1"/>
                </a:solidFill>
              </a:rPr>
              <a:t>IoT</a:t>
            </a:r>
            <a:r>
              <a:rPr lang="en-US" sz="1200" dirty="0" smtClean="0">
                <a:solidFill>
                  <a:schemeClr val="bg1"/>
                </a:solidFill>
              </a:rPr>
              <a:t> Message</a:t>
            </a:r>
            <a:endParaRPr lang="en-US" sz="1200" dirty="0" smtClean="0">
              <a:solidFill>
                <a:schemeClr val="bg1"/>
              </a:solidFill>
            </a:endParaRPr>
          </a:p>
        </p:txBody>
      </p:sp>
      <p:sp>
        <p:nvSpPr>
          <p:cNvPr id="9" name="TextBox 8"/>
          <p:cNvSpPr txBox="1"/>
          <p:nvPr/>
        </p:nvSpPr>
        <p:spPr>
          <a:xfrm>
            <a:off x="2970647" y="1354891"/>
            <a:ext cx="3358468" cy="225956"/>
          </a:xfrm>
          <a:prstGeom prst="rect">
            <a:avLst/>
          </a:prstGeom>
          <a:noFill/>
        </p:spPr>
        <p:txBody>
          <a:bodyPr vert="horz" wrap="square" lIns="0" tIns="0" rIns="0" bIns="0" rtlCol="0" anchor="t" anchorCtr="0">
            <a:noAutofit/>
          </a:bodyPr>
          <a:lstStyle/>
          <a:p>
            <a:pPr marL="77724" algn="ctr">
              <a:spcBef>
                <a:spcPts val="1000"/>
              </a:spcBef>
              <a:spcAft>
                <a:spcPts val="1000"/>
              </a:spcAft>
              <a:buClr>
                <a:schemeClr val="bg1"/>
              </a:buClr>
            </a:pPr>
            <a:r>
              <a:rPr lang="en-US" sz="1200" dirty="0" smtClean="0">
                <a:solidFill>
                  <a:schemeClr val="bg1"/>
                </a:solidFill>
              </a:rPr>
              <a:t>DHF - Staging</a:t>
            </a:r>
            <a:endParaRPr lang="en-US" sz="1200" dirty="0" smtClean="0">
              <a:solidFill>
                <a:schemeClr val="bg1"/>
              </a:solidFill>
            </a:endParaRPr>
          </a:p>
        </p:txBody>
      </p:sp>
      <p:sp>
        <p:nvSpPr>
          <p:cNvPr id="10" name="TextBox 9"/>
          <p:cNvSpPr txBox="1"/>
          <p:nvPr/>
        </p:nvSpPr>
        <p:spPr>
          <a:xfrm>
            <a:off x="445355" y="3304526"/>
            <a:ext cx="5921661" cy="215313"/>
          </a:xfrm>
          <a:prstGeom prst="rect">
            <a:avLst/>
          </a:prstGeom>
          <a:noFill/>
        </p:spPr>
        <p:txBody>
          <a:bodyPr vert="horz" wrap="square" lIns="0" tIns="0" rIns="0" bIns="0" rtlCol="0" anchor="t" anchorCtr="0">
            <a:noAutofit/>
          </a:bodyPr>
          <a:lstStyle/>
          <a:p>
            <a:pPr marL="77724" algn="ctr">
              <a:spcBef>
                <a:spcPts val="1000"/>
              </a:spcBef>
              <a:spcAft>
                <a:spcPts val="1000"/>
              </a:spcAft>
              <a:buClr>
                <a:schemeClr val="bg1"/>
              </a:buClr>
            </a:pPr>
            <a:r>
              <a:rPr lang="en-US" sz="1200" dirty="0" smtClean="0">
                <a:solidFill>
                  <a:schemeClr val="bg1"/>
                </a:solidFill>
              </a:rPr>
              <a:t>Elastic Search</a:t>
            </a:r>
            <a:endParaRPr lang="en-US" sz="1200" dirty="0" smtClean="0">
              <a:solidFill>
                <a:schemeClr val="bg1"/>
              </a:solidFill>
            </a:endParaRPr>
          </a:p>
        </p:txBody>
      </p:sp>
      <p:sp>
        <p:nvSpPr>
          <p:cNvPr id="11" name="Rectangle 10"/>
          <p:cNvSpPr/>
          <p:nvPr/>
        </p:nvSpPr>
        <p:spPr>
          <a:xfrm>
            <a:off x="445355" y="3519839"/>
            <a:ext cx="5883759" cy="2585323"/>
          </a:xfrm>
          <a:prstGeom prst="rect">
            <a:avLst/>
          </a:prstGeom>
          <a:noFill/>
        </p:spPr>
        <p:style>
          <a:lnRef idx="2">
            <a:schemeClr val="accent5"/>
          </a:lnRef>
          <a:fillRef idx="1">
            <a:schemeClr val="lt1"/>
          </a:fillRef>
          <a:effectRef idx="0">
            <a:schemeClr val="accent5"/>
          </a:effectRef>
          <a:fontRef idx="minor">
            <a:schemeClr val="dk1"/>
          </a:fontRef>
        </p:style>
        <p:txBody>
          <a:bodyPr wrap="square">
            <a:spAutoFit/>
          </a:bodyPr>
          <a:lstStyle/>
          <a:p>
            <a:r>
              <a:rPr lang="en-US" sz="900" dirty="0">
                <a:solidFill>
                  <a:schemeClr val="bg1">
                    <a:lumMod val="95000"/>
                  </a:schemeClr>
                </a:solidFill>
                <a:latin typeface="Courier New" panose="02070309020205020404" pitchFamily="49" charset="0"/>
                <a:cs typeface="Courier New" panose="02070309020205020404" pitchFamily="49" charset="0"/>
              </a:rPr>
              <a:t>{</a:t>
            </a:r>
          </a:p>
          <a:p>
            <a:r>
              <a:rPr lang="en-US" sz="900" dirty="0">
                <a:solidFill>
                  <a:schemeClr val="bg1">
                    <a:lumMod val="95000"/>
                  </a:schemeClr>
                </a:solidFill>
                <a:latin typeface="Courier New" panose="02070309020205020404" pitchFamily="49" charset="0"/>
                <a:cs typeface="Courier New" panose="02070309020205020404" pitchFamily="49" charset="0"/>
              </a:rPr>
              <a:t>    "_index": "</a:t>
            </a:r>
            <a:r>
              <a:rPr lang="en-US" sz="900" dirty="0" err="1">
                <a:solidFill>
                  <a:schemeClr val="bg1">
                    <a:lumMod val="95000"/>
                  </a:schemeClr>
                </a:solidFill>
                <a:latin typeface="Courier New" panose="02070309020205020404" pitchFamily="49" charset="0"/>
                <a:cs typeface="Courier New" panose="02070309020205020404" pitchFamily="49" charset="0"/>
              </a:rPr>
              <a:t>iot</a:t>
            </a:r>
            <a:r>
              <a:rPr lang="en-US" sz="900" dirty="0">
                <a:solidFill>
                  <a:schemeClr val="bg1">
                    <a:lumMod val="95000"/>
                  </a:schemeClr>
                </a:solidFill>
                <a:latin typeface="Courier New" panose="02070309020205020404" pitchFamily="49" charset="0"/>
                <a:cs typeface="Courier New" panose="02070309020205020404" pitchFamily="49" charset="0"/>
              </a:rPr>
              <a:t>-events-index",</a:t>
            </a:r>
          </a:p>
          <a:p>
            <a:r>
              <a:rPr lang="en-US" sz="900" dirty="0">
                <a:solidFill>
                  <a:schemeClr val="bg1">
                    <a:lumMod val="95000"/>
                  </a:schemeClr>
                </a:solidFill>
                <a:latin typeface="Courier New" panose="02070309020205020404" pitchFamily="49" charset="0"/>
                <a:cs typeface="Courier New" panose="02070309020205020404" pitchFamily="49" charset="0"/>
              </a:rPr>
              <a:t>    "_type": "_doc",</a:t>
            </a:r>
          </a:p>
          <a:p>
            <a:r>
              <a:rPr lang="en-US" sz="900" dirty="0">
                <a:solidFill>
                  <a:schemeClr val="bg1">
                    <a:lumMod val="95000"/>
                  </a:schemeClr>
                </a:solidFill>
                <a:latin typeface="Courier New" panose="02070309020205020404" pitchFamily="49" charset="0"/>
                <a:cs typeface="Courier New" panose="02070309020205020404" pitchFamily="49" charset="0"/>
              </a:rPr>
              <a:t>    "_id": "vuho5HYB0hfLGs4zKYA6",</a:t>
            </a:r>
          </a:p>
          <a:p>
            <a:r>
              <a:rPr lang="en-US" sz="900" dirty="0">
                <a:solidFill>
                  <a:schemeClr val="bg1">
                    <a:lumMod val="95000"/>
                  </a:schemeClr>
                </a:solidFill>
                <a:latin typeface="Courier New" panose="02070309020205020404" pitchFamily="49" charset="0"/>
                <a:cs typeface="Courier New" panose="02070309020205020404" pitchFamily="49" charset="0"/>
              </a:rPr>
              <a:t>    "_score": 6.2791467,</a:t>
            </a:r>
          </a:p>
          <a:p>
            <a:r>
              <a:rPr lang="en-US" sz="900" dirty="0">
                <a:solidFill>
                  <a:schemeClr val="bg1">
                    <a:lumMod val="95000"/>
                  </a:schemeClr>
                </a:solidFill>
                <a:latin typeface="Courier New" panose="02070309020205020404" pitchFamily="49" charset="0"/>
                <a:cs typeface="Courier New" panose="02070309020205020404" pitchFamily="49" charset="0"/>
              </a:rPr>
              <a:t>    "_source": {</a:t>
            </a:r>
          </a:p>
          <a:p>
            <a:r>
              <a:rPr lang="en-US" sz="900" dirty="0">
                <a:solidFill>
                  <a:schemeClr val="bg1">
                    <a:lumMod val="95000"/>
                  </a:schemeClr>
                </a:solidFill>
                <a:latin typeface="Courier New" panose="02070309020205020404" pitchFamily="49" charset="0"/>
                <a:cs typeface="Courier New" panose="02070309020205020404" pitchFamily="49" charset="0"/>
              </a:rPr>
              <a:t>        "Event": {</a:t>
            </a:r>
          </a:p>
          <a:p>
            <a:r>
              <a:rPr lang="en-US" sz="900" dirty="0">
                <a:solidFill>
                  <a:schemeClr val="bg1">
                    <a:lumMod val="95000"/>
                  </a:schemeClr>
                </a:solidFill>
                <a:latin typeface="Courier New" panose="02070309020205020404" pitchFamily="49" charset="0"/>
                <a:cs typeface="Courier New" panose="02070309020205020404" pitchFamily="49" charset="0"/>
              </a:rPr>
              <a:t>            "unit": </a:t>
            </a:r>
            <a:r>
              <a:rPr lang="en-US" sz="900" dirty="0" smtClean="0">
                <a:solidFill>
                  <a:schemeClr val="bg1">
                    <a:lumMod val="95000"/>
                  </a:schemeClr>
                </a:solidFill>
                <a:latin typeface="Courier New" panose="02070309020205020404" pitchFamily="49" charset="0"/>
                <a:cs typeface="Courier New" panose="02070309020205020404" pitchFamily="49" charset="0"/>
              </a:rPr>
              <a:t>"</a:t>
            </a:r>
            <a:r>
              <a:rPr lang="en-US" sz="900" dirty="0" err="1" smtClean="0">
                <a:solidFill>
                  <a:schemeClr val="bg1">
                    <a:lumMod val="95000"/>
                  </a:schemeClr>
                </a:solidFill>
                <a:latin typeface="Courier New" panose="02070309020205020404" pitchFamily="49" charset="0"/>
                <a:cs typeface="Courier New" panose="02070309020205020404" pitchFamily="49" charset="0"/>
              </a:rPr>
              <a:t>fahrenheit</a:t>
            </a:r>
            <a:r>
              <a:rPr lang="en-US" sz="900" dirty="0" smtClean="0">
                <a:solidFill>
                  <a:schemeClr val="bg1">
                    <a:lumMod val="95000"/>
                  </a:schemeClr>
                </a:solidFill>
                <a:latin typeface="Courier New" panose="02070309020205020404" pitchFamily="49" charset="0"/>
                <a:cs typeface="Courier New" panose="02070309020205020404" pitchFamily="49" charset="0"/>
              </a:rPr>
              <a:t>",</a:t>
            </a:r>
            <a:endParaRPr lang="en-US" sz="900" dirty="0">
              <a:solidFill>
                <a:schemeClr val="bg1">
                  <a:lumMod val="95000"/>
                </a:schemeClr>
              </a:solidFill>
              <a:latin typeface="Courier New" panose="02070309020205020404" pitchFamily="49" charset="0"/>
              <a:cs typeface="Courier New" panose="02070309020205020404" pitchFamily="49" charset="0"/>
            </a:endParaRPr>
          </a:p>
          <a:p>
            <a:r>
              <a:rPr lang="en-US" sz="900" dirty="0">
                <a:solidFill>
                  <a:schemeClr val="bg1">
                    <a:lumMod val="95000"/>
                  </a:schemeClr>
                </a:solidFill>
                <a:latin typeface="Courier New" panose="02070309020205020404" pitchFamily="49" charset="0"/>
                <a:cs typeface="Courier New" panose="02070309020205020404" pitchFamily="49" charset="0"/>
              </a:rPr>
              <a:t>            "min": </a:t>
            </a:r>
            <a:r>
              <a:rPr lang="en-US" sz="900" dirty="0" smtClean="0">
                <a:solidFill>
                  <a:schemeClr val="bg1">
                    <a:lumMod val="95000"/>
                  </a:schemeClr>
                </a:solidFill>
                <a:latin typeface="Courier New" panose="02070309020205020404" pitchFamily="49" charset="0"/>
                <a:cs typeface="Courier New" panose="02070309020205020404" pitchFamily="49" charset="0"/>
              </a:rPr>
              <a:t>63,</a:t>
            </a:r>
            <a:endParaRPr lang="en-US" sz="900" dirty="0">
              <a:solidFill>
                <a:schemeClr val="bg1">
                  <a:lumMod val="95000"/>
                </a:schemeClr>
              </a:solidFill>
              <a:latin typeface="Courier New" panose="02070309020205020404" pitchFamily="49" charset="0"/>
              <a:cs typeface="Courier New" panose="02070309020205020404" pitchFamily="49" charset="0"/>
            </a:endParaRPr>
          </a:p>
          <a:p>
            <a:r>
              <a:rPr lang="en-US" sz="900" dirty="0">
                <a:solidFill>
                  <a:schemeClr val="bg1">
                    <a:lumMod val="95000"/>
                  </a:schemeClr>
                </a:solidFill>
                <a:latin typeface="Courier New" panose="02070309020205020404" pitchFamily="49" charset="0"/>
                <a:cs typeface="Courier New" panose="02070309020205020404" pitchFamily="49" charset="0"/>
              </a:rPr>
              <a:t>            "max": </a:t>
            </a:r>
            <a:r>
              <a:rPr lang="en-US" sz="900" dirty="0" smtClean="0">
                <a:solidFill>
                  <a:schemeClr val="bg1">
                    <a:lumMod val="95000"/>
                  </a:schemeClr>
                </a:solidFill>
                <a:latin typeface="Courier New" panose="02070309020205020404" pitchFamily="49" charset="0"/>
                <a:cs typeface="Courier New" panose="02070309020205020404" pitchFamily="49" charset="0"/>
              </a:rPr>
              <a:t>73,</a:t>
            </a:r>
            <a:endParaRPr lang="en-US" sz="900" dirty="0">
              <a:solidFill>
                <a:schemeClr val="bg1">
                  <a:lumMod val="95000"/>
                </a:schemeClr>
              </a:solidFill>
              <a:latin typeface="Courier New" panose="02070309020205020404" pitchFamily="49" charset="0"/>
              <a:cs typeface="Courier New" panose="02070309020205020404" pitchFamily="49" charset="0"/>
            </a:endParaRPr>
          </a:p>
          <a:p>
            <a:r>
              <a:rPr lang="en-US" sz="900" dirty="0">
                <a:solidFill>
                  <a:schemeClr val="bg1">
                    <a:lumMod val="95000"/>
                  </a:schemeClr>
                </a:solidFill>
                <a:latin typeface="Courier New" panose="02070309020205020404" pitchFamily="49" charset="0"/>
                <a:cs typeface="Courier New" panose="02070309020205020404" pitchFamily="49" charset="0"/>
              </a:rPr>
              <a:t>            "</a:t>
            </a:r>
            <a:r>
              <a:rPr lang="en-US" sz="900" dirty="0" err="1">
                <a:solidFill>
                  <a:schemeClr val="bg1">
                    <a:lumMod val="95000"/>
                  </a:schemeClr>
                </a:solidFill>
                <a:latin typeface="Courier New" panose="02070309020205020404" pitchFamily="49" charset="0"/>
                <a:cs typeface="Courier New" panose="02070309020205020404" pitchFamily="49" charset="0"/>
              </a:rPr>
              <a:t>recordedAt</a:t>
            </a:r>
            <a:r>
              <a:rPr lang="en-US" sz="900" dirty="0">
                <a:solidFill>
                  <a:schemeClr val="bg1">
                    <a:lumMod val="95000"/>
                  </a:schemeClr>
                </a:solidFill>
                <a:latin typeface="Courier New" panose="02070309020205020404" pitchFamily="49" charset="0"/>
                <a:cs typeface="Courier New" panose="02070309020205020404" pitchFamily="49" charset="0"/>
              </a:rPr>
              <a:t>": "2021-01-08T23:49:05.633Z",</a:t>
            </a:r>
          </a:p>
          <a:p>
            <a:r>
              <a:rPr lang="en-US" sz="900" dirty="0">
                <a:solidFill>
                  <a:schemeClr val="bg1">
                    <a:lumMod val="95000"/>
                  </a:schemeClr>
                </a:solidFill>
                <a:latin typeface="Courier New" panose="02070309020205020404" pitchFamily="49" charset="0"/>
                <a:cs typeface="Courier New" panose="02070309020205020404" pitchFamily="49" charset="0"/>
              </a:rPr>
              <a:t>            "</a:t>
            </a:r>
            <a:r>
              <a:rPr lang="en-US" sz="900" dirty="0" err="1">
                <a:solidFill>
                  <a:schemeClr val="bg1">
                    <a:lumMod val="95000"/>
                  </a:schemeClr>
                </a:solidFill>
                <a:latin typeface="Courier New" panose="02070309020205020404" pitchFamily="49" charset="0"/>
                <a:cs typeface="Courier New" panose="02070309020205020404" pitchFamily="49" charset="0"/>
              </a:rPr>
              <a:t>availableAt</a:t>
            </a:r>
            <a:r>
              <a:rPr lang="en-US" sz="900" dirty="0">
                <a:solidFill>
                  <a:schemeClr val="bg1">
                    <a:lumMod val="95000"/>
                  </a:schemeClr>
                </a:solidFill>
                <a:latin typeface="Courier New" panose="02070309020205020404" pitchFamily="49" charset="0"/>
                <a:cs typeface="Courier New" panose="02070309020205020404" pitchFamily="49" charset="0"/>
              </a:rPr>
              <a:t>": "2021-01-08T23:49:08.212822Z",</a:t>
            </a:r>
          </a:p>
          <a:p>
            <a:r>
              <a:rPr lang="en-US" sz="900" dirty="0">
                <a:solidFill>
                  <a:schemeClr val="bg1">
                    <a:lumMod val="95000"/>
                  </a:schemeClr>
                </a:solidFill>
                <a:latin typeface="Courier New" panose="02070309020205020404" pitchFamily="49" charset="0"/>
                <a:cs typeface="Courier New" panose="02070309020205020404" pitchFamily="49" charset="0"/>
              </a:rPr>
              <a:t>            "type": </a:t>
            </a:r>
            <a:r>
              <a:rPr lang="en-US" sz="900" dirty="0" smtClean="0">
                <a:solidFill>
                  <a:schemeClr val="bg1">
                    <a:lumMod val="95000"/>
                  </a:schemeClr>
                </a:solidFill>
                <a:latin typeface="Courier New" panose="02070309020205020404" pitchFamily="49" charset="0"/>
                <a:cs typeface="Courier New" panose="02070309020205020404" pitchFamily="49" charset="0"/>
              </a:rPr>
              <a:t>“temperature",</a:t>
            </a:r>
            <a:endParaRPr lang="en-US" sz="900" dirty="0">
              <a:solidFill>
                <a:schemeClr val="bg1">
                  <a:lumMod val="95000"/>
                </a:schemeClr>
              </a:solidFill>
              <a:latin typeface="Courier New" panose="02070309020205020404" pitchFamily="49" charset="0"/>
              <a:cs typeface="Courier New" panose="02070309020205020404" pitchFamily="49" charset="0"/>
            </a:endParaRPr>
          </a:p>
          <a:p>
            <a:r>
              <a:rPr lang="en-US" sz="900" dirty="0">
                <a:solidFill>
                  <a:schemeClr val="bg1">
                    <a:lumMod val="95000"/>
                  </a:schemeClr>
                </a:solidFill>
                <a:latin typeface="Courier New" panose="02070309020205020404" pitchFamily="49" charset="0"/>
                <a:cs typeface="Courier New" panose="02070309020205020404" pitchFamily="49" charset="0"/>
              </a:rPr>
              <a:t>            "hash": "4507e04b9d4680e25b1f8dcbf714bb68"</a:t>
            </a:r>
          </a:p>
          <a:p>
            <a:r>
              <a:rPr lang="en-US" sz="900" dirty="0">
                <a:solidFill>
                  <a:schemeClr val="bg1">
                    <a:lumMod val="95000"/>
                  </a:schemeClr>
                </a:solidFill>
                <a:latin typeface="Courier New" panose="02070309020205020404" pitchFamily="49" charset="0"/>
                <a:cs typeface="Courier New" panose="02070309020205020404" pitchFamily="49" charset="0"/>
              </a:rPr>
              <a:t>        },</a:t>
            </a:r>
          </a:p>
          <a:p>
            <a:r>
              <a:rPr lang="en-US" sz="900" b="1" dirty="0">
                <a:solidFill>
                  <a:schemeClr val="bg1">
                    <a:lumMod val="95000"/>
                  </a:schemeClr>
                </a:solidFill>
                <a:latin typeface="Courier New" panose="02070309020205020404" pitchFamily="49" charset="0"/>
                <a:cs typeface="Courier New" panose="02070309020205020404" pitchFamily="49" charset="0"/>
              </a:rPr>
              <a:t>        "</a:t>
            </a:r>
            <a:r>
              <a:rPr lang="en-US" sz="900" b="1" dirty="0" err="1">
                <a:solidFill>
                  <a:schemeClr val="bg1">
                    <a:lumMod val="95000"/>
                  </a:schemeClr>
                </a:solidFill>
                <a:latin typeface="Courier New" panose="02070309020205020404" pitchFamily="49" charset="0"/>
                <a:cs typeface="Courier New" panose="02070309020205020404" pitchFamily="49" charset="0"/>
              </a:rPr>
              <a:t>pickedAt</a:t>
            </a:r>
            <a:r>
              <a:rPr lang="en-US" sz="900" b="1" dirty="0">
                <a:solidFill>
                  <a:schemeClr val="bg1">
                    <a:lumMod val="95000"/>
                  </a:schemeClr>
                </a:solidFill>
                <a:latin typeface="Courier New" panose="02070309020205020404" pitchFamily="49" charset="0"/>
                <a:cs typeface="Courier New" panose="02070309020205020404" pitchFamily="49" charset="0"/>
              </a:rPr>
              <a:t>": "2021-01-08T23:50:05.631107Z"</a:t>
            </a:r>
          </a:p>
          <a:p>
            <a:r>
              <a:rPr lang="en-US" sz="900" dirty="0">
                <a:solidFill>
                  <a:schemeClr val="bg1">
                    <a:lumMod val="95000"/>
                  </a:schemeClr>
                </a:solidFill>
                <a:latin typeface="Courier New" panose="02070309020205020404" pitchFamily="49" charset="0"/>
                <a:cs typeface="Courier New" panose="02070309020205020404" pitchFamily="49" charset="0"/>
              </a:rPr>
              <a:t>    }</a:t>
            </a:r>
          </a:p>
          <a:p>
            <a:r>
              <a:rPr lang="en-US" sz="900" dirty="0">
                <a:solidFill>
                  <a:schemeClr val="bg1">
                    <a:lumMod val="95000"/>
                  </a:schemeClr>
                </a:solidFill>
                <a:latin typeface="Courier New" panose="02070309020205020404" pitchFamily="49" charset="0"/>
                <a:cs typeface="Courier New" panose="02070309020205020404" pitchFamily="49" charset="0"/>
              </a:rPr>
              <a:t>}</a:t>
            </a:r>
          </a:p>
        </p:txBody>
      </p:sp>
      <p:sp>
        <p:nvSpPr>
          <p:cNvPr id="12" name="TextBox 11"/>
          <p:cNvSpPr txBox="1"/>
          <p:nvPr/>
        </p:nvSpPr>
        <p:spPr>
          <a:xfrm>
            <a:off x="6711534" y="1384898"/>
            <a:ext cx="4461041" cy="207800"/>
          </a:xfrm>
          <a:prstGeom prst="rect">
            <a:avLst/>
          </a:prstGeom>
          <a:noFill/>
        </p:spPr>
        <p:txBody>
          <a:bodyPr vert="horz" wrap="square" lIns="0" tIns="0" rIns="0" bIns="0" rtlCol="0" anchor="t" anchorCtr="0">
            <a:noAutofit/>
          </a:bodyPr>
          <a:lstStyle/>
          <a:p>
            <a:pPr marL="77724" algn="ctr">
              <a:spcBef>
                <a:spcPts val="1000"/>
              </a:spcBef>
              <a:spcAft>
                <a:spcPts val="1000"/>
              </a:spcAft>
              <a:buClr>
                <a:schemeClr val="bg1"/>
              </a:buClr>
            </a:pPr>
            <a:r>
              <a:rPr lang="en-US" sz="1200" dirty="0" smtClean="0">
                <a:solidFill>
                  <a:schemeClr val="bg1"/>
                </a:solidFill>
              </a:rPr>
              <a:t>DHF - Final</a:t>
            </a:r>
            <a:endParaRPr lang="en-US" sz="1200" dirty="0" smtClean="0">
              <a:solidFill>
                <a:schemeClr val="bg1"/>
              </a:solidFill>
            </a:endParaRPr>
          </a:p>
        </p:txBody>
      </p:sp>
      <p:sp>
        <p:nvSpPr>
          <p:cNvPr id="13" name="Right Arrow 12"/>
          <p:cNvSpPr/>
          <p:nvPr/>
        </p:nvSpPr>
        <p:spPr>
          <a:xfrm>
            <a:off x="2603228" y="2067382"/>
            <a:ext cx="367419" cy="458539"/>
          </a:xfrm>
          <a:prstGeom prst="rightArrow">
            <a:avLst/>
          </a:prstGeom>
          <a:noFill/>
        </p:spPr>
        <p:style>
          <a:lnRef idx="2">
            <a:schemeClr val="accent5"/>
          </a:lnRef>
          <a:fillRef idx="1">
            <a:schemeClr val="lt1"/>
          </a:fillRef>
          <a:effectRef idx="0">
            <a:schemeClr val="accent5"/>
          </a:effectRef>
          <a:fontRef idx="minor">
            <a:schemeClr val="dk1"/>
          </a:fontRef>
        </p:style>
        <p:txBody>
          <a:bodyPr wrap="square">
            <a:spAutoFit/>
          </a:bodyPr>
          <a:lstStyle/>
          <a:p>
            <a:endParaRPr lang="en-US" sz="900" dirty="0">
              <a:solidFill>
                <a:schemeClr val="bg1">
                  <a:lumMod val="95000"/>
                </a:schemeClr>
              </a:solidFill>
              <a:latin typeface="Courier New" panose="02070309020205020404" pitchFamily="49" charset="0"/>
              <a:cs typeface="Courier New" panose="02070309020205020404" pitchFamily="49" charset="0"/>
            </a:endParaRPr>
          </a:p>
        </p:txBody>
      </p:sp>
      <p:sp>
        <p:nvSpPr>
          <p:cNvPr id="14" name="Right Arrow 13"/>
          <p:cNvSpPr/>
          <p:nvPr/>
        </p:nvSpPr>
        <p:spPr>
          <a:xfrm>
            <a:off x="6329115" y="2090241"/>
            <a:ext cx="367419" cy="458539"/>
          </a:xfrm>
          <a:prstGeom prst="rightArrow">
            <a:avLst/>
          </a:prstGeom>
          <a:noFill/>
        </p:spPr>
        <p:style>
          <a:lnRef idx="2">
            <a:schemeClr val="accent5"/>
          </a:lnRef>
          <a:fillRef idx="1">
            <a:schemeClr val="lt1"/>
          </a:fillRef>
          <a:effectRef idx="0">
            <a:schemeClr val="accent5"/>
          </a:effectRef>
          <a:fontRef idx="minor">
            <a:schemeClr val="dk1"/>
          </a:fontRef>
        </p:style>
        <p:txBody>
          <a:bodyPr wrap="square">
            <a:spAutoFit/>
          </a:bodyPr>
          <a:lstStyle/>
          <a:p>
            <a:endParaRPr lang="en-US" sz="900" dirty="0">
              <a:solidFill>
                <a:schemeClr val="bg1">
                  <a:lumMod val="95000"/>
                </a:schemeClr>
              </a:solidFill>
              <a:latin typeface="Courier New" panose="02070309020205020404" pitchFamily="49" charset="0"/>
              <a:cs typeface="Courier New" panose="02070309020205020404" pitchFamily="49" charset="0"/>
            </a:endParaRPr>
          </a:p>
        </p:txBody>
      </p:sp>
      <p:sp>
        <p:nvSpPr>
          <p:cNvPr id="15" name="Left Arrow 14"/>
          <p:cNvSpPr/>
          <p:nvPr/>
        </p:nvSpPr>
        <p:spPr>
          <a:xfrm>
            <a:off x="6329115" y="4548310"/>
            <a:ext cx="367419" cy="458539"/>
          </a:xfrm>
          <a:prstGeom prst="leftArrow">
            <a:avLst/>
          </a:prstGeom>
          <a:noFill/>
        </p:spPr>
        <p:style>
          <a:lnRef idx="2">
            <a:schemeClr val="accent5"/>
          </a:lnRef>
          <a:fillRef idx="1">
            <a:schemeClr val="lt1"/>
          </a:fillRef>
          <a:effectRef idx="0">
            <a:schemeClr val="accent5"/>
          </a:effectRef>
          <a:fontRef idx="minor">
            <a:schemeClr val="dk1"/>
          </a:fontRef>
        </p:style>
        <p:txBody>
          <a:bodyPr wrap="square">
            <a:spAutoFit/>
          </a:bodyPr>
          <a:lstStyle/>
          <a:p>
            <a:endParaRPr lang="en-US" sz="900" dirty="0">
              <a:solidFill>
                <a:schemeClr val="bg1">
                  <a:lumMod val="9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998441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Technology Components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520305493"/>
              </p:ext>
            </p:extLst>
          </p:nvPr>
        </p:nvGraphicFramePr>
        <p:xfrm>
          <a:off x="397974" y="1188720"/>
          <a:ext cx="11318663" cy="4831080"/>
        </p:xfrm>
        <a:graphic>
          <a:graphicData uri="http://schemas.openxmlformats.org/drawingml/2006/table">
            <a:tbl>
              <a:tblPr firstRow="1" bandRow="1">
                <a:tableStyleId>{00A15C55-8517-42AA-B614-E9B94910E393}</a:tableStyleId>
              </a:tblPr>
              <a:tblGrid>
                <a:gridCol w="2300543">
                  <a:extLst>
                    <a:ext uri="{9D8B030D-6E8A-4147-A177-3AD203B41FA5}">
                      <a16:colId xmlns:a16="http://schemas.microsoft.com/office/drawing/2014/main" val="3243469063"/>
                    </a:ext>
                  </a:extLst>
                </a:gridCol>
                <a:gridCol w="9018120">
                  <a:extLst>
                    <a:ext uri="{9D8B030D-6E8A-4147-A177-3AD203B41FA5}">
                      <a16:colId xmlns:a16="http://schemas.microsoft.com/office/drawing/2014/main" val="3252866217"/>
                    </a:ext>
                  </a:extLst>
                </a:gridCol>
              </a:tblGrid>
              <a:tr h="0">
                <a:tc>
                  <a:txBody>
                    <a:bodyPr/>
                    <a:lstStyle/>
                    <a:p>
                      <a:r>
                        <a:rPr lang="en-US" dirty="0" smtClean="0"/>
                        <a:t>Component</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889314186"/>
                  </a:ext>
                </a:extLst>
              </a:tr>
              <a:tr h="0">
                <a:tc>
                  <a:txBody>
                    <a:bodyPr/>
                    <a:lstStyle/>
                    <a:p>
                      <a:pPr algn="ctr"/>
                      <a:endParaRPr lang="en-US" dirty="0" smtClean="0"/>
                    </a:p>
                    <a:p>
                      <a:pPr algn="ctr"/>
                      <a:r>
                        <a:rPr lang="en-US" dirty="0" err="1" smtClean="0"/>
                        <a:t>RabbitMQ</a:t>
                      </a:r>
                      <a:endParaRPr lang="en-US" dirty="0"/>
                    </a:p>
                  </a:txBody>
                  <a:tcPr/>
                </a:tc>
                <a:tc>
                  <a:txBody>
                    <a:bodyPr/>
                    <a:lstStyle/>
                    <a:p>
                      <a:r>
                        <a:rPr lang="en-US" sz="1200" dirty="0" err="1" smtClean="0"/>
                        <a:t>RabbitMQ</a:t>
                      </a:r>
                      <a:r>
                        <a:rPr lang="en-US" sz="1200" baseline="0" dirty="0" smtClean="0"/>
                        <a:t> is the message broker for capturing the messages from the </a:t>
                      </a:r>
                      <a:r>
                        <a:rPr lang="en-US" sz="1200" baseline="0" dirty="0" err="1" smtClean="0"/>
                        <a:t>IoT</a:t>
                      </a:r>
                      <a:r>
                        <a:rPr lang="en-US" sz="1200" baseline="0" dirty="0" smtClean="0"/>
                        <a:t> Devices. The </a:t>
                      </a:r>
                      <a:r>
                        <a:rPr lang="en-US" sz="1200" i="1" dirty="0" err="1" smtClean="0"/>
                        <a:t>rabbitmq_mqtt</a:t>
                      </a:r>
                      <a:r>
                        <a:rPr lang="en-US" sz="1200" dirty="0" smtClean="0"/>
                        <a:t> plug-in</a:t>
                      </a:r>
                      <a:r>
                        <a:rPr lang="en-US" sz="1200" baseline="0" dirty="0" smtClean="0"/>
                        <a:t> is enabled to support MQTT. Going by the default configuration, </a:t>
                      </a:r>
                    </a:p>
                    <a:p>
                      <a:pPr marL="171450" indent="-171450">
                        <a:buFontTx/>
                        <a:buChar char="-"/>
                      </a:pPr>
                      <a:r>
                        <a:rPr lang="en-US" sz="1200" baseline="0" dirty="0" smtClean="0"/>
                        <a:t>The MQTT messages are listened at the default port 1883 </a:t>
                      </a:r>
                    </a:p>
                    <a:p>
                      <a:pPr marL="171450" indent="-171450">
                        <a:buFontTx/>
                        <a:buChar char="-"/>
                      </a:pPr>
                      <a:r>
                        <a:rPr lang="en-US" sz="1200" i="0" baseline="0" dirty="0" smtClean="0"/>
                        <a:t>MQTT messages published to topic </a:t>
                      </a:r>
                      <a:r>
                        <a:rPr lang="en-US" sz="1200" i="1" baseline="0" dirty="0" err="1" smtClean="0"/>
                        <a:t>amq.topic</a:t>
                      </a:r>
                      <a:endParaRPr lang="en-US" sz="1200" i="1" baseline="0" dirty="0" smtClean="0"/>
                    </a:p>
                    <a:p>
                      <a:pPr marL="0" indent="0">
                        <a:buFontTx/>
                        <a:buNone/>
                      </a:pPr>
                      <a:r>
                        <a:rPr lang="en-US" sz="1200" i="0" baseline="0" dirty="0" smtClean="0"/>
                        <a:t>The MQTT messages are bound to transient queue </a:t>
                      </a:r>
                      <a:r>
                        <a:rPr lang="en-US" sz="1200" i="1" baseline="0" dirty="0" err="1" smtClean="0"/>
                        <a:t>iot</a:t>
                      </a:r>
                      <a:r>
                        <a:rPr lang="en-US" sz="1200" i="1" baseline="0" dirty="0" smtClean="0"/>
                        <a:t>-events </a:t>
                      </a:r>
                      <a:r>
                        <a:rPr lang="en-US" sz="1200" i="0" baseline="0" dirty="0" smtClean="0"/>
                        <a:t>by routing key </a:t>
                      </a:r>
                      <a:r>
                        <a:rPr lang="en-US" sz="1200" i="1" baseline="0" dirty="0" err="1" smtClean="0"/>
                        <a:t>iot</a:t>
                      </a:r>
                      <a:r>
                        <a:rPr lang="en-US" sz="1200" i="1" baseline="0" dirty="0" smtClean="0"/>
                        <a:t>-humidity </a:t>
                      </a:r>
                      <a:r>
                        <a:rPr lang="en-US" sz="1200" i="0" baseline="0" dirty="0" smtClean="0"/>
                        <a:t>&amp; </a:t>
                      </a:r>
                      <a:r>
                        <a:rPr lang="en-US" sz="1200" i="1" baseline="0" dirty="0" err="1" smtClean="0"/>
                        <a:t>iot</a:t>
                      </a:r>
                      <a:r>
                        <a:rPr lang="en-US" sz="1200" i="1" baseline="0" dirty="0" smtClean="0"/>
                        <a:t>-temperature. </a:t>
                      </a:r>
                      <a:endParaRPr lang="en-US" sz="1200" i="1" dirty="0"/>
                    </a:p>
                  </a:txBody>
                  <a:tcPr/>
                </a:tc>
                <a:extLst>
                  <a:ext uri="{0D108BD9-81ED-4DB2-BD59-A6C34878D82A}">
                    <a16:rowId xmlns:a16="http://schemas.microsoft.com/office/drawing/2014/main" val="853000804"/>
                  </a:ext>
                </a:extLst>
              </a:tr>
              <a:tr h="0">
                <a:tc>
                  <a:txBody>
                    <a:bodyPr/>
                    <a:lstStyle/>
                    <a:p>
                      <a:pPr marL="0" marR="0" lvl="0" indent="0" algn="ctr" defTabSz="1172078" rtl="0" eaLnBrk="1" fontAlgn="auto" latinLnBrk="0" hangingPunct="1">
                        <a:lnSpc>
                          <a:spcPct val="100000"/>
                        </a:lnSpc>
                        <a:spcBef>
                          <a:spcPts val="0"/>
                        </a:spcBef>
                        <a:spcAft>
                          <a:spcPts val="0"/>
                        </a:spcAft>
                        <a:buClrTx/>
                        <a:buSzTx/>
                        <a:buFontTx/>
                        <a:buNone/>
                        <a:tabLst/>
                        <a:defRPr/>
                      </a:pPr>
                      <a:r>
                        <a:rPr lang="en-US" dirty="0" smtClean="0"/>
                        <a:t>MarkLogic DHF</a:t>
                      </a:r>
                    </a:p>
                  </a:txBody>
                  <a:tcPr/>
                </a:tc>
                <a:tc>
                  <a:txBody>
                    <a:bodyPr/>
                    <a:lstStyle/>
                    <a:p>
                      <a:pPr marL="0" indent="0">
                        <a:buFontTx/>
                        <a:buNone/>
                      </a:pPr>
                      <a:r>
                        <a:rPr lang="en-US" sz="1200" i="0" dirty="0" smtClean="0"/>
                        <a:t>MarkLogic DHF is the persistent</a:t>
                      </a:r>
                      <a:r>
                        <a:rPr lang="en-US" sz="1200" i="0" baseline="0" dirty="0" smtClean="0"/>
                        <a:t> store in this data pipeline. The messages are persisted in its raw format to Staging database. The data hub flow steps are run to harmonize the messages to consumable enterprise documents.  </a:t>
                      </a:r>
                    </a:p>
                    <a:p>
                      <a:pPr marL="0" indent="0">
                        <a:buFontTx/>
                        <a:buNone/>
                      </a:pPr>
                      <a:r>
                        <a:rPr lang="en-US" sz="1200" i="0" baseline="0" dirty="0" smtClean="0"/>
                        <a:t>A transform is run (configurable) during ingest and a transform is (configurable) is run during read. </a:t>
                      </a:r>
                    </a:p>
                    <a:p>
                      <a:pPr marL="0" indent="0">
                        <a:buFontTx/>
                        <a:buNone/>
                      </a:pPr>
                      <a:r>
                        <a:rPr lang="en-US" sz="1200" i="0" baseline="0" dirty="0" smtClean="0"/>
                        <a:t>The DHF project should be installed prior to configuring the Data pipeline. </a:t>
                      </a:r>
                      <a:endParaRPr lang="en-US" sz="1200" i="0" dirty="0"/>
                    </a:p>
                  </a:txBody>
                  <a:tcPr/>
                </a:tc>
                <a:extLst>
                  <a:ext uri="{0D108BD9-81ED-4DB2-BD59-A6C34878D82A}">
                    <a16:rowId xmlns:a16="http://schemas.microsoft.com/office/drawing/2014/main" val="3667105105"/>
                  </a:ext>
                </a:extLst>
              </a:tr>
              <a:tr h="0">
                <a:tc>
                  <a:txBody>
                    <a:bodyPr/>
                    <a:lstStyle/>
                    <a:p>
                      <a:pPr algn="ctr"/>
                      <a:r>
                        <a:rPr lang="en-US" dirty="0" smtClean="0"/>
                        <a:t>Apache Pulsar</a:t>
                      </a:r>
                      <a:endParaRPr lang="en-US" dirty="0"/>
                    </a:p>
                  </a:txBody>
                  <a:tcPr/>
                </a:tc>
                <a:tc>
                  <a:txBody>
                    <a:bodyPr/>
                    <a:lstStyle/>
                    <a:p>
                      <a:r>
                        <a:rPr lang="en-US" sz="1200" dirty="0" smtClean="0"/>
                        <a:t>Apache Pulsar is the core component</a:t>
                      </a:r>
                      <a:r>
                        <a:rPr lang="en-US" sz="1200" baseline="0" dirty="0" smtClean="0"/>
                        <a:t> in the data pipeline which provides reliable transport of data from one component to another. </a:t>
                      </a:r>
                      <a:r>
                        <a:rPr lang="en-US" sz="1200" baseline="0" dirty="0" err="1" smtClean="0"/>
                        <a:t>RabbitMQ</a:t>
                      </a:r>
                      <a:r>
                        <a:rPr lang="en-US" sz="1200" baseline="0" dirty="0" smtClean="0"/>
                        <a:t> produces the messages to Pulsar topic </a:t>
                      </a:r>
                      <a:r>
                        <a:rPr lang="en-US" sz="1200" i="1" baseline="0" dirty="0" err="1" smtClean="0"/>
                        <a:t>iot</a:t>
                      </a:r>
                      <a:r>
                        <a:rPr lang="en-US" sz="1200" i="1" baseline="0" dirty="0" smtClean="0"/>
                        <a:t>-input </a:t>
                      </a:r>
                      <a:r>
                        <a:rPr lang="en-US" sz="1200" i="0" baseline="0" dirty="0" smtClean="0"/>
                        <a:t>using the built-in Pulsar source connector for </a:t>
                      </a:r>
                      <a:r>
                        <a:rPr lang="en-US" sz="1200" i="0" baseline="0" dirty="0" err="1" smtClean="0"/>
                        <a:t>RabbitMQ</a:t>
                      </a:r>
                      <a:r>
                        <a:rPr lang="en-US" sz="1200" i="0" baseline="0" dirty="0" smtClean="0"/>
                        <a:t>. The newly built MarkLogic Sink connector pulls the messages from the topic </a:t>
                      </a:r>
                      <a:r>
                        <a:rPr lang="en-US" sz="1200" i="1" baseline="0" dirty="0" err="1" smtClean="0"/>
                        <a:t>iot</a:t>
                      </a:r>
                      <a:r>
                        <a:rPr lang="en-US" sz="1200" i="1" baseline="0" dirty="0" smtClean="0"/>
                        <a:t>-input </a:t>
                      </a:r>
                      <a:r>
                        <a:rPr lang="en-US" sz="1200" i="0" baseline="0" dirty="0" smtClean="0"/>
                        <a:t>and persists to MarkLogic Staging database of DHF. </a:t>
                      </a:r>
                    </a:p>
                    <a:p>
                      <a:r>
                        <a:rPr lang="en-US" sz="1200" i="0" baseline="0" dirty="0" smtClean="0"/>
                        <a:t>The harmonized consumable messages are queried every two minutes (configurable) by the newly built source connector for MarkLogic and written to pulsar topic </a:t>
                      </a:r>
                      <a:r>
                        <a:rPr lang="en-US" sz="1200" i="1" baseline="0" dirty="0" err="1" smtClean="0"/>
                        <a:t>iot</a:t>
                      </a:r>
                      <a:r>
                        <a:rPr lang="en-US" sz="1200" i="1" baseline="0" dirty="0" smtClean="0"/>
                        <a:t>-output. </a:t>
                      </a:r>
                      <a:endParaRPr lang="en-US" sz="1200" i="0" dirty="0"/>
                    </a:p>
                  </a:txBody>
                  <a:tcPr/>
                </a:tc>
                <a:extLst>
                  <a:ext uri="{0D108BD9-81ED-4DB2-BD59-A6C34878D82A}">
                    <a16:rowId xmlns:a16="http://schemas.microsoft.com/office/drawing/2014/main" val="4252277242"/>
                  </a:ext>
                </a:extLst>
              </a:tr>
              <a:tr h="0">
                <a:tc>
                  <a:txBody>
                    <a:bodyPr/>
                    <a:lstStyle/>
                    <a:p>
                      <a:pPr marL="0" marR="0" lvl="0" indent="0" algn="ctr" defTabSz="1172078" rtl="0" eaLnBrk="1" fontAlgn="auto" latinLnBrk="0" hangingPunct="1">
                        <a:lnSpc>
                          <a:spcPct val="100000"/>
                        </a:lnSpc>
                        <a:spcBef>
                          <a:spcPts val="0"/>
                        </a:spcBef>
                        <a:spcAft>
                          <a:spcPts val="0"/>
                        </a:spcAft>
                        <a:buClrTx/>
                        <a:buSzTx/>
                        <a:buFontTx/>
                        <a:buNone/>
                        <a:tabLst/>
                        <a:defRPr/>
                      </a:pPr>
                      <a:r>
                        <a:rPr lang="en-US" dirty="0" err="1" smtClean="0"/>
                        <a:t>Elasticsearch</a:t>
                      </a:r>
                      <a:endParaRPr lang="en-US" dirty="0" smtClean="0"/>
                    </a:p>
                  </a:txBody>
                  <a:tcPr/>
                </a:tc>
                <a:tc>
                  <a:txBody>
                    <a:bodyPr/>
                    <a:lstStyle/>
                    <a:p>
                      <a:r>
                        <a:rPr lang="en-US" sz="1200" i="0" kern="1200" baseline="0" dirty="0" err="1" smtClean="0">
                          <a:solidFill>
                            <a:schemeClr val="dk1"/>
                          </a:solidFill>
                          <a:latin typeface="+mn-lt"/>
                          <a:ea typeface="+mn-ea"/>
                          <a:cs typeface="+mn-cs"/>
                        </a:rPr>
                        <a:t>Elasticsearch</a:t>
                      </a:r>
                      <a:r>
                        <a:rPr lang="en-US" sz="1200" i="0" kern="1200" baseline="0" dirty="0" smtClean="0">
                          <a:solidFill>
                            <a:schemeClr val="dk1"/>
                          </a:solidFill>
                          <a:latin typeface="+mn-lt"/>
                          <a:ea typeface="+mn-ea"/>
                          <a:cs typeface="+mn-cs"/>
                        </a:rPr>
                        <a:t> is the search and analytic solution in the pipeline. The built-in pulsar sink connector for </a:t>
                      </a:r>
                      <a:r>
                        <a:rPr lang="en-US" sz="1200" i="0" kern="1200" baseline="0" dirty="0" err="1" smtClean="0">
                          <a:solidFill>
                            <a:schemeClr val="dk1"/>
                          </a:solidFill>
                          <a:latin typeface="+mn-lt"/>
                          <a:ea typeface="+mn-ea"/>
                          <a:cs typeface="+mn-cs"/>
                        </a:rPr>
                        <a:t>Elasticsearch</a:t>
                      </a:r>
                      <a:r>
                        <a:rPr lang="en-US" sz="1200" i="0" kern="1200" baseline="0" dirty="0" smtClean="0">
                          <a:solidFill>
                            <a:schemeClr val="dk1"/>
                          </a:solidFill>
                          <a:latin typeface="+mn-lt"/>
                          <a:ea typeface="+mn-ea"/>
                          <a:cs typeface="+mn-cs"/>
                        </a:rPr>
                        <a:t> pulls the messages from topic </a:t>
                      </a:r>
                      <a:r>
                        <a:rPr lang="en-US" sz="1200" i="1" kern="1200" baseline="0" dirty="0" err="1" smtClean="0">
                          <a:solidFill>
                            <a:schemeClr val="dk1"/>
                          </a:solidFill>
                          <a:latin typeface="+mn-lt"/>
                          <a:ea typeface="+mn-ea"/>
                          <a:cs typeface="+mn-cs"/>
                        </a:rPr>
                        <a:t>iot</a:t>
                      </a:r>
                      <a:r>
                        <a:rPr lang="en-US" sz="1200" i="1" kern="1200" baseline="0" dirty="0" smtClean="0">
                          <a:solidFill>
                            <a:schemeClr val="dk1"/>
                          </a:solidFill>
                          <a:latin typeface="+mn-lt"/>
                          <a:ea typeface="+mn-ea"/>
                          <a:cs typeface="+mn-cs"/>
                        </a:rPr>
                        <a:t>-output </a:t>
                      </a:r>
                      <a:r>
                        <a:rPr lang="en-US" sz="1200" i="0" kern="1200" baseline="0" dirty="0" smtClean="0">
                          <a:solidFill>
                            <a:schemeClr val="dk1"/>
                          </a:solidFill>
                          <a:latin typeface="+mn-lt"/>
                          <a:ea typeface="+mn-ea"/>
                          <a:cs typeface="+mn-cs"/>
                        </a:rPr>
                        <a:t>and makes it available in </a:t>
                      </a:r>
                      <a:r>
                        <a:rPr lang="en-US" sz="1200" i="0" kern="1200" baseline="0" dirty="0" err="1" smtClean="0">
                          <a:solidFill>
                            <a:schemeClr val="dk1"/>
                          </a:solidFill>
                          <a:latin typeface="+mn-lt"/>
                          <a:ea typeface="+mn-ea"/>
                          <a:cs typeface="+mn-cs"/>
                        </a:rPr>
                        <a:t>Elasticsearch</a:t>
                      </a:r>
                      <a:r>
                        <a:rPr lang="en-US" sz="1200" i="0" kern="1200" baseline="0" dirty="0" smtClean="0">
                          <a:solidFill>
                            <a:schemeClr val="dk1"/>
                          </a:solidFill>
                          <a:latin typeface="+mn-lt"/>
                          <a:ea typeface="+mn-ea"/>
                          <a:cs typeface="+mn-cs"/>
                        </a:rPr>
                        <a:t> index </a:t>
                      </a:r>
                      <a:r>
                        <a:rPr lang="en-US" sz="1200" i="1" kern="1200" baseline="0" dirty="0" err="1" smtClean="0">
                          <a:solidFill>
                            <a:schemeClr val="dk1"/>
                          </a:solidFill>
                          <a:latin typeface="+mn-lt"/>
                          <a:ea typeface="+mn-ea"/>
                          <a:cs typeface="+mn-cs"/>
                        </a:rPr>
                        <a:t>io</a:t>
                      </a:r>
                      <a:r>
                        <a:rPr lang="en-US" sz="1200" i="1" kern="1200" baseline="0" dirty="0" smtClean="0">
                          <a:solidFill>
                            <a:schemeClr val="dk1"/>
                          </a:solidFill>
                          <a:latin typeface="+mn-lt"/>
                          <a:ea typeface="+mn-ea"/>
                          <a:cs typeface="+mn-cs"/>
                        </a:rPr>
                        <a:t>-events-index</a:t>
                      </a:r>
                      <a:endParaRPr lang="en-US" sz="1200" i="1" kern="1200" baseline="0" dirty="0">
                        <a:solidFill>
                          <a:schemeClr val="dk1"/>
                        </a:solidFill>
                        <a:latin typeface="+mn-lt"/>
                        <a:ea typeface="+mn-ea"/>
                        <a:cs typeface="+mn-cs"/>
                      </a:endParaRPr>
                    </a:p>
                  </a:txBody>
                  <a:tcPr/>
                </a:tc>
                <a:extLst>
                  <a:ext uri="{0D108BD9-81ED-4DB2-BD59-A6C34878D82A}">
                    <a16:rowId xmlns:a16="http://schemas.microsoft.com/office/drawing/2014/main" val="79586556"/>
                  </a:ext>
                </a:extLst>
              </a:tr>
              <a:tr h="0">
                <a:tc>
                  <a:txBody>
                    <a:bodyPr/>
                    <a:lstStyle/>
                    <a:p>
                      <a:pPr algn="ctr"/>
                      <a:r>
                        <a:rPr lang="en-US" dirty="0" err="1" smtClean="0"/>
                        <a:t>Kibana</a:t>
                      </a:r>
                      <a:endParaRPr lang="en-US" dirty="0"/>
                    </a:p>
                  </a:txBody>
                  <a:tcPr/>
                </a:tc>
                <a:tc>
                  <a:txBody>
                    <a:bodyPr/>
                    <a:lstStyle/>
                    <a:p>
                      <a:r>
                        <a:rPr lang="en-US" sz="1200" i="0" kern="1200" baseline="0" dirty="0" err="1" smtClean="0">
                          <a:solidFill>
                            <a:schemeClr val="dk1"/>
                          </a:solidFill>
                          <a:latin typeface="+mn-lt"/>
                          <a:ea typeface="+mn-ea"/>
                          <a:cs typeface="+mn-cs"/>
                        </a:rPr>
                        <a:t>Kibana</a:t>
                      </a:r>
                      <a:r>
                        <a:rPr lang="en-US" sz="1200" i="0" kern="1200" baseline="0" dirty="0" smtClean="0">
                          <a:solidFill>
                            <a:schemeClr val="dk1"/>
                          </a:solidFill>
                          <a:latin typeface="+mn-lt"/>
                          <a:ea typeface="+mn-ea"/>
                          <a:cs typeface="+mn-cs"/>
                        </a:rPr>
                        <a:t> is the visualization solution in the pipeline that integrates very well with </a:t>
                      </a:r>
                      <a:r>
                        <a:rPr lang="en-US" sz="1200" i="0" kern="1200" baseline="0" dirty="0" err="1" smtClean="0">
                          <a:solidFill>
                            <a:schemeClr val="dk1"/>
                          </a:solidFill>
                          <a:latin typeface="+mn-lt"/>
                          <a:ea typeface="+mn-ea"/>
                          <a:cs typeface="+mn-cs"/>
                        </a:rPr>
                        <a:t>Elasticsearch</a:t>
                      </a:r>
                      <a:r>
                        <a:rPr lang="en-US" sz="1200" i="0" kern="1200" baseline="0" dirty="0" smtClean="0">
                          <a:solidFill>
                            <a:schemeClr val="dk1"/>
                          </a:solidFill>
                          <a:latin typeface="+mn-lt"/>
                          <a:ea typeface="+mn-ea"/>
                          <a:cs typeface="+mn-cs"/>
                        </a:rPr>
                        <a:t>. </a:t>
                      </a:r>
                      <a:r>
                        <a:rPr lang="en-US" sz="1200" i="0" kern="1200" baseline="0" dirty="0" err="1" smtClean="0">
                          <a:solidFill>
                            <a:schemeClr val="dk1"/>
                          </a:solidFill>
                          <a:latin typeface="+mn-lt"/>
                          <a:ea typeface="+mn-ea"/>
                          <a:cs typeface="+mn-cs"/>
                        </a:rPr>
                        <a:t>Kibana</a:t>
                      </a:r>
                      <a:r>
                        <a:rPr lang="en-US" sz="1200" i="0" kern="1200" baseline="0" dirty="0" smtClean="0">
                          <a:solidFill>
                            <a:schemeClr val="dk1"/>
                          </a:solidFill>
                          <a:latin typeface="+mn-lt"/>
                          <a:ea typeface="+mn-ea"/>
                          <a:cs typeface="+mn-cs"/>
                        </a:rPr>
                        <a:t> can discover the indexes in </a:t>
                      </a:r>
                      <a:r>
                        <a:rPr lang="en-US" sz="1200" i="0" kern="1200" baseline="0" dirty="0" err="1" smtClean="0">
                          <a:solidFill>
                            <a:schemeClr val="dk1"/>
                          </a:solidFill>
                          <a:latin typeface="+mn-lt"/>
                          <a:ea typeface="+mn-ea"/>
                          <a:cs typeface="+mn-cs"/>
                        </a:rPr>
                        <a:t>Elasticsearch</a:t>
                      </a:r>
                      <a:r>
                        <a:rPr lang="en-US" sz="1200" i="0" kern="1200" baseline="0" dirty="0" smtClean="0">
                          <a:solidFill>
                            <a:schemeClr val="dk1"/>
                          </a:solidFill>
                          <a:latin typeface="+mn-lt"/>
                          <a:ea typeface="+mn-ea"/>
                          <a:cs typeface="+mn-cs"/>
                        </a:rPr>
                        <a:t> and lets to create dashboards. </a:t>
                      </a:r>
                      <a:endParaRPr lang="en-US" sz="1200" i="0" kern="1200" baseline="0" dirty="0">
                        <a:solidFill>
                          <a:schemeClr val="dk1"/>
                        </a:solidFill>
                        <a:latin typeface="+mn-lt"/>
                        <a:ea typeface="+mn-ea"/>
                        <a:cs typeface="+mn-cs"/>
                      </a:endParaRPr>
                    </a:p>
                  </a:txBody>
                  <a:tcPr/>
                </a:tc>
                <a:extLst>
                  <a:ext uri="{0D108BD9-81ED-4DB2-BD59-A6C34878D82A}">
                    <a16:rowId xmlns:a16="http://schemas.microsoft.com/office/drawing/2014/main" val="1847106004"/>
                  </a:ext>
                </a:extLst>
              </a:tr>
              <a:tr h="0">
                <a:tc>
                  <a:txBody>
                    <a:bodyPr/>
                    <a:lstStyle/>
                    <a:p>
                      <a:pPr algn="ctr"/>
                      <a:r>
                        <a:rPr lang="en-US" dirty="0" err="1" smtClean="0"/>
                        <a:t>Jmeter</a:t>
                      </a:r>
                      <a:endParaRPr lang="en-US" dirty="0"/>
                    </a:p>
                  </a:txBody>
                  <a:tcPr/>
                </a:tc>
                <a:tc>
                  <a:txBody>
                    <a:bodyPr/>
                    <a:lstStyle/>
                    <a:p>
                      <a:r>
                        <a:rPr lang="en-US" sz="1200" i="0" kern="1200" baseline="0" dirty="0" smtClean="0">
                          <a:solidFill>
                            <a:schemeClr val="dk1"/>
                          </a:solidFill>
                          <a:latin typeface="+mn-lt"/>
                          <a:ea typeface="+mn-ea"/>
                          <a:cs typeface="+mn-cs"/>
                        </a:rPr>
                        <a:t>To simulate </a:t>
                      </a:r>
                      <a:r>
                        <a:rPr lang="en-US" sz="1200" i="0" kern="1200" baseline="0" dirty="0" err="1" smtClean="0">
                          <a:solidFill>
                            <a:schemeClr val="dk1"/>
                          </a:solidFill>
                          <a:latin typeface="+mn-lt"/>
                          <a:ea typeface="+mn-ea"/>
                          <a:cs typeface="+mn-cs"/>
                        </a:rPr>
                        <a:t>iot</a:t>
                      </a:r>
                      <a:r>
                        <a:rPr lang="en-US" sz="1200" i="0" kern="1200" baseline="0" dirty="0" smtClean="0">
                          <a:solidFill>
                            <a:schemeClr val="dk1"/>
                          </a:solidFill>
                          <a:latin typeface="+mn-lt"/>
                          <a:ea typeface="+mn-ea"/>
                          <a:cs typeface="+mn-cs"/>
                        </a:rPr>
                        <a:t> devices, </a:t>
                      </a:r>
                      <a:r>
                        <a:rPr lang="en-US" sz="1200" i="0" kern="1200" baseline="0" dirty="0" err="1" smtClean="0">
                          <a:solidFill>
                            <a:schemeClr val="dk1"/>
                          </a:solidFill>
                          <a:latin typeface="+mn-lt"/>
                          <a:ea typeface="+mn-ea"/>
                          <a:cs typeface="+mn-cs"/>
                        </a:rPr>
                        <a:t>Jmeter</a:t>
                      </a:r>
                      <a:r>
                        <a:rPr lang="en-US" sz="1200" i="0" kern="1200" baseline="0" dirty="0" smtClean="0">
                          <a:solidFill>
                            <a:schemeClr val="dk1"/>
                          </a:solidFill>
                          <a:latin typeface="+mn-lt"/>
                          <a:ea typeface="+mn-ea"/>
                          <a:cs typeface="+mn-cs"/>
                        </a:rPr>
                        <a:t> with MQTT plugin (</a:t>
                      </a:r>
                      <a:r>
                        <a:rPr lang="en-US" sz="1200" i="0" kern="1200" baseline="0" dirty="0" err="1" smtClean="0">
                          <a:solidFill>
                            <a:schemeClr val="dk1"/>
                          </a:solidFill>
                          <a:latin typeface="+mn-lt"/>
                          <a:ea typeface="+mn-ea"/>
                          <a:cs typeface="+mn-cs"/>
                        </a:rPr>
                        <a:t>mqtt-jmeter</a:t>
                      </a:r>
                      <a:r>
                        <a:rPr lang="en-US" sz="1200" i="0" kern="1200" baseline="0" dirty="0" smtClean="0">
                          <a:solidFill>
                            <a:schemeClr val="dk1"/>
                          </a:solidFill>
                          <a:latin typeface="+mn-lt"/>
                          <a:ea typeface="+mn-ea"/>
                          <a:cs typeface="+mn-cs"/>
                        </a:rPr>
                        <a:t>) is used. </a:t>
                      </a:r>
                    </a:p>
                    <a:p>
                      <a:r>
                        <a:rPr lang="en-US" sz="1200" i="0" kern="1200" baseline="0" dirty="0" smtClean="0">
                          <a:solidFill>
                            <a:schemeClr val="dk1"/>
                          </a:solidFill>
                          <a:latin typeface="+mn-lt"/>
                          <a:ea typeface="+mn-ea"/>
                          <a:cs typeface="+mn-cs"/>
                          <a:hlinkClick r:id="rId2"/>
                        </a:rPr>
                        <a:t>https://github.com/xmeter-net/mqtt-jmeter</a:t>
                      </a:r>
                      <a:r>
                        <a:rPr lang="en-US" sz="1200" i="0" kern="1200" baseline="0" dirty="0" smtClean="0">
                          <a:solidFill>
                            <a:schemeClr val="dk1"/>
                          </a:solidFill>
                          <a:latin typeface="+mn-lt"/>
                          <a:ea typeface="+mn-ea"/>
                          <a:cs typeface="+mn-cs"/>
                        </a:rPr>
                        <a:t> </a:t>
                      </a:r>
                    </a:p>
                    <a:p>
                      <a:r>
                        <a:rPr lang="en-US" sz="1200" i="0" kern="1200" baseline="0" dirty="0" smtClean="0">
                          <a:solidFill>
                            <a:schemeClr val="dk1"/>
                          </a:solidFill>
                          <a:latin typeface="+mn-lt"/>
                          <a:ea typeface="+mn-ea"/>
                          <a:cs typeface="+mn-cs"/>
                        </a:rPr>
                        <a:t>A temperature and humidity event is created every 30 seconds. </a:t>
                      </a:r>
                      <a:endParaRPr lang="en-US" sz="1200" i="0" kern="1200" baseline="0" dirty="0">
                        <a:solidFill>
                          <a:schemeClr val="dk1"/>
                        </a:solidFill>
                        <a:latin typeface="+mn-lt"/>
                        <a:ea typeface="+mn-ea"/>
                        <a:cs typeface="+mn-cs"/>
                      </a:endParaRPr>
                    </a:p>
                  </a:txBody>
                  <a:tcPr/>
                </a:tc>
                <a:extLst>
                  <a:ext uri="{0D108BD9-81ED-4DB2-BD59-A6C34878D82A}">
                    <a16:rowId xmlns:a16="http://schemas.microsoft.com/office/drawing/2014/main" val="612091356"/>
                  </a:ext>
                </a:extLst>
              </a:tr>
            </a:tbl>
          </a:graphicData>
        </a:graphic>
      </p:graphicFrame>
    </p:spTree>
    <p:extLst>
      <p:ext uri="{BB962C8B-B14F-4D97-AF65-F5344CB8AC3E}">
        <p14:creationId xmlns:p14="http://schemas.microsoft.com/office/powerpoint/2010/main" val="7928313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Connector configurations</a:t>
            </a:r>
            <a:endParaRPr lang="en-US" dirty="0"/>
          </a:p>
        </p:txBody>
      </p:sp>
      <p:sp>
        <p:nvSpPr>
          <p:cNvPr id="4" name="Text Box 2"/>
          <p:cNvSpPr txBox="1">
            <a:spLocks noChangeArrowheads="1"/>
          </p:cNvSpPr>
          <p:nvPr/>
        </p:nvSpPr>
        <p:spPr bwMode="auto">
          <a:xfrm>
            <a:off x="741044" y="1176528"/>
            <a:ext cx="5354955" cy="5216813"/>
          </a:xfrm>
          <a:prstGeom prst="rect">
            <a:avLst/>
          </a:prstGeom>
          <a:noFill/>
          <a:ln w="9525">
            <a:solidFill>
              <a:schemeClr val="tx2">
                <a:lumMod val="20000"/>
                <a:lumOff val="80000"/>
              </a:schemeClr>
            </a:solidFill>
            <a:miter lim="800000"/>
            <a:headEnd/>
            <a:tailEnd/>
          </a:ln>
        </p:spPr>
        <p:txBody>
          <a:bodyPr rot="0" vert="horz" wrap="square" lIns="91440" tIns="45720" rIns="91440" bIns="45720" anchor="t" anchorCtr="0">
            <a:spAutoFit/>
          </a:bodyPr>
          <a:lstStyle/>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batchSourceConfig</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discoveryTriggererClassName</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com.marklogic.pulsar.config.CronTriggerer</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discoveryTriggererConfig</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"__CRON__": "0 0/2 * * * ?"</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className</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 "</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com.marklogic.pulsar.MarkLogicSource</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configs</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 {</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mlConnectionHost</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  </a:t>
            </a:r>
            <a:r>
              <a:rPr lang="en-US" sz="900" dirty="0" smtClean="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a:t>
            </a:r>
            <a:r>
              <a:rPr lang="en-US" sz="900" dirty="0" err="1" smtClean="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mydomain</a:t>
            </a:r>
            <a:r>
              <a:rPr lang="en-US" sz="900" dirty="0" smtClean="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a:t>
            </a:r>
            <a:endPar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endParaRP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mlConnectionPort</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  8011,</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mlDatabase</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  "data-hub-FINAL",</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mlSecurityContext</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  "BASIC",</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mlUserName</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  "dh-admin-1",</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mlPassword</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  </a:t>
            </a:r>
            <a:r>
              <a:rPr lang="en-US" sz="900" dirty="0" smtClean="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a:t>
            </a:r>
            <a:r>
              <a:rPr lang="en-US" sz="900" dirty="0" err="1" smtClean="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mypassword</a:t>
            </a:r>
            <a:r>
              <a:rPr lang="en-US" sz="900" dirty="0" smtClean="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a:t>
            </a:r>
            <a:endPar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endParaRP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mlConnectionType</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  "GATEWAY",</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mlSimpleSSL</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  "true",</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mlPathToCertFile</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  "",</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mlPasswordForCertFile</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  "",</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mlExternalName</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  "",</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mlHostNameVerifier</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  "ANY",</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mlTlsVersion</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  "TLSv1.2",</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mlSSLMutualAuth</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  "false",</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dmsdkBatchSize</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  100,</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dmsdkThreadCount</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  10,</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dmsdkTransform</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  "</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IoTTransForm</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dmsdkTransformParams</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  "",</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dmsdkSourceQuery</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 "</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cts.andQuery</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cts.collectionQuery</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('Event'),</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cts.pathRangeQuery</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('//*:instance/Event/</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availableAt</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'&lt;', </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fn.currentDateTime</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cts.pathRangeQuery</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('//*:instance/Event/</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availableAt</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'&gt;=', </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fn.currentDateTime</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().subtract('PT2M'))])",</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dmsdkIsSourceQuerySerialized</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 "false"</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a:t>
            </a:r>
          </a:p>
          <a:p>
            <a:r>
              <a:rPr lang="en-US" sz="900" dirty="0" smtClean="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a:t>
            </a:r>
            <a:endPar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endParaRPr>
          </a:p>
        </p:txBody>
      </p:sp>
      <p:sp>
        <p:nvSpPr>
          <p:cNvPr id="5" name="Text Box 2"/>
          <p:cNvSpPr txBox="1">
            <a:spLocks noChangeArrowheads="1"/>
          </p:cNvSpPr>
          <p:nvPr/>
        </p:nvSpPr>
        <p:spPr bwMode="auto">
          <a:xfrm>
            <a:off x="6231589" y="1160646"/>
            <a:ext cx="5139483" cy="2446824"/>
          </a:xfrm>
          <a:prstGeom prst="rect">
            <a:avLst/>
          </a:prstGeom>
          <a:noFill/>
          <a:ln w="9525">
            <a:solidFill>
              <a:schemeClr val="tx2">
                <a:lumMod val="20000"/>
                <a:lumOff val="80000"/>
              </a:schemeClr>
            </a:solidFill>
            <a:miter lim="800000"/>
            <a:headEnd/>
            <a:tailEnd/>
          </a:ln>
        </p:spPr>
        <p:txBody>
          <a:bodyPr rot="0" vert="horz" wrap="square" lIns="91440" tIns="45720" rIns="91440" bIns="45720" anchor="t" anchorCtr="0">
            <a:spAutoFit/>
          </a:bodyPr>
          <a:lstStyle/>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configs</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"host": "192.168.0.35",</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"port": "5672",</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virtualHost</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"username": "admin",</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"password": "admin",</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queueName</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iot</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-events",</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connectionName</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"Rabbit IOT Source",</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requestedChannelMax</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"0",</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requestedFrameMax</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"0",</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connectionTimeout</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"60000",</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handshakeTimeout</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"10000",</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requestedHeartbeat</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"60",</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prefetchCount</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 "0",</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prefetchGlobal</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 "false"</a:t>
            </a:r>
          </a:p>
          <a:p>
            <a:endPar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endParaRPr>
          </a:p>
          <a:p>
            <a:r>
              <a:rPr lang="en-US" sz="900" dirty="0" smtClean="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a:t>
            </a:r>
            <a:endPar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endParaRPr>
          </a:p>
        </p:txBody>
      </p:sp>
      <p:sp>
        <p:nvSpPr>
          <p:cNvPr id="7" name="Text Box 4"/>
          <p:cNvSpPr txBox="1">
            <a:spLocks noChangeArrowheads="1"/>
          </p:cNvSpPr>
          <p:nvPr/>
        </p:nvSpPr>
        <p:spPr bwMode="auto">
          <a:xfrm>
            <a:off x="6219665" y="3981139"/>
            <a:ext cx="5151407" cy="1061829"/>
          </a:xfrm>
          <a:prstGeom prst="rect">
            <a:avLst/>
          </a:prstGeom>
          <a:noFill/>
          <a:ln w="9525">
            <a:solidFill>
              <a:schemeClr val="tx2">
                <a:lumMod val="20000"/>
                <a:lumOff val="80000"/>
              </a:schemeClr>
            </a:solidFill>
            <a:miter lim="800000"/>
            <a:headEnd/>
            <a:tailEnd/>
          </a:ln>
        </p:spPr>
        <p:txBody>
          <a:bodyPr rot="0" vert="horz" wrap="square" lIns="91440" tIns="45720" rIns="91440" bIns="45720" anchor="t" anchorCtr="0">
            <a:spAutoFit/>
          </a:bodyPr>
          <a:lstStyle/>
          <a:p>
            <a:endParaRPr lang="en-US" sz="900" dirty="0" smtClean="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endParaRPr>
          </a:p>
          <a:p>
            <a:r>
              <a:rPr lang="en-US" sz="900" dirty="0" smtClean="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configs</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elasticSearchUrl</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"http://localhost:9200",</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indexName</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a:t>
            </a:r>
            <a:r>
              <a:rPr lang="en-US" sz="900" dirty="0" err="1">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iot</a:t>
            </a:r>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-events-index",</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"username": "",</a:t>
            </a:r>
          </a:p>
          <a:p>
            <a:r>
              <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    "password": ""</a:t>
            </a:r>
          </a:p>
          <a:p>
            <a:r>
              <a:rPr lang="en-US" sz="900" dirty="0" smtClean="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rPr>
              <a:t>}}</a:t>
            </a:r>
            <a:endParaRPr lang="en-US" sz="900" dirty="0">
              <a:solidFill>
                <a:srgbClr val="FFFFFF">
                  <a:lumMod val="95000"/>
                </a:srgbClr>
              </a:solidFill>
              <a:latin typeface="Courier New" panose="02070309020205020404" pitchFamily="49" charset="0"/>
              <a:ea typeface="Calibri" panose="020F0502020204030204" pitchFamily="34" charset="0"/>
              <a:cs typeface="Times New Roman" panose="02020603050405020304" pitchFamily="18" charset="0"/>
            </a:endParaRPr>
          </a:p>
        </p:txBody>
      </p:sp>
      <p:sp>
        <p:nvSpPr>
          <p:cNvPr id="3" name="Rounded Rectangle 2"/>
          <p:cNvSpPr/>
          <p:nvPr/>
        </p:nvSpPr>
        <p:spPr>
          <a:xfrm>
            <a:off x="3263392" y="1188720"/>
            <a:ext cx="2832607" cy="290576"/>
          </a:xfrm>
          <a:prstGeom prst="roundRect">
            <a:avLst/>
          </a:prstGeom>
          <a:noFill/>
          <a:ln w="25400" cmpd="sng">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82880" tIns="182880" rIns="182880" bIns="182880" rtlCol="0" anchor="ctr"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B0F0"/>
                </a:solidFill>
                <a:effectLst/>
                <a:uLnTx/>
                <a:uFillTx/>
                <a:latin typeface="Arial Narrow" panose="020B0604020202020204" pitchFamily="34" charset="0"/>
                <a:ea typeface="+mn-ea"/>
                <a:cs typeface="Arial Narrow" panose="020B0604020202020204" pitchFamily="34" charset="0"/>
              </a:rPr>
              <a:t>Marklogic</a:t>
            </a:r>
            <a:r>
              <a:rPr kumimoji="0" lang="en-US" sz="1200" b="0" i="0" u="none" strike="noStrike" kern="1200" cap="none" spc="0" normalizeH="0" baseline="0" noProof="0" dirty="0" smtClean="0">
                <a:ln>
                  <a:noFill/>
                </a:ln>
                <a:solidFill>
                  <a:srgbClr val="00B0F0"/>
                </a:solidFill>
                <a:effectLst/>
                <a:uLnTx/>
                <a:uFillTx/>
                <a:latin typeface="Arial Narrow" panose="020B0604020202020204" pitchFamily="34" charset="0"/>
                <a:ea typeface="+mn-ea"/>
                <a:cs typeface="Arial Narrow" panose="020B0604020202020204" pitchFamily="34" charset="0"/>
              </a:rPr>
              <a:t> Source Connector Configuration</a:t>
            </a:r>
          </a:p>
        </p:txBody>
      </p:sp>
      <p:sp>
        <p:nvSpPr>
          <p:cNvPr id="8" name="Rounded Rectangle 7"/>
          <p:cNvSpPr/>
          <p:nvPr/>
        </p:nvSpPr>
        <p:spPr>
          <a:xfrm>
            <a:off x="8524875" y="1188720"/>
            <a:ext cx="2832607" cy="290576"/>
          </a:xfrm>
          <a:prstGeom prst="roundRect">
            <a:avLst/>
          </a:prstGeom>
          <a:noFill/>
          <a:ln w="25400" cmpd="sng">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82880" tIns="182880" rIns="182880" bIns="182880" rtlCol="0" anchor="ctr" anchorCtr="0"/>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B0F0"/>
                </a:solidFill>
                <a:effectLst/>
                <a:uLnTx/>
                <a:uFillTx/>
                <a:latin typeface="Arial Narrow" panose="020B0604020202020204" pitchFamily="34" charset="0"/>
                <a:ea typeface="+mn-ea"/>
                <a:cs typeface="Arial Narrow" panose="020B0604020202020204" pitchFamily="34" charset="0"/>
              </a:rPr>
              <a:t>RabbitMQ</a:t>
            </a:r>
            <a:r>
              <a:rPr kumimoji="0" lang="en-US" sz="1200" b="0" i="0" u="none" strike="noStrike" kern="1200" cap="none" spc="0" normalizeH="0" baseline="0" noProof="0" dirty="0" smtClean="0">
                <a:ln>
                  <a:noFill/>
                </a:ln>
                <a:solidFill>
                  <a:srgbClr val="00B0F0"/>
                </a:solidFill>
                <a:effectLst/>
                <a:uLnTx/>
                <a:uFillTx/>
                <a:latin typeface="Arial Narrow" panose="020B0604020202020204" pitchFamily="34" charset="0"/>
                <a:ea typeface="+mn-ea"/>
                <a:cs typeface="Arial Narrow" panose="020B0604020202020204" pitchFamily="34" charset="0"/>
              </a:rPr>
              <a:t> Source Connector Configuration</a:t>
            </a:r>
          </a:p>
        </p:txBody>
      </p:sp>
      <p:sp>
        <p:nvSpPr>
          <p:cNvPr id="9" name="Rounded Rectangle 8"/>
          <p:cNvSpPr/>
          <p:nvPr/>
        </p:nvSpPr>
        <p:spPr>
          <a:xfrm>
            <a:off x="8524874" y="3981139"/>
            <a:ext cx="2832607" cy="290576"/>
          </a:xfrm>
          <a:prstGeom prst="roundRect">
            <a:avLst/>
          </a:prstGeom>
          <a:noFill/>
          <a:ln w="25400" cmpd="sng">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82880" tIns="182880" rIns="182880" bIns="182880" rtlCol="0" anchor="ctr" anchorCtr="0"/>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B0F0"/>
                </a:solidFill>
                <a:effectLst/>
                <a:uLnTx/>
                <a:uFillTx/>
                <a:latin typeface="Arial Narrow" panose="020B0604020202020204" pitchFamily="34" charset="0"/>
                <a:ea typeface="+mn-ea"/>
                <a:cs typeface="Arial Narrow" panose="020B0604020202020204" pitchFamily="34" charset="0"/>
              </a:rPr>
              <a:t>Elasticsearch</a:t>
            </a:r>
            <a:r>
              <a:rPr kumimoji="0" lang="en-US" sz="1200" b="0" i="0" u="none" strike="noStrike" kern="1200" cap="none" spc="0" normalizeH="0" baseline="0" noProof="0" dirty="0" smtClean="0">
                <a:ln>
                  <a:noFill/>
                </a:ln>
                <a:solidFill>
                  <a:srgbClr val="00B0F0"/>
                </a:solidFill>
                <a:effectLst/>
                <a:uLnTx/>
                <a:uFillTx/>
                <a:latin typeface="Arial Narrow" panose="020B0604020202020204" pitchFamily="34" charset="0"/>
                <a:ea typeface="+mn-ea"/>
                <a:cs typeface="Arial Narrow" panose="020B0604020202020204" pitchFamily="34" charset="0"/>
              </a:rPr>
              <a:t> </a:t>
            </a:r>
            <a:r>
              <a:rPr kumimoji="0" lang="en-US" sz="1200" b="0" i="0" u="none" strike="noStrike" kern="1200" cap="none" spc="0" normalizeH="0" baseline="0" noProof="0" dirty="0" smtClean="0">
                <a:ln>
                  <a:noFill/>
                </a:ln>
                <a:solidFill>
                  <a:srgbClr val="00B0F0"/>
                </a:solidFill>
                <a:effectLst/>
                <a:uLnTx/>
                <a:uFillTx/>
                <a:latin typeface="Arial Narrow" panose="020B0604020202020204" pitchFamily="34" charset="0"/>
                <a:ea typeface="+mn-ea"/>
                <a:cs typeface="Arial Narrow" panose="020B0604020202020204" pitchFamily="34" charset="0"/>
              </a:rPr>
              <a:t>Sink Connector Configuration</a:t>
            </a:r>
          </a:p>
        </p:txBody>
      </p:sp>
      <p:sp>
        <p:nvSpPr>
          <p:cNvPr id="6" name="Line Callout 1 (Accent Bar) 5"/>
          <p:cNvSpPr/>
          <p:nvPr/>
        </p:nvSpPr>
        <p:spPr>
          <a:xfrm>
            <a:off x="6958361" y="5664820"/>
            <a:ext cx="2503449" cy="847492"/>
          </a:xfrm>
          <a:prstGeom prst="accentCallout1">
            <a:avLst>
              <a:gd name="adj1" fmla="val 18750"/>
              <a:gd name="adj2" fmla="val -8333"/>
              <a:gd name="adj3" fmla="val 39474"/>
              <a:gd name="adj4" fmla="val -31874"/>
            </a:avLst>
          </a:prstGeom>
          <a:solidFill>
            <a:srgbClr val="283038"/>
          </a:solidFill>
          <a:ln w="25400" cmpd="sng">
            <a:solidFill>
              <a:srgbClr val="4A555D"/>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82880" tIns="182880" rIns="182880" bIns="182880" rtlCol="0" anchor="ctr" anchorCtr="0"/>
          <a:lstStyle/>
          <a:p>
            <a:pPr algn="l"/>
            <a:r>
              <a:rPr lang="en-US" sz="1600" dirty="0" smtClean="0">
                <a:solidFill>
                  <a:schemeClr val="bg1"/>
                </a:solidFill>
                <a:latin typeface="Arial Narrow" panose="020B0604020202020204" pitchFamily="34" charset="0"/>
                <a:cs typeface="Arial Narrow" panose="020B0604020202020204" pitchFamily="34" charset="0"/>
              </a:rPr>
              <a:t>Requires a </a:t>
            </a:r>
            <a:r>
              <a:rPr lang="en-US" sz="1600" dirty="0" err="1" smtClean="0">
                <a:solidFill>
                  <a:schemeClr val="bg1"/>
                </a:solidFill>
                <a:latin typeface="Arial Narrow" panose="020B0604020202020204" pitchFamily="34" charset="0"/>
                <a:cs typeface="Arial Narrow" panose="020B0604020202020204" pitchFamily="34" charset="0"/>
              </a:rPr>
              <a:t>pathRange</a:t>
            </a:r>
            <a:r>
              <a:rPr lang="en-US" sz="1600" dirty="0" smtClean="0">
                <a:solidFill>
                  <a:schemeClr val="bg1"/>
                </a:solidFill>
                <a:latin typeface="Arial Narrow" panose="020B0604020202020204" pitchFamily="34" charset="0"/>
                <a:cs typeface="Arial Narrow" panose="020B0604020202020204" pitchFamily="34" charset="0"/>
              </a:rPr>
              <a:t> Index on </a:t>
            </a:r>
            <a:r>
              <a:rPr lang="en-US" sz="1600" i="1" dirty="0" err="1" smtClean="0">
                <a:solidFill>
                  <a:schemeClr val="bg1"/>
                </a:solidFill>
                <a:latin typeface="Arial Narrow" panose="020B0604020202020204" pitchFamily="34" charset="0"/>
                <a:cs typeface="Arial Narrow" panose="020B0604020202020204" pitchFamily="34" charset="0"/>
              </a:rPr>
              <a:t>availableAt</a:t>
            </a:r>
            <a:r>
              <a:rPr lang="en-US" sz="1600" i="1" dirty="0" smtClean="0">
                <a:solidFill>
                  <a:schemeClr val="bg1"/>
                </a:solidFill>
                <a:latin typeface="Arial Narrow" panose="020B0604020202020204" pitchFamily="34" charset="0"/>
                <a:cs typeface="Arial Narrow" panose="020B0604020202020204" pitchFamily="34" charset="0"/>
              </a:rPr>
              <a:t> </a:t>
            </a:r>
            <a:r>
              <a:rPr lang="en-US" sz="1600" dirty="0" smtClean="0">
                <a:solidFill>
                  <a:schemeClr val="bg1"/>
                </a:solidFill>
                <a:latin typeface="Arial Narrow" panose="020B0604020202020204" pitchFamily="34" charset="0"/>
                <a:cs typeface="Arial Narrow" panose="020B0604020202020204" pitchFamily="34" charset="0"/>
              </a:rPr>
              <a:t>property and a transform </a:t>
            </a:r>
            <a:r>
              <a:rPr lang="en-US" sz="1600" dirty="0" err="1" smtClean="0">
                <a:solidFill>
                  <a:schemeClr val="bg1"/>
                </a:solidFill>
                <a:latin typeface="Arial Narrow" panose="020B0604020202020204" pitchFamily="34" charset="0"/>
                <a:cs typeface="Arial Narrow" panose="020B0604020202020204" pitchFamily="34" charset="0"/>
              </a:rPr>
              <a:t>IoTTransform</a:t>
            </a:r>
            <a:r>
              <a:rPr lang="en-US" sz="1600" dirty="0" smtClean="0">
                <a:solidFill>
                  <a:schemeClr val="bg1"/>
                </a:solidFill>
                <a:latin typeface="Arial Narrow" panose="020B0604020202020204" pitchFamily="34" charset="0"/>
                <a:cs typeface="Arial Narrow" panose="020B0604020202020204" pitchFamily="34" charset="0"/>
              </a:rPr>
              <a:t> </a:t>
            </a:r>
          </a:p>
          <a:p>
            <a:pPr algn="l"/>
            <a:endParaRPr lang="en-US" sz="1600" dirty="0" smtClean="0">
              <a:solidFill>
                <a:schemeClr val="bg1"/>
              </a:solidFill>
              <a:latin typeface="Arial Narrow" panose="020B0604020202020204" pitchFamily="34" charset="0"/>
              <a:cs typeface="Arial Narrow" panose="020B0604020202020204" pitchFamily="34" charset="0"/>
            </a:endParaRPr>
          </a:p>
        </p:txBody>
      </p:sp>
    </p:spTree>
    <p:extLst>
      <p:ext uri="{BB962C8B-B14F-4D97-AF65-F5344CB8AC3E}">
        <p14:creationId xmlns:p14="http://schemas.microsoft.com/office/powerpoint/2010/main" val="1622283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550933" y="603504"/>
            <a:ext cx="11090132" cy="585216"/>
          </a:xfrm>
        </p:spPr>
        <p:txBody>
          <a:bodyPr/>
          <a:lstStyle/>
          <a:p>
            <a:r>
              <a:rPr lang="en-US" dirty="0" smtClean="0"/>
              <a:t>Connector configurations</a:t>
            </a:r>
            <a:endParaRPr lang="en-US" dirty="0"/>
          </a:p>
        </p:txBody>
      </p:sp>
      <p:sp>
        <p:nvSpPr>
          <p:cNvPr id="4" name="Text Box 2"/>
          <p:cNvSpPr txBox="1">
            <a:spLocks noChangeArrowheads="1"/>
          </p:cNvSpPr>
          <p:nvPr/>
        </p:nvSpPr>
        <p:spPr bwMode="auto">
          <a:xfrm>
            <a:off x="1175786" y="1166159"/>
            <a:ext cx="5589270" cy="5276316"/>
          </a:xfrm>
          <a:prstGeom prst="rect">
            <a:avLst/>
          </a:prstGeom>
          <a:noFill/>
          <a:ln w="9525">
            <a:solidFill>
              <a:schemeClr val="tx2">
                <a:lumMod val="20000"/>
                <a:lumOff val="80000"/>
              </a:schemeClr>
            </a:solidFill>
            <a:miter lim="800000"/>
            <a:headEnd/>
            <a:tailEnd/>
          </a:ln>
        </p:spPr>
        <p:txBody>
          <a:bodyPr rot="0" vert="horz" wrap="square" lIns="91440" tIns="45720" rIns="91440" bIns="45720" anchor="t" anchorCtr="0">
            <a:spAutoFit/>
          </a:bodyPr>
          <a:lstStyle>
            <a:defPPr>
              <a:defRPr lang="en-US"/>
            </a:defPPr>
            <a:lvl1pPr marR="0">
              <a:lnSpc>
                <a:spcPct val="107000"/>
              </a:lnSpc>
              <a:spcBef>
                <a:spcPts val="0"/>
              </a:spcBef>
              <a:spcAft>
                <a:spcPts val="0"/>
              </a:spcAft>
              <a:defRPr sz="900">
                <a:solidFill>
                  <a:schemeClr val="bg1">
                    <a:lumMod val="95000"/>
                  </a:schemeClr>
                </a:solidFill>
                <a:effectLst/>
                <a:latin typeface="Courier New" panose="02070309020205020404" pitchFamily="49" charset="0"/>
                <a:ea typeface="Calibri" panose="020F0502020204030204" pitchFamily="34" charset="0"/>
                <a:cs typeface="Times New Roman" panose="02020603050405020304" pitchFamily="18" charset="0"/>
              </a:defRPr>
            </a:lvl1pPr>
          </a:lstStyle>
          <a:p>
            <a:r>
              <a:rPr lang="en-US" dirty="0"/>
              <a:t>{"</a:t>
            </a:r>
            <a:r>
              <a:rPr lang="en-US" dirty="0" err="1"/>
              <a:t>configs</a:t>
            </a:r>
            <a:r>
              <a:rPr lang="en-US" dirty="0"/>
              <a:t>" : {</a:t>
            </a:r>
          </a:p>
          <a:p>
            <a:r>
              <a:rPr lang="en-US" dirty="0"/>
              <a:t>"</a:t>
            </a:r>
            <a:r>
              <a:rPr lang="en-US" dirty="0" err="1"/>
              <a:t>mlConnectionHost</a:t>
            </a:r>
            <a:r>
              <a:rPr lang="en-US" dirty="0"/>
              <a:t>" :  </a:t>
            </a:r>
            <a:r>
              <a:rPr lang="en-US" dirty="0" smtClean="0"/>
              <a:t>“</a:t>
            </a:r>
            <a:r>
              <a:rPr lang="en-US" dirty="0" err="1" smtClean="0"/>
              <a:t>mydomain</a:t>
            </a:r>
            <a:r>
              <a:rPr lang="en-US" dirty="0" smtClean="0"/>
              <a:t>",</a:t>
            </a:r>
            <a:endParaRPr lang="en-US" dirty="0"/>
          </a:p>
          <a:p>
            <a:r>
              <a:rPr lang="en-US" dirty="0"/>
              <a:t>"</a:t>
            </a:r>
            <a:r>
              <a:rPr lang="en-US" dirty="0" err="1"/>
              <a:t>mlConnectionPort</a:t>
            </a:r>
            <a:r>
              <a:rPr lang="en-US" dirty="0"/>
              <a:t>" :  8010,</a:t>
            </a:r>
          </a:p>
          <a:p>
            <a:r>
              <a:rPr lang="en-US" dirty="0"/>
              <a:t>"</a:t>
            </a:r>
            <a:r>
              <a:rPr lang="en-US" dirty="0" err="1"/>
              <a:t>mlDatabase</a:t>
            </a:r>
            <a:r>
              <a:rPr lang="en-US" dirty="0"/>
              <a:t>" :  "data-hub-STAGING",</a:t>
            </a:r>
          </a:p>
          <a:p>
            <a:r>
              <a:rPr lang="en-US" dirty="0"/>
              <a:t>"</a:t>
            </a:r>
            <a:r>
              <a:rPr lang="en-US" dirty="0" err="1"/>
              <a:t>mlSecurityContext</a:t>
            </a:r>
            <a:r>
              <a:rPr lang="en-US" dirty="0"/>
              <a:t>" :  "BASIC",</a:t>
            </a:r>
          </a:p>
          <a:p>
            <a:r>
              <a:rPr lang="en-US" dirty="0"/>
              <a:t>"</a:t>
            </a:r>
            <a:r>
              <a:rPr lang="en-US" dirty="0" err="1"/>
              <a:t>mlUserName</a:t>
            </a:r>
            <a:r>
              <a:rPr lang="en-US" dirty="0"/>
              <a:t>" :  "dh-admin-1",</a:t>
            </a:r>
          </a:p>
          <a:p>
            <a:r>
              <a:rPr lang="en-US" dirty="0"/>
              <a:t>"</a:t>
            </a:r>
            <a:r>
              <a:rPr lang="en-US" dirty="0" err="1"/>
              <a:t>mlPassword</a:t>
            </a:r>
            <a:r>
              <a:rPr lang="en-US" dirty="0"/>
              <a:t>" :  </a:t>
            </a:r>
            <a:r>
              <a:rPr lang="en-US" dirty="0" smtClean="0"/>
              <a:t>“password",</a:t>
            </a:r>
            <a:endParaRPr lang="en-US" dirty="0"/>
          </a:p>
          <a:p>
            <a:r>
              <a:rPr lang="en-US" dirty="0"/>
              <a:t>"</a:t>
            </a:r>
            <a:r>
              <a:rPr lang="en-US" dirty="0" err="1"/>
              <a:t>mlConnectionType</a:t>
            </a:r>
            <a:r>
              <a:rPr lang="en-US" dirty="0"/>
              <a:t>" :  "GATEWAY",</a:t>
            </a:r>
          </a:p>
          <a:p>
            <a:r>
              <a:rPr lang="en-US" dirty="0"/>
              <a:t>"</a:t>
            </a:r>
            <a:r>
              <a:rPr lang="en-US" dirty="0" err="1"/>
              <a:t>mlSimpleSSL</a:t>
            </a:r>
            <a:r>
              <a:rPr lang="en-US" dirty="0"/>
              <a:t>" :  "true",</a:t>
            </a:r>
          </a:p>
          <a:p>
            <a:r>
              <a:rPr lang="en-US" dirty="0"/>
              <a:t>"</a:t>
            </a:r>
            <a:r>
              <a:rPr lang="en-US" dirty="0" err="1"/>
              <a:t>mlPathToCertFile</a:t>
            </a:r>
            <a:r>
              <a:rPr lang="en-US" dirty="0"/>
              <a:t>" :  "",</a:t>
            </a:r>
          </a:p>
          <a:p>
            <a:r>
              <a:rPr lang="en-US" dirty="0"/>
              <a:t>"</a:t>
            </a:r>
            <a:r>
              <a:rPr lang="en-US" dirty="0" err="1"/>
              <a:t>mlPasswordForCertFile</a:t>
            </a:r>
            <a:r>
              <a:rPr lang="en-US" dirty="0"/>
              <a:t>" :  "",</a:t>
            </a:r>
          </a:p>
          <a:p>
            <a:r>
              <a:rPr lang="en-US" dirty="0"/>
              <a:t>"</a:t>
            </a:r>
            <a:r>
              <a:rPr lang="en-US" dirty="0" err="1"/>
              <a:t>mlExternalName</a:t>
            </a:r>
            <a:r>
              <a:rPr lang="en-US" dirty="0"/>
              <a:t>" :  "",</a:t>
            </a:r>
          </a:p>
          <a:p>
            <a:r>
              <a:rPr lang="en-US" dirty="0"/>
              <a:t>"</a:t>
            </a:r>
            <a:r>
              <a:rPr lang="en-US" dirty="0" err="1"/>
              <a:t>mlHostNameVerifier</a:t>
            </a:r>
            <a:r>
              <a:rPr lang="en-US" dirty="0"/>
              <a:t>" :  "ANY",</a:t>
            </a:r>
          </a:p>
          <a:p>
            <a:r>
              <a:rPr lang="en-US" dirty="0"/>
              <a:t>"</a:t>
            </a:r>
            <a:r>
              <a:rPr lang="en-US" dirty="0" err="1"/>
              <a:t>mlTlsVersion</a:t>
            </a:r>
            <a:r>
              <a:rPr lang="en-US" dirty="0"/>
              <a:t>" :  "TLSv1.2",</a:t>
            </a:r>
          </a:p>
          <a:p>
            <a:r>
              <a:rPr lang="en-US" dirty="0"/>
              <a:t>"</a:t>
            </a:r>
            <a:r>
              <a:rPr lang="en-US" dirty="0" err="1"/>
              <a:t>mlSSLMutualAuth</a:t>
            </a:r>
            <a:r>
              <a:rPr lang="en-US" dirty="0"/>
              <a:t>" :  "false",</a:t>
            </a:r>
          </a:p>
          <a:p>
            <a:r>
              <a:rPr lang="en-US" dirty="0"/>
              <a:t>"</a:t>
            </a:r>
            <a:r>
              <a:rPr lang="en-US" dirty="0" err="1"/>
              <a:t>dmsdkBatchSize</a:t>
            </a:r>
            <a:r>
              <a:rPr lang="en-US" dirty="0"/>
              <a:t>" :  1,</a:t>
            </a:r>
          </a:p>
          <a:p>
            <a:r>
              <a:rPr lang="en-US" dirty="0"/>
              <a:t>"</a:t>
            </a:r>
            <a:r>
              <a:rPr lang="en-US" dirty="0" err="1"/>
              <a:t>dmsdkThreadCount</a:t>
            </a:r>
            <a:r>
              <a:rPr lang="en-US" dirty="0"/>
              <a:t>" :  1,</a:t>
            </a:r>
          </a:p>
          <a:p>
            <a:r>
              <a:rPr lang="en-US" dirty="0"/>
              <a:t>"</a:t>
            </a:r>
            <a:r>
              <a:rPr lang="en-US" dirty="0" err="1"/>
              <a:t>dmsdkTransform</a:t>
            </a:r>
            <a:r>
              <a:rPr lang="en-US" dirty="0"/>
              <a:t>" :  "</a:t>
            </a:r>
            <a:r>
              <a:rPr lang="en-US" dirty="0" err="1"/>
              <a:t>insertHashTransform</a:t>
            </a:r>
            <a:r>
              <a:rPr lang="en-US" dirty="0"/>
              <a:t>",</a:t>
            </a:r>
          </a:p>
          <a:p>
            <a:r>
              <a:rPr lang="en-US" dirty="0"/>
              <a:t>"</a:t>
            </a:r>
            <a:r>
              <a:rPr lang="en-US" dirty="0" err="1"/>
              <a:t>dmsdkTransformParams</a:t>
            </a:r>
            <a:r>
              <a:rPr lang="en-US" dirty="0"/>
              <a:t>" :  "",</a:t>
            </a:r>
          </a:p>
          <a:p>
            <a:r>
              <a:rPr lang="en-US" dirty="0"/>
              <a:t>"</a:t>
            </a:r>
            <a:r>
              <a:rPr lang="en-US" dirty="0" err="1"/>
              <a:t>mlDocumentCollections</a:t>
            </a:r>
            <a:r>
              <a:rPr lang="en-US" dirty="0"/>
              <a:t>" :  "</a:t>
            </a:r>
            <a:r>
              <a:rPr lang="en-US" dirty="0" err="1"/>
              <a:t>iot</a:t>
            </a:r>
            <a:r>
              <a:rPr lang="en-US" dirty="0"/>
              <a:t>",</a:t>
            </a:r>
          </a:p>
          <a:p>
            <a:r>
              <a:rPr lang="en-US" dirty="0"/>
              <a:t>"</a:t>
            </a:r>
            <a:r>
              <a:rPr lang="en-US" dirty="0" err="1"/>
              <a:t>mlDocumentFormat</a:t>
            </a:r>
            <a:r>
              <a:rPr lang="en-US" dirty="0"/>
              <a:t>" :  "JSON",</a:t>
            </a:r>
          </a:p>
          <a:p>
            <a:r>
              <a:rPr lang="en-US" dirty="0"/>
              <a:t>"</a:t>
            </a:r>
            <a:r>
              <a:rPr lang="en-US" dirty="0" err="1"/>
              <a:t>mlDocumentMimeType</a:t>
            </a:r>
            <a:r>
              <a:rPr lang="en-US" dirty="0"/>
              <a:t>" :  "",</a:t>
            </a:r>
          </a:p>
          <a:p>
            <a:r>
              <a:rPr lang="en-US" dirty="0"/>
              <a:t>"</a:t>
            </a:r>
            <a:r>
              <a:rPr lang="en-US" dirty="0" err="1"/>
              <a:t>mlDocumentPermissions</a:t>
            </a:r>
            <a:r>
              <a:rPr lang="en-US" dirty="0"/>
              <a:t>" :  "rest-</a:t>
            </a:r>
            <a:r>
              <a:rPr lang="en-US" dirty="0" err="1"/>
              <a:t>reader,read,rest</a:t>
            </a:r>
            <a:r>
              <a:rPr lang="en-US" dirty="0"/>
              <a:t>-</a:t>
            </a:r>
            <a:r>
              <a:rPr lang="en-US" dirty="0" err="1"/>
              <a:t>writer,update</a:t>
            </a:r>
            <a:r>
              <a:rPr lang="en-US" dirty="0"/>
              <a:t>",</a:t>
            </a:r>
          </a:p>
          <a:p>
            <a:r>
              <a:rPr lang="en-US" dirty="0"/>
              <a:t>"</a:t>
            </a:r>
            <a:r>
              <a:rPr lang="en-US" dirty="0" err="1"/>
              <a:t>mlDocumentURIPrefix</a:t>
            </a:r>
            <a:r>
              <a:rPr lang="en-US" dirty="0"/>
              <a:t>" :  "/</a:t>
            </a:r>
            <a:r>
              <a:rPr lang="en-US" dirty="0" err="1"/>
              <a:t>iot</a:t>
            </a:r>
            <a:r>
              <a:rPr lang="en-US" dirty="0"/>
              <a:t>/input/",</a:t>
            </a:r>
          </a:p>
          <a:p>
            <a:r>
              <a:rPr lang="en-US" dirty="0"/>
              <a:t>"</a:t>
            </a:r>
            <a:r>
              <a:rPr lang="en-US" dirty="0" err="1"/>
              <a:t>mlDocumentURISuffix</a:t>
            </a:r>
            <a:r>
              <a:rPr lang="en-US" dirty="0"/>
              <a:t>" :  ".</a:t>
            </a:r>
            <a:r>
              <a:rPr lang="en-US" dirty="0" err="1"/>
              <a:t>json</a:t>
            </a:r>
            <a:r>
              <a:rPr lang="en-US" dirty="0"/>
              <a:t>",</a:t>
            </a:r>
          </a:p>
          <a:p>
            <a:r>
              <a:rPr lang="en-US" dirty="0"/>
              <a:t>"</a:t>
            </a:r>
            <a:r>
              <a:rPr lang="en-US" dirty="0" err="1"/>
              <a:t>mlIdStrategyForURI</a:t>
            </a:r>
            <a:r>
              <a:rPr lang="en-US" dirty="0"/>
              <a:t>" : "UUID",</a:t>
            </a:r>
          </a:p>
          <a:p>
            <a:r>
              <a:rPr lang="en-US" dirty="0"/>
              <a:t>"</a:t>
            </a:r>
            <a:r>
              <a:rPr lang="en-US" dirty="0" err="1"/>
              <a:t>mlIdStrategyPath</a:t>
            </a:r>
            <a:r>
              <a:rPr lang="en-US" dirty="0"/>
              <a:t>" : "",</a:t>
            </a:r>
          </a:p>
          <a:p>
            <a:r>
              <a:rPr lang="en-US" dirty="0"/>
              <a:t>"</a:t>
            </a:r>
            <a:r>
              <a:rPr lang="en-US" dirty="0" err="1"/>
              <a:t>mlAddTopicAsCollections</a:t>
            </a:r>
            <a:r>
              <a:rPr lang="en-US" dirty="0"/>
              <a:t>" : "true",</a:t>
            </a:r>
          </a:p>
          <a:p>
            <a:r>
              <a:rPr lang="en-US" dirty="0"/>
              <a:t>"</a:t>
            </a:r>
            <a:r>
              <a:rPr lang="en-US" dirty="0" err="1"/>
              <a:t>dhfType</a:t>
            </a:r>
            <a:r>
              <a:rPr lang="en-US" dirty="0"/>
              <a:t>" : "</a:t>
            </a:r>
            <a:r>
              <a:rPr lang="en-US" dirty="0" err="1"/>
              <a:t>dhs</a:t>
            </a:r>
            <a:r>
              <a:rPr lang="en-US" dirty="0"/>
              <a:t>",</a:t>
            </a:r>
          </a:p>
          <a:p>
            <a:r>
              <a:rPr lang="en-US" dirty="0"/>
              <a:t>"</a:t>
            </a:r>
            <a:r>
              <a:rPr lang="en-US" dirty="0" err="1"/>
              <a:t>dhfProperties</a:t>
            </a:r>
            <a:r>
              <a:rPr lang="en-US" dirty="0"/>
              <a:t>" : "default",</a:t>
            </a:r>
          </a:p>
          <a:p>
            <a:r>
              <a:rPr lang="en-US" dirty="0"/>
              <a:t>"</a:t>
            </a:r>
            <a:r>
              <a:rPr lang="en-US" dirty="0" err="1"/>
              <a:t>dhfPropertiesPath</a:t>
            </a:r>
            <a:r>
              <a:rPr lang="en-US" dirty="0"/>
              <a:t>": </a:t>
            </a:r>
            <a:r>
              <a:rPr lang="en-US" dirty="0" smtClean="0"/>
              <a:t>"",</a:t>
            </a:r>
            <a:endParaRPr lang="en-US" dirty="0"/>
          </a:p>
          <a:p>
            <a:r>
              <a:rPr lang="en-US" dirty="0"/>
              <a:t>"</a:t>
            </a:r>
            <a:r>
              <a:rPr lang="en-US" dirty="0" err="1"/>
              <a:t>dhfFlowName</a:t>
            </a:r>
            <a:r>
              <a:rPr lang="en-US" dirty="0"/>
              <a:t>" : "</a:t>
            </a:r>
            <a:r>
              <a:rPr lang="en-US" dirty="0" err="1"/>
              <a:t>IoT</a:t>
            </a:r>
            <a:r>
              <a:rPr lang="en-US" dirty="0"/>
              <a:t>-Flow",</a:t>
            </a:r>
          </a:p>
          <a:p>
            <a:r>
              <a:rPr lang="en-US" dirty="0"/>
              <a:t>"</a:t>
            </a:r>
            <a:r>
              <a:rPr lang="en-US" dirty="0" err="1"/>
              <a:t>dhfFlowSteps</a:t>
            </a:r>
            <a:r>
              <a:rPr lang="en-US" dirty="0"/>
              <a:t>" : "2"</a:t>
            </a:r>
          </a:p>
          <a:p>
            <a:r>
              <a:rPr lang="en-US" dirty="0"/>
              <a:t>}</a:t>
            </a:r>
          </a:p>
          <a:p>
            <a:r>
              <a:rPr lang="en-US" dirty="0"/>
              <a:t>}</a:t>
            </a:r>
          </a:p>
        </p:txBody>
      </p:sp>
      <p:sp>
        <p:nvSpPr>
          <p:cNvPr id="5" name="Rounded Rectangle 4"/>
          <p:cNvSpPr/>
          <p:nvPr/>
        </p:nvSpPr>
        <p:spPr>
          <a:xfrm>
            <a:off x="3941166" y="1175779"/>
            <a:ext cx="2832607" cy="290576"/>
          </a:xfrm>
          <a:prstGeom prst="roundRect">
            <a:avLst/>
          </a:prstGeom>
          <a:noFill/>
          <a:ln w="25400" cmpd="sng">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82880" tIns="182880" rIns="182880" bIns="182880" rtlCol="0" anchor="ctr" anchorCtr="0"/>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B0F0"/>
                </a:solidFill>
                <a:effectLst/>
                <a:uLnTx/>
                <a:uFillTx/>
                <a:latin typeface="Arial Narrow" panose="020B0604020202020204" pitchFamily="34" charset="0"/>
                <a:ea typeface="+mn-ea"/>
                <a:cs typeface="Arial Narrow" panose="020B0604020202020204" pitchFamily="34" charset="0"/>
              </a:rPr>
              <a:t>Marklogic</a:t>
            </a:r>
            <a:r>
              <a:rPr kumimoji="0" lang="en-US" sz="1200" b="0" i="0" u="none" strike="noStrike" kern="1200" cap="none" spc="0" normalizeH="0" baseline="0" noProof="0" dirty="0" smtClean="0">
                <a:ln>
                  <a:noFill/>
                </a:ln>
                <a:solidFill>
                  <a:srgbClr val="00B0F0"/>
                </a:solidFill>
                <a:effectLst/>
                <a:uLnTx/>
                <a:uFillTx/>
                <a:latin typeface="Arial Narrow" panose="020B0604020202020204" pitchFamily="34" charset="0"/>
                <a:ea typeface="+mn-ea"/>
                <a:cs typeface="Arial Narrow" panose="020B0604020202020204" pitchFamily="34" charset="0"/>
              </a:rPr>
              <a:t> Sink Connector Configuration</a:t>
            </a:r>
          </a:p>
        </p:txBody>
      </p:sp>
      <p:sp>
        <p:nvSpPr>
          <p:cNvPr id="6" name="Line Callout 1 (Accent Bar) 5"/>
          <p:cNvSpPr/>
          <p:nvPr/>
        </p:nvSpPr>
        <p:spPr>
          <a:xfrm>
            <a:off x="7554951" y="1416205"/>
            <a:ext cx="2503449" cy="2018370"/>
          </a:xfrm>
          <a:prstGeom prst="accentCallout1">
            <a:avLst>
              <a:gd name="adj1" fmla="val 18750"/>
              <a:gd name="adj2" fmla="val -8333"/>
              <a:gd name="adj3" fmla="val 39474"/>
              <a:gd name="adj4" fmla="val -31874"/>
            </a:avLst>
          </a:prstGeom>
          <a:solidFill>
            <a:srgbClr val="283038"/>
          </a:solidFill>
          <a:ln w="25400" cmpd="sng">
            <a:solidFill>
              <a:srgbClr val="4A555D"/>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82880" tIns="182880" rIns="182880" bIns="182880" rtlCol="0" anchor="ctr" anchorCtr="0"/>
          <a:lstStyle/>
          <a:p>
            <a:pPr algn="l"/>
            <a:r>
              <a:rPr lang="en-US" sz="1600" dirty="0" smtClean="0">
                <a:solidFill>
                  <a:schemeClr val="bg1"/>
                </a:solidFill>
                <a:latin typeface="Arial Narrow" panose="020B0604020202020204" pitchFamily="34" charset="0"/>
                <a:cs typeface="Arial Narrow" panose="020B0604020202020204" pitchFamily="34" charset="0"/>
              </a:rPr>
              <a:t>Requires a transform </a:t>
            </a:r>
            <a:r>
              <a:rPr lang="en-US" sz="1600" dirty="0" err="1" smtClean="0">
                <a:solidFill>
                  <a:schemeClr val="bg1"/>
                </a:solidFill>
                <a:latin typeface="Arial Narrow" panose="020B0604020202020204" pitchFamily="34" charset="0"/>
                <a:cs typeface="Arial Narrow" panose="020B0604020202020204" pitchFamily="34" charset="0"/>
              </a:rPr>
              <a:t>insertHashTransform</a:t>
            </a:r>
            <a:r>
              <a:rPr lang="en-US" sz="1600" dirty="0" smtClean="0">
                <a:solidFill>
                  <a:schemeClr val="bg1"/>
                </a:solidFill>
                <a:latin typeface="Arial Narrow" panose="020B0604020202020204" pitchFamily="34" charset="0"/>
                <a:cs typeface="Arial Narrow" panose="020B0604020202020204" pitchFamily="34" charset="0"/>
              </a:rPr>
              <a:t> and a DHF Flow </a:t>
            </a:r>
            <a:r>
              <a:rPr lang="en-US" sz="1600" dirty="0" err="1" smtClean="0">
                <a:solidFill>
                  <a:schemeClr val="bg1"/>
                </a:solidFill>
                <a:latin typeface="Arial Narrow" panose="020B0604020202020204" pitchFamily="34" charset="0"/>
                <a:cs typeface="Arial Narrow" panose="020B0604020202020204" pitchFamily="34" charset="0"/>
              </a:rPr>
              <a:t>IoT</a:t>
            </a:r>
            <a:r>
              <a:rPr lang="en-US" sz="1600" dirty="0" smtClean="0">
                <a:solidFill>
                  <a:schemeClr val="bg1"/>
                </a:solidFill>
                <a:latin typeface="Arial Narrow" panose="020B0604020202020204" pitchFamily="34" charset="0"/>
                <a:cs typeface="Arial Narrow" panose="020B0604020202020204" pitchFamily="34" charset="0"/>
              </a:rPr>
              <a:t>-Flow. </a:t>
            </a:r>
          </a:p>
          <a:p>
            <a:pPr algn="l"/>
            <a:r>
              <a:rPr lang="en-US" sz="1600" dirty="0" smtClean="0">
                <a:solidFill>
                  <a:schemeClr val="bg1"/>
                </a:solidFill>
                <a:latin typeface="Arial Narrow" panose="020B0604020202020204" pitchFamily="34" charset="0"/>
                <a:cs typeface="Arial Narrow" panose="020B0604020202020204" pitchFamily="34" charset="0"/>
              </a:rPr>
              <a:t>The transform is optional. If not configured the messages will be persisted in staging as-is.  </a:t>
            </a:r>
          </a:p>
          <a:p>
            <a:pPr algn="l"/>
            <a:endParaRPr lang="en-US" sz="1600" dirty="0" smtClean="0">
              <a:solidFill>
                <a:schemeClr val="bg1"/>
              </a:solidFill>
              <a:latin typeface="Arial Narrow" panose="020B0604020202020204" pitchFamily="34" charset="0"/>
              <a:cs typeface="Arial Narrow" panose="020B0604020202020204" pitchFamily="34" charset="0"/>
            </a:endParaRPr>
          </a:p>
        </p:txBody>
      </p:sp>
    </p:spTree>
    <p:extLst>
      <p:ext uri="{BB962C8B-B14F-4D97-AF65-F5344CB8AC3E}">
        <p14:creationId xmlns:p14="http://schemas.microsoft.com/office/powerpoint/2010/main" val="36799503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Kibana</a:t>
            </a:r>
            <a:r>
              <a:rPr lang="en-US" dirty="0" smtClean="0"/>
              <a:t> Dashboard</a:t>
            </a:r>
            <a:endParaRPr lang="en-US" dirty="0"/>
          </a:p>
        </p:txBody>
      </p:sp>
      <p:pic>
        <p:nvPicPr>
          <p:cNvPr id="3" name="Picture 2"/>
          <p:cNvPicPr>
            <a:picLocks noChangeAspect="1"/>
          </p:cNvPicPr>
          <p:nvPr/>
        </p:nvPicPr>
        <p:blipFill>
          <a:blip r:embed="rId2"/>
          <a:stretch>
            <a:fillRect/>
          </a:stretch>
        </p:blipFill>
        <p:spPr>
          <a:xfrm>
            <a:off x="-20849" y="1263790"/>
            <a:ext cx="12229577" cy="4926117"/>
          </a:xfrm>
          <a:prstGeom prst="rect">
            <a:avLst/>
          </a:prstGeom>
        </p:spPr>
      </p:pic>
      <p:sp>
        <p:nvSpPr>
          <p:cNvPr id="4" name="TextBox 3"/>
          <p:cNvSpPr txBox="1"/>
          <p:nvPr/>
        </p:nvSpPr>
        <p:spPr>
          <a:xfrm>
            <a:off x="1800922" y="2614961"/>
            <a:ext cx="2012795" cy="228600"/>
          </a:xfrm>
          <a:prstGeom prst="rect">
            <a:avLst/>
          </a:prstGeom>
          <a:noFill/>
        </p:spPr>
        <p:txBody>
          <a:bodyPr vert="horz" wrap="square" lIns="0" tIns="0" rIns="0" bIns="0" rtlCol="0" anchor="t" anchorCtr="0">
            <a:noAutofit/>
          </a:bodyPr>
          <a:lstStyle/>
          <a:p>
            <a:pPr marL="420624" indent="-342900" algn="l">
              <a:spcBef>
                <a:spcPts val="1000"/>
              </a:spcBef>
              <a:spcAft>
                <a:spcPts val="1000"/>
              </a:spcAft>
              <a:buClr>
                <a:schemeClr val="bg1"/>
              </a:buClr>
              <a:buFont typeface="Wingdings" charset="2"/>
              <a:buChar char="§"/>
            </a:pPr>
            <a:endParaRPr lang="en-US" sz="2000" dirty="0" smtClean="0">
              <a:solidFill>
                <a:schemeClr val="bg1"/>
              </a:solidFill>
            </a:endParaRPr>
          </a:p>
        </p:txBody>
      </p:sp>
      <p:sp>
        <p:nvSpPr>
          <p:cNvPr id="5" name="TextBox 4"/>
          <p:cNvSpPr txBox="1"/>
          <p:nvPr/>
        </p:nvSpPr>
        <p:spPr>
          <a:xfrm>
            <a:off x="3071963" y="3161372"/>
            <a:ext cx="2949497" cy="172844"/>
          </a:xfrm>
          <a:prstGeom prst="rect">
            <a:avLst/>
          </a:prstGeom>
          <a:noFill/>
        </p:spPr>
        <p:txBody>
          <a:bodyPr vert="horz" wrap="square" lIns="0" tIns="0" rIns="0" bIns="0" rtlCol="0" anchor="t" anchorCtr="0">
            <a:noAutofit/>
          </a:bodyPr>
          <a:lstStyle/>
          <a:p>
            <a:pPr marL="420624" indent="-342900" algn="l">
              <a:spcBef>
                <a:spcPts val="1000"/>
              </a:spcBef>
              <a:spcAft>
                <a:spcPts val="1000"/>
              </a:spcAft>
              <a:buClr>
                <a:schemeClr val="bg1"/>
              </a:buClr>
              <a:buFont typeface="Wingdings" charset="2"/>
              <a:buChar char="§"/>
            </a:pPr>
            <a:r>
              <a:rPr lang="en-US" sz="1000" dirty="0" smtClean="0">
                <a:solidFill>
                  <a:srgbClr val="FF0000"/>
                </a:solidFill>
              </a:rPr>
              <a:t>Timeline of the temperature readings</a:t>
            </a:r>
            <a:endParaRPr lang="en-US" sz="1000" dirty="0" smtClean="0">
              <a:solidFill>
                <a:srgbClr val="FF0000"/>
              </a:solidFill>
            </a:endParaRPr>
          </a:p>
        </p:txBody>
      </p:sp>
      <p:sp>
        <p:nvSpPr>
          <p:cNvPr id="6" name="TextBox 5"/>
          <p:cNvSpPr txBox="1"/>
          <p:nvPr/>
        </p:nvSpPr>
        <p:spPr>
          <a:xfrm>
            <a:off x="7365381" y="5353609"/>
            <a:ext cx="4568079" cy="700517"/>
          </a:xfrm>
          <a:prstGeom prst="rect">
            <a:avLst/>
          </a:prstGeom>
          <a:noFill/>
        </p:spPr>
        <p:txBody>
          <a:bodyPr vert="horz" wrap="square" lIns="0" tIns="0" rIns="0" bIns="0" rtlCol="0" anchor="t" anchorCtr="0">
            <a:noAutofit/>
          </a:bodyPr>
          <a:lstStyle/>
          <a:p>
            <a:pPr marL="420624" indent="-342900" algn="l">
              <a:spcBef>
                <a:spcPts val="1000"/>
              </a:spcBef>
              <a:spcAft>
                <a:spcPts val="1000"/>
              </a:spcAft>
              <a:buClr>
                <a:schemeClr val="bg1"/>
              </a:buClr>
              <a:buFont typeface="Wingdings" charset="2"/>
              <a:buChar char="§"/>
            </a:pPr>
            <a:r>
              <a:rPr lang="en-US" sz="1000" dirty="0" smtClean="0">
                <a:solidFill>
                  <a:srgbClr val="FF0000"/>
                </a:solidFill>
              </a:rPr>
              <a:t>The delay between the time event is produced by device to the time the event is available in </a:t>
            </a:r>
            <a:r>
              <a:rPr lang="en-US" sz="1000" dirty="0" err="1" smtClean="0">
                <a:solidFill>
                  <a:srgbClr val="FF0000"/>
                </a:solidFill>
              </a:rPr>
              <a:t>Kibana</a:t>
            </a:r>
            <a:r>
              <a:rPr lang="en-US" sz="1000" dirty="0" smtClean="0">
                <a:solidFill>
                  <a:srgbClr val="FF0000"/>
                </a:solidFill>
              </a:rPr>
              <a:t> dashboard. </a:t>
            </a:r>
            <a:r>
              <a:rPr lang="en-US" sz="1000" dirty="0" smtClean="0">
                <a:solidFill>
                  <a:srgbClr val="FF0000"/>
                </a:solidFill>
              </a:rPr>
              <a:t>The demo produces a delay of maximum 120 seconds because MarkLogic source connector is configured to query every 2 minutes.</a:t>
            </a:r>
            <a:endParaRPr lang="en-US" sz="1000" dirty="0" smtClean="0">
              <a:solidFill>
                <a:srgbClr val="FF0000"/>
              </a:solidFill>
            </a:endParaRPr>
          </a:p>
        </p:txBody>
      </p:sp>
      <p:sp>
        <p:nvSpPr>
          <p:cNvPr id="7" name="TextBox 6"/>
          <p:cNvSpPr txBox="1"/>
          <p:nvPr/>
        </p:nvSpPr>
        <p:spPr>
          <a:xfrm>
            <a:off x="8844573" y="3080526"/>
            <a:ext cx="2949497" cy="172844"/>
          </a:xfrm>
          <a:prstGeom prst="rect">
            <a:avLst/>
          </a:prstGeom>
          <a:noFill/>
        </p:spPr>
        <p:txBody>
          <a:bodyPr vert="horz" wrap="square" lIns="0" tIns="0" rIns="0" bIns="0" rtlCol="0" anchor="t" anchorCtr="0">
            <a:noAutofit/>
          </a:bodyPr>
          <a:lstStyle/>
          <a:p>
            <a:pPr marL="420624" indent="-342900" algn="l">
              <a:spcBef>
                <a:spcPts val="1000"/>
              </a:spcBef>
              <a:spcAft>
                <a:spcPts val="1000"/>
              </a:spcAft>
              <a:buClr>
                <a:schemeClr val="bg1"/>
              </a:buClr>
              <a:buFont typeface="Wingdings" charset="2"/>
              <a:buChar char="§"/>
            </a:pPr>
            <a:r>
              <a:rPr lang="en-US" sz="1000" dirty="0" smtClean="0">
                <a:solidFill>
                  <a:srgbClr val="FF0000"/>
                </a:solidFill>
              </a:rPr>
              <a:t>Timeline of the humidity readings</a:t>
            </a:r>
            <a:endParaRPr lang="en-US" sz="1000" dirty="0" smtClean="0">
              <a:solidFill>
                <a:srgbClr val="FF0000"/>
              </a:solidFill>
            </a:endParaRPr>
          </a:p>
        </p:txBody>
      </p:sp>
      <p:sp>
        <p:nvSpPr>
          <p:cNvPr id="8" name="TextBox 7"/>
          <p:cNvSpPr txBox="1"/>
          <p:nvPr/>
        </p:nvSpPr>
        <p:spPr>
          <a:xfrm>
            <a:off x="3281972" y="5393474"/>
            <a:ext cx="2949497" cy="700517"/>
          </a:xfrm>
          <a:prstGeom prst="rect">
            <a:avLst/>
          </a:prstGeom>
          <a:noFill/>
        </p:spPr>
        <p:txBody>
          <a:bodyPr vert="horz" wrap="square" lIns="0" tIns="0" rIns="0" bIns="0" rtlCol="0" anchor="t" anchorCtr="0">
            <a:noAutofit/>
          </a:bodyPr>
          <a:lstStyle/>
          <a:p>
            <a:pPr marL="420624" indent="-342900" algn="l">
              <a:spcBef>
                <a:spcPts val="1000"/>
              </a:spcBef>
              <a:spcAft>
                <a:spcPts val="1000"/>
              </a:spcAft>
              <a:buClr>
                <a:schemeClr val="bg1"/>
              </a:buClr>
              <a:buFont typeface="Wingdings" charset="2"/>
              <a:buChar char="§"/>
            </a:pPr>
            <a:r>
              <a:rPr lang="en-US" sz="1000" dirty="0" smtClean="0">
                <a:solidFill>
                  <a:srgbClr val="FF0000"/>
                </a:solidFill>
              </a:rPr>
              <a:t>The delay between the time event is produced by device to the time the event is persisted in MarkLogic. </a:t>
            </a:r>
            <a:r>
              <a:rPr lang="en-US" sz="1000" dirty="0" smtClean="0">
                <a:solidFill>
                  <a:srgbClr val="FF0000"/>
                </a:solidFill>
              </a:rPr>
              <a:t>The demo produces a delay of 5 seconds </a:t>
            </a:r>
            <a:endParaRPr lang="en-US" sz="1000" dirty="0" smtClean="0">
              <a:solidFill>
                <a:srgbClr val="FF0000"/>
              </a:solidFill>
            </a:endParaRPr>
          </a:p>
        </p:txBody>
      </p:sp>
    </p:spTree>
    <p:extLst>
      <p:ext uri="{BB962C8B-B14F-4D97-AF65-F5344CB8AC3E}">
        <p14:creationId xmlns:p14="http://schemas.microsoft.com/office/powerpoint/2010/main" val="3089295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a:themeElements>
    <a:clrScheme name="MarkLogic - 2019">
      <a:dk1>
        <a:srgbClr val="141719"/>
      </a:dk1>
      <a:lt1>
        <a:srgbClr val="FFFFFF"/>
      </a:lt1>
      <a:dk2>
        <a:srgbClr val="D92231"/>
      </a:dk2>
      <a:lt2>
        <a:srgbClr val="F1F3F5"/>
      </a:lt2>
      <a:accent1>
        <a:srgbClr val="44499C"/>
      </a:accent1>
      <a:accent2>
        <a:srgbClr val="6068B2"/>
      </a:accent2>
      <a:accent3>
        <a:srgbClr val="6F79BD"/>
      </a:accent3>
      <a:accent4>
        <a:srgbClr val="00D3AB"/>
      </a:accent4>
      <a:accent5>
        <a:srgbClr val="838DC8"/>
      </a:accent5>
      <a:accent6>
        <a:srgbClr val="A5B0E3"/>
      </a:accent6>
      <a:hlink>
        <a:srgbClr val="6D7DE1"/>
      </a:hlink>
      <a:folHlink>
        <a:srgbClr val="6D7DE1"/>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83038"/>
        </a:solidFill>
        <a:ln w="25400" cmpd="sng">
          <a:solidFill>
            <a:srgbClr val="4A555D"/>
          </a:solidFill>
        </a:ln>
        <a:effectLst>
          <a:outerShdw blurRad="50800" dist="38100" dir="5400000" algn="t" rotWithShape="0">
            <a:prstClr val="black">
              <a:alpha val="40000"/>
            </a:prstClr>
          </a:outerShdw>
        </a:effectLst>
      </a:spPr>
      <a:bodyPr lIns="182880" tIns="182880" rIns="182880" bIns="182880" rtlCol="0" anchor="ctr" anchorCtr="0"/>
      <a:lstStyle>
        <a:defPPr algn="l">
          <a:defRPr sz="1600" dirty="0" smtClean="0">
            <a:solidFill>
              <a:schemeClr val="bg1"/>
            </a:solidFill>
            <a:latin typeface="Arial Narrow" panose="020B0604020202020204" pitchFamily="34" charset="0"/>
            <a:cs typeface="Arial Narrow"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38100" cap="flat">
          <a:solidFill>
            <a:schemeClr val="tx1">
              <a:lumMod val="50000"/>
              <a:lumOff val="50000"/>
            </a:schemeClr>
          </a:solidFill>
          <a:tailEnd type="none" w="med" len="sm"/>
        </a:ln>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nchor="t" anchorCtr="0">
        <a:noAutofit/>
      </a:bodyPr>
      <a:lstStyle>
        <a:defPPr marL="420624" indent="-342900" algn="l">
          <a:spcBef>
            <a:spcPts val="1000"/>
          </a:spcBef>
          <a:spcAft>
            <a:spcPts val="1000"/>
          </a:spcAft>
          <a:buClr>
            <a:schemeClr val="bg1"/>
          </a:buClr>
          <a:buFont typeface="Wingdings" charset="2"/>
          <a:buChar char="§"/>
          <a:defRPr sz="2000" dirty="0" smtClean="0">
            <a:solidFill>
              <a:schemeClr val="bg1"/>
            </a:solidFill>
          </a:defRPr>
        </a:defPPr>
      </a:lstStyle>
    </a:txDef>
  </a:objectDefaults>
  <a:extraClrSchemeLst/>
  <a:extLst>
    <a:ext uri="{05A4C25C-085E-4340-85A3-A5531E510DB2}">
      <thm15:themeFamily xmlns:thm15="http://schemas.microsoft.com/office/thememl/2012/main" name="Toolkit-00-Template" id="{10938885-1C7A-8B49-8390-6B95E0127349}" vid="{781A1454-444E-F14F-9B15-3E2EB600EFE3}"/>
    </a:ext>
  </a:extLst>
</a:theme>
</file>

<file path=docProps/app.xml><?xml version="1.0" encoding="utf-8"?>
<Properties xmlns="http://schemas.openxmlformats.org/officeDocument/2006/extended-properties" xmlns:vt="http://schemas.openxmlformats.org/officeDocument/2006/docPropsVTypes">
  <TotalTime>14747</TotalTime>
  <Words>1500</Words>
  <Application>Microsoft Office PowerPoint</Application>
  <PresentationFormat>Widescreen</PresentationFormat>
  <Paragraphs>236</Paragraphs>
  <Slides>7</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7</vt:i4>
      </vt:variant>
    </vt:vector>
  </HeadingPairs>
  <TitlesOfParts>
    <vt:vector size="20" baseType="lpstr">
      <vt:lpstr>Arial</vt:lpstr>
      <vt:lpstr>Arial Black</vt:lpstr>
      <vt:lpstr>Arial Narrow</vt:lpstr>
      <vt:lpstr>Calibri</vt:lpstr>
      <vt:lpstr>Calibri Light</vt:lpstr>
      <vt:lpstr>Consolas</vt:lpstr>
      <vt:lpstr>Courier New</vt:lpstr>
      <vt:lpstr>Lucida Grande</vt:lpstr>
      <vt:lpstr>Tahoma</vt:lpstr>
      <vt:lpstr>Times New Roman</vt:lpstr>
      <vt:lpstr>Wingdings</vt:lpstr>
      <vt:lpstr>Office Theme</vt:lpstr>
      <vt:lpstr>blank</vt:lpstr>
      <vt:lpstr>Use Case Description</vt:lpstr>
      <vt:lpstr>Data Pipeline - 2 </vt:lpstr>
      <vt:lpstr>Example Messages/Documents</vt:lpstr>
      <vt:lpstr>Technology Components</vt:lpstr>
      <vt:lpstr>Connector configurations</vt:lpstr>
      <vt:lpstr>Connector configurations</vt:lpstr>
      <vt:lpstr>Kibana 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Pipeline - 1 Replicate the json data coming from RabbitMQ into to a target RabbitMQ in CSV format with maximum 5 minutes of delay.</dc:title>
  <dc:creator>Biju George</dc:creator>
  <cp:lastModifiedBy>Biju George</cp:lastModifiedBy>
  <cp:revision>42</cp:revision>
  <dcterms:created xsi:type="dcterms:W3CDTF">2020-12-28T04:40:28Z</dcterms:created>
  <dcterms:modified xsi:type="dcterms:W3CDTF">2021-01-10T16:24:39Z</dcterms:modified>
</cp:coreProperties>
</file>