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FFE55-710F-4E28-93E9-A6367BAE3DC7}" v="12" dt="2024-07-12T15:19:00.9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0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ber,Brian" userId="f22edeb7-1693-42e8-ab57-cc2ad368566e" providerId="ADAL" clId="{246FFE55-710F-4E28-93E9-A6367BAE3DC7}"/>
    <pc:docChg chg="undo custSel addSld modSld">
      <pc:chgData name="Gerber,Brian" userId="f22edeb7-1693-42e8-ab57-cc2ad368566e" providerId="ADAL" clId="{246FFE55-710F-4E28-93E9-A6367BAE3DC7}" dt="2024-07-12T15:32:56.631" v="1273" actId="1076"/>
      <pc:docMkLst>
        <pc:docMk/>
      </pc:docMkLst>
      <pc:sldChg chg="addSp delSp modSp mod">
        <pc:chgData name="Gerber,Brian" userId="f22edeb7-1693-42e8-ab57-cc2ad368566e" providerId="ADAL" clId="{246FFE55-710F-4E28-93E9-A6367BAE3DC7}" dt="2024-07-12T15:17:38.890" v="1035" actId="21"/>
        <pc:sldMkLst>
          <pc:docMk/>
          <pc:sldMk cId="1900570934" sldId="256"/>
        </pc:sldMkLst>
        <pc:spChg chg="add mod">
          <ac:chgData name="Gerber,Brian" userId="f22edeb7-1693-42e8-ab57-cc2ad368566e" providerId="ADAL" clId="{246FFE55-710F-4E28-93E9-A6367BAE3DC7}" dt="2024-07-11T20:07:20.295" v="173" actId="1076"/>
          <ac:spMkLst>
            <pc:docMk/>
            <pc:sldMk cId="1900570934" sldId="256"/>
            <ac:spMk id="3" creationId="{D537AFAC-3112-5E12-FE0D-347A59AD79E1}"/>
          </ac:spMkLst>
        </pc:spChg>
        <pc:spChg chg="add del mod">
          <ac:chgData name="Gerber,Brian" userId="f22edeb7-1693-42e8-ab57-cc2ad368566e" providerId="ADAL" clId="{246FFE55-710F-4E28-93E9-A6367BAE3DC7}" dt="2024-07-12T15:17:24.495" v="1029" actId="21"/>
          <ac:spMkLst>
            <pc:docMk/>
            <pc:sldMk cId="1900570934" sldId="256"/>
            <ac:spMk id="4" creationId="{3708221A-78E1-5551-9E9F-8438D3767542}"/>
          </ac:spMkLst>
        </pc:spChg>
        <pc:spChg chg="del mod">
          <ac:chgData name="Gerber,Brian" userId="f22edeb7-1693-42e8-ab57-cc2ad368566e" providerId="ADAL" clId="{246FFE55-710F-4E28-93E9-A6367BAE3DC7}" dt="2024-07-12T15:17:24.495" v="1029" actId="21"/>
          <ac:spMkLst>
            <pc:docMk/>
            <pc:sldMk cId="1900570934" sldId="256"/>
            <ac:spMk id="8" creationId="{FC3F1651-5FDE-2E62-BF19-C68CB0D8B4D0}"/>
          </ac:spMkLst>
        </pc:spChg>
        <pc:spChg chg="add del mod">
          <ac:chgData name="Gerber,Brian" userId="f22edeb7-1693-42e8-ab57-cc2ad368566e" providerId="ADAL" clId="{246FFE55-710F-4E28-93E9-A6367BAE3DC7}" dt="2024-07-12T15:12:05.507" v="699" actId="478"/>
          <ac:spMkLst>
            <pc:docMk/>
            <pc:sldMk cId="1900570934" sldId="256"/>
            <ac:spMk id="9" creationId="{1C7A20C2-453A-CB44-5D20-DFF0889F016A}"/>
          </ac:spMkLst>
        </pc:spChg>
        <pc:spChg chg="add del mod">
          <ac:chgData name="Gerber,Brian" userId="f22edeb7-1693-42e8-ab57-cc2ad368566e" providerId="ADAL" clId="{246FFE55-710F-4E28-93E9-A6367BAE3DC7}" dt="2024-07-12T15:17:24.495" v="1029" actId="21"/>
          <ac:spMkLst>
            <pc:docMk/>
            <pc:sldMk cId="1900570934" sldId="256"/>
            <ac:spMk id="14" creationId="{52CD06C2-AC7F-5F8D-DB10-EC42FD3910F2}"/>
          </ac:spMkLst>
        </pc:spChg>
        <pc:spChg chg="mod">
          <ac:chgData name="Gerber,Brian" userId="f22edeb7-1693-42e8-ab57-cc2ad368566e" providerId="ADAL" clId="{246FFE55-710F-4E28-93E9-A6367BAE3DC7}" dt="2024-07-11T19:49:10.140" v="3" actId="1076"/>
          <ac:spMkLst>
            <pc:docMk/>
            <pc:sldMk cId="1900570934" sldId="256"/>
            <ac:spMk id="24" creationId="{C03BD147-6630-B834-C7DB-D8F62B949540}"/>
          </ac:spMkLst>
        </pc:spChg>
        <pc:spChg chg="add del mod">
          <ac:chgData name="Gerber,Brian" userId="f22edeb7-1693-42e8-ab57-cc2ad368566e" providerId="ADAL" clId="{246FFE55-710F-4E28-93E9-A6367BAE3DC7}" dt="2024-07-12T15:17:24.495" v="1029" actId="21"/>
          <ac:spMkLst>
            <pc:docMk/>
            <pc:sldMk cId="1900570934" sldId="256"/>
            <ac:spMk id="32" creationId="{85B079B2-6A66-9B80-2F63-8553687F7D11}"/>
          </ac:spMkLst>
        </pc:spChg>
        <pc:spChg chg="add del mod">
          <ac:chgData name="Gerber,Brian" userId="f22edeb7-1693-42e8-ab57-cc2ad368566e" providerId="ADAL" clId="{246FFE55-710F-4E28-93E9-A6367BAE3DC7}" dt="2024-07-12T15:17:24.495" v="1029" actId="21"/>
          <ac:spMkLst>
            <pc:docMk/>
            <pc:sldMk cId="1900570934" sldId="256"/>
            <ac:spMk id="33" creationId="{D4A4AB93-CB22-85BF-00B4-58442402C8FF}"/>
          </ac:spMkLst>
        </pc:sp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5" creationId="{E9EE5927-4B57-D358-64FE-80681AB3CD87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6" creationId="{9180CEDD-0FA1-7981-4FC3-20EB18FAFF25}"/>
          </ac:cxnSpMkLst>
        </pc:cxnChg>
        <pc:cxnChg chg="add del mod">
          <ac:chgData name="Gerber,Brian" userId="f22edeb7-1693-42e8-ab57-cc2ad368566e" providerId="ADAL" clId="{246FFE55-710F-4E28-93E9-A6367BAE3DC7}" dt="2024-07-12T15:16:44.232" v="1028" actId="478"/>
          <ac:cxnSpMkLst>
            <pc:docMk/>
            <pc:sldMk cId="1900570934" sldId="256"/>
            <ac:cxnSpMk id="7" creationId="{3137D3BB-2DFB-8003-9E28-DB6A248A21E4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0" creationId="{014108F5-DD2A-2F40-622A-1ACB1FE47914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1" creationId="{9C6919EC-4710-92AE-FA1D-89D8EB576CE7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2" creationId="{AFE421FB-0DF4-EA29-F116-1EE71BE14BEF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3" creationId="{6704C4BF-DD51-1C2C-BA6C-4FCD3A6E4975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5" creationId="{70D27C6B-DC54-8FA9-565F-1F216BFF69EF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16" creationId="{1E5923DA-D000-AB5E-DB0A-7F1654D6104A}"/>
          </ac:cxnSpMkLst>
        </pc:cxnChg>
        <pc:cxnChg chg="mod">
          <ac:chgData name="Gerber,Brian" userId="f22edeb7-1693-42e8-ab57-cc2ad368566e" providerId="ADAL" clId="{246FFE55-710F-4E28-93E9-A6367BAE3DC7}" dt="2024-07-11T19:49:10.140" v="3" actId="1076"/>
          <ac:cxnSpMkLst>
            <pc:docMk/>
            <pc:sldMk cId="1900570934" sldId="256"/>
            <ac:cxnSpMk id="21" creationId="{31299BAF-6838-9CE8-F8A7-9DDF49B9F144}"/>
          </ac:cxnSpMkLst>
        </pc:cxnChg>
        <pc:cxnChg chg="add del mod">
          <ac:chgData name="Gerber,Brian" userId="f22edeb7-1693-42e8-ab57-cc2ad368566e" providerId="ADAL" clId="{246FFE55-710F-4E28-93E9-A6367BAE3DC7}" dt="2024-07-12T15:17:38.890" v="1035" actId="21"/>
          <ac:cxnSpMkLst>
            <pc:docMk/>
            <pc:sldMk cId="1900570934" sldId="256"/>
            <ac:cxnSpMk id="26" creationId="{2996C579-7FB2-45C4-9771-F89834370C11}"/>
          </ac:cxnSpMkLst>
        </pc:cxnChg>
        <pc:cxnChg chg="add del mod">
          <ac:chgData name="Gerber,Brian" userId="f22edeb7-1693-42e8-ab57-cc2ad368566e" providerId="ADAL" clId="{246FFE55-710F-4E28-93E9-A6367BAE3DC7}" dt="2024-07-12T15:17:24.495" v="1029" actId="21"/>
          <ac:cxnSpMkLst>
            <pc:docMk/>
            <pc:sldMk cId="1900570934" sldId="256"/>
            <ac:cxnSpMk id="29" creationId="{DD9C9290-DD53-D9C0-438B-7699C504FB85}"/>
          </ac:cxnSpMkLst>
        </pc:cxnChg>
        <pc:cxnChg chg="add del mod">
          <ac:chgData name="Gerber,Brian" userId="f22edeb7-1693-42e8-ab57-cc2ad368566e" providerId="ADAL" clId="{246FFE55-710F-4E28-93E9-A6367BAE3DC7}" dt="2024-07-12T15:17:24.495" v="1029" actId="21"/>
          <ac:cxnSpMkLst>
            <pc:docMk/>
            <pc:sldMk cId="1900570934" sldId="256"/>
            <ac:cxnSpMk id="30" creationId="{D193CCB2-972F-0BA3-6CC7-FE8966B25C8C}"/>
          </ac:cxnSpMkLst>
        </pc:cxnChg>
        <pc:cxnChg chg="add del mod">
          <ac:chgData name="Gerber,Brian" userId="f22edeb7-1693-42e8-ab57-cc2ad368566e" providerId="ADAL" clId="{246FFE55-710F-4E28-93E9-A6367BAE3DC7}" dt="2024-07-12T15:17:24.495" v="1029" actId="21"/>
          <ac:cxnSpMkLst>
            <pc:docMk/>
            <pc:sldMk cId="1900570934" sldId="256"/>
            <ac:cxnSpMk id="31" creationId="{3F65F20E-E9ED-5193-FC99-847C82FD6002}"/>
          </ac:cxnSpMkLst>
        </pc:cxnChg>
      </pc:sldChg>
      <pc:sldChg chg="addSp delSp modSp new mod">
        <pc:chgData name="Gerber,Brian" userId="f22edeb7-1693-42e8-ab57-cc2ad368566e" providerId="ADAL" clId="{246FFE55-710F-4E28-93E9-A6367BAE3DC7}" dt="2024-07-12T15:32:56.631" v="1273" actId="1076"/>
        <pc:sldMkLst>
          <pc:docMk/>
          <pc:sldMk cId="2659089374" sldId="257"/>
        </pc:sldMkLst>
        <pc:spChg chg="del">
          <ac:chgData name="Gerber,Brian" userId="f22edeb7-1693-42e8-ab57-cc2ad368566e" providerId="ADAL" clId="{246FFE55-710F-4E28-93E9-A6367BAE3DC7}" dt="2024-07-12T15:17:27.765" v="1031" actId="478"/>
          <ac:spMkLst>
            <pc:docMk/>
            <pc:sldMk cId="2659089374" sldId="257"/>
            <ac:spMk id="2" creationId="{173EAC24-7D71-C436-CBA1-C11766D4E8A5}"/>
          </ac:spMkLst>
        </pc:spChg>
        <pc:spChg chg="del">
          <ac:chgData name="Gerber,Brian" userId="f22edeb7-1693-42e8-ab57-cc2ad368566e" providerId="ADAL" clId="{246FFE55-710F-4E28-93E9-A6367BAE3DC7}" dt="2024-07-12T15:17:27.765" v="1031" actId="478"/>
          <ac:spMkLst>
            <pc:docMk/>
            <pc:sldMk cId="2659089374" sldId="257"/>
            <ac:spMk id="3" creationId="{21B32B14-A8F1-8EFA-DA9E-0079006683CB}"/>
          </ac:spMkLst>
        </pc:spChg>
        <pc:spChg chg="add mod">
          <ac:chgData name="Gerber,Brian" userId="f22edeb7-1693-42e8-ab57-cc2ad368566e" providerId="ADAL" clId="{246FFE55-710F-4E28-93E9-A6367BAE3DC7}" dt="2024-07-12T15:32:56.631" v="1273" actId="1076"/>
          <ac:spMkLst>
            <pc:docMk/>
            <pc:sldMk cId="2659089374" sldId="257"/>
            <ac:spMk id="4" creationId="{99E9360D-9A28-DA86-CF7F-B2E397DFCCA6}"/>
          </ac:spMkLst>
        </pc:spChg>
        <pc:spChg chg="add mod">
          <ac:chgData name="Gerber,Brian" userId="f22edeb7-1693-42e8-ab57-cc2ad368566e" providerId="ADAL" clId="{246FFE55-710F-4E28-93E9-A6367BAE3DC7}" dt="2024-07-12T15:31:22.675" v="1262" actId="113"/>
          <ac:spMkLst>
            <pc:docMk/>
            <pc:sldMk cId="2659089374" sldId="257"/>
            <ac:spMk id="8" creationId="{199E30F6-1657-62B0-2DFF-15A6762A9E71}"/>
          </ac:spMkLst>
        </pc:spChg>
        <pc:spChg chg="add mod">
          <ac:chgData name="Gerber,Brian" userId="f22edeb7-1693-42e8-ab57-cc2ad368566e" providerId="ADAL" clId="{246FFE55-710F-4E28-93E9-A6367BAE3DC7}" dt="2024-07-12T15:32:40.400" v="1272" actId="1076"/>
          <ac:spMkLst>
            <pc:docMk/>
            <pc:sldMk cId="2659089374" sldId="257"/>
            <ac:spMk id="9" creationId="{5756DD96-4F10-8E54-73C5-63C905B50B87}"/>
          </ac:spMkLst>
        </pc:spChg>
        <pc:spChg chg="add mod">
          <ac:chgData name="Gerber,Brian" userId="f22edeb7-1693-42e8-ab57-cc2ad368566e" providerId="ADAL" clId="{246FFE55-710F-4E28-93E9-A6367BAE3DC7}" dt="2024-07-12T15:31:39.107" v="1267" actId="1076"/>
          <ac:spMkLst>
            <pc:docMk/>
            <pc:sldMk cId="2659089374" sldId="257"/>
            <ac:spMk id="10" creationId="{80A35792-7BCD-E97D-6E41-C3D72316E900}"/>
          </ac:spMkLst>
        </pc:spChg>
        <pc:spChg chg="add mod">
          <ac:chgData name="Gerber,Brian" userId="f22edeb7-1693-42e8-ab57-cc2ad368566e" providerId="ADAL" clId="{246FFE55-710F-4E28-93E9-A6367BAE3DC7}" dt="2024-07-12T15:20:57.749" v="1165" actId="1076"/>
          <ac:spMkLst>
            <pc:docMk/>
            <pc:sldMk cId="2659089374" sldId="257"/>
            <ac:spMk id="11" creationId="{FB2098F2-A0D1-69A7-A418-750D669AA85E}"/>
          </ac:spMkLst>
        </pc:spChg>
        <pc:spChg chg="add mod">
          <ac:chgData name="Gerber,Brian" userId="f22edeb7-1693-42e8-ab57-cc2ad368566e" providerId="ADAL" clId="{246FFE55-710F-4E28-93E9-A6367BAE3DC7}" dt="2024-07-12T15:31:32.860" v="1265" actId="1076"/>
          <ac:spMkLst>
            <pc:docMk/>
            <pc:sldMk cId="2659089374" sldId="257"/>
            <ac:spMk id="20" creationId="{C7058E03-57A9-1B51-8A5B-60B9A9618F83}"/>
          </ac:spMkLst>
        </pc:spChg>
        <pc:cxnChg chg="add mod">
          <ac:chgData name="Gerber,Brian" userId="f22edeb7-1693-42e8-ab57-cc2ad368566e" providerId="ADAL" clId="{246FFE55-710F-4E28-93E9-A6367BAE3DC7}" dt="2024-07-12T15:30:36.645" v="1257" actId="692"/>
          <ac:cxnSpMkLst>
            <pc:docMk/>
            <pc:sldMk cId="2659089374" sldId="257"/>
            <ac:cxnSpMk id="5" creationId="{81D851AF-9181-038E-9097-5433B218BE43}"/>
          </ac:cxnSpMkLst>
        </pc:cxnChg>
        <pc:cxnChg chg="add mod">
          <ac:chgData name="Gerber,Brian" userId="f22edeb7-1693-42e8-ab57-cc2ad368566e" providerId="ADAL" clId="{246FFE55-710F-4E28-93E9-A6367BAE3DC7}" dt="2024-07-12T15:31:41.456" v="1268" actId="14100"/>
          <ac:cxnSpMkLst>
            <pc:docMk/>
            <pc:sldMk cId="2659089374" sldId="257"/>
            <ac:cxnSpMk id="6" creationId="{1A9D7492-DC53-6DBE-6853-99BDB50A17D1}"/>
          </ac:cxnSpMkLst>
        </pc:cxnChg>
        <pc:cxnChg chg="add mod">
          <ac:chgData name="Gerber,Brian" userId="f22edeb7-1693-42e8-ab57-cc2ad368566e" providerId="ADAL" clId="{246FFE55-710F-4E28-93E9-A6367BAE3DC7}" dt="2024-07-12T15:32:40.400" v="1272" actId="1076"/>
          <ac:cxnSpMkLst>
            <pc:docMk/>
            <pc:sldMk cId="2659089374" sldId="257"/>
            <ac:cxnSpMk id="7" creationId="{E8E4FAFF-4D17-B22D-478A-B8A2DC445A92}"/>
          </ac:cxnSpMkLst>
        </pc:cxnChg>
        <pc:cxnChg chg="add mod">
          <ac:chgData name="Gerber,Brian" userId="f22edeb7-1693-42e8-ab57-cc2ad368566e" providerId="ADAL" clId="{246FFE55-710F-4E28-93E9-A6367BAE3DC7}" dt="2024-07-12T15:32:36.619" v="1271" actId="14100"/>
          <ac:cxnSpMkLst>
            <pc:docMk/>
            <pc:sldMk cId="2659089374" sldId="257"/>
            <ac:cxnSpMk id="12" creationId="{615ED333-A39C-567A-FE67-FEFCCBBC8F6D}"/>
          </ac:cxnSpMkLst>
        </pc:cxnChg>
        <pc:cxnChg chg="add mod">
          <ac:chgData name="Gerber,Brian" userId="f22edeb7-1693-42e8-ab57-cc2ad368566e" providerId="ADAL" clId="{246FFE55-710F-4E28-93E9-A6367BAE3DC7}" dt="2024-07-12T15:31:35.319" v="1266" actId="14100"/>
          <ac:cxnSpMkLst>
            <pc:docMk/>
            <pc:sldMk cId="2659089374" sldId="257"/>
            <ac:cxnSpMk id="13" creationId="{ECC06167-B701-D952-B9DB-399205C0896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214F1-AC5E-7989-B083-E61C2BCB2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723D5-903D-A633-CC46-459826AB3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BA8E-B54D-B4EA-4BE7-70EAB071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882E4-E52C-F1C1-ACFD-5E9925372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D61B4-26B8-8527-D627-763B2ECF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118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AF4C-4B9A-4F41-30F9-EF6E91587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4055A-B995-AF62-FD4A-2277DBEC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2DB0C-949F-D058-6FF2-43FFA689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CBE85-A9B6-F366-F488-C954F0E7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3A361-66F3-8F1D-4409-CC186B477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BD18F1-1079-7222-0DB4-4CDCD83945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E37B56-E531-CE15-E314-E545F40A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407C-2B04-EB0A-A675-E231F3518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0AE3C6-32AB-92F0-8CC8-F94C5DD1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A1F7-F768-7D3D-F412-59F457E7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E69F-1D45-D400-D98C-0179CD6F7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97363-A238-3B07-72D7-4FF2B868A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AD8FD-CA8E-0882-5928-68F008065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A496D-907C-131F-CE4F-FACE5756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69245-0FA7-9698-8404-5BE0C0D5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9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CB661-09ED-D37A-DC82-950E3CE20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C6AE0-55CD-9583-A40B-1A342F981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11B2F-8365-8F21-3B4F-17D002078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EA634-38FB-0B2A-2EBC-2168E14B7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4CE48-868A-5F24-11C7-84909061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9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324C4-0C8E-68EE-1772-2AFA5396E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EBBD-15E9-46A2-3791-9B3FB082D6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AE3259-3B89-6C38-B773-7FAE127E7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91D34-0585-E471-067F-A3131EF3B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AEC99-4866-241B-31A3-86628FB4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CDA49-BBA5-FF05-175F-731A39BE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35CE-DD8A-2917-1830-2B42FBE6B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65249-25DF-45D9-1E12-2A7239835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AC43C-7C62-A7F8-3B3B-DF7881B09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AD430-8F5A-060C-E75B-837B90C71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22F990-F541-715C-8B96-B26A3B2EA3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D5CF3-937C-4D4D-0B76-2DE1640F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677FF-7366-074B-D20B-CA73FF7E5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DA35A-2447-A386-F8B1-8FFEC016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827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FA4C-4ED8-F5A2-4794-CC94AFC1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BB438-3D9D-04B5-2A00-0EA4831D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07D55-8C45-D077-BA34-4C712CB5E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EDE9A-DB1B-CB14-FECA-41517F1B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79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F8AF83-7112-DF01-D5E6-43516992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74DE66-2047-0DFF-BA62-3775193B4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F61E4-FD93-326D-B252-EB6453E5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73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7D4B-1FA0-DFD5-7680-F75F4428A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7F211-C450-AFC2-E505-BE0E9C689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80B4-867F-742C-7564-B26301A2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EF85E7-C6FB-2B86-612B-4CEE0E9A5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03E54-634C-4D36-1A39-09E62ACA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B7C3D3-D0F6-34C5-F07F-89D3F94D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8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6D49-0D88-66B2-EBA6-5FD367FBD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1A2DA-0272-AAD8-56C3-516493C86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636C35-2994-583B-021E-F37B7C81B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84A06-1166-DBFA-5BF1-03D9BD511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A28EB-BFB9-B26E-DA07-20E2BF226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3DF8C-57AE-B4C2-A836-B67E797A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45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9BAB07-E7AF-837F-1D2C-9C6E9316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07366-5A81-10D3-757C-BADF36C6B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E2E8A-68F8-F2E7-E7DB-B06D52C54A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0A2CB-5846-4DA3-86BE-B2AE42B3C7B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A6FEA-EACC-A17A-6C51-B5B3EFB92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E7D9B-4E44-0F0E-596C-994A13859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94622-2CA3-4066-AAD3-140A4BE06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42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E5927-4B57-D358-64FE-80681AB3CD87}"/>
              </a:ext>
            </a:extLst>
          </p:cNvPr>
          <p:cNvCxnSpPr>
            <a:cxnSpLocks/>
          </p:cNvCxnSpPr>
          <p:nvPr/>
        </p:nvCxnSpPr>
        <p:spPr>
          <a:xfrm>
            <a:off x="1170608" y="1647687"/>
            <a:ext cx="0" cy="2447235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80CEDD-0FA1-7981-4FC3-20EB18FAFF25}"/>
              </a:ext>
            </a:extLst>
          </p:cNvPr>
          <p:cNvCxnSpPr>
            <a:cxnSpLocks/>
          </p:cNvCxnSpPr>
          <p:nvPr/>
        </p:nvCxnSpPr>
        <p:spPr>
          <a:xfrm flipH="1">
            <a:off x="1194904" y="4110382"/>
            <a:ext cx="3284330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4108F5-DD2A-2F40-622A-1ACB1FE47914}"/>
              </a:ext>
            </a:extLst>
          </p:cNvPr>
          <p:cNvCxnSpPr/>
          <p:nvPr/>
        </p:nvCxnSpPr>
        <p:spPr>
          <a:xfrm>
            <a:off x="1316382" y="3697357"/>
            <a:ext cx="161676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6919EC-4710-92AE-FA1D-89D8EB576CE7}"/>
              </a:ext>
            </a:extLst>
          </p:cNvPr>
          <p:cNvCxnSpPr/>
          <p:nvPr/>
        </p:nvCxnSpPr>
        <p:spPr>
          <a:xfrm>
            <a:off x="1738243" y="3465444"/>
            <a:ext cx="1616765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FE421FB-0DF4-EA29-F116-1EE71BE14BEF}"/>
              </a:ext>
            </a:extLst>
          </p:cNvPr>
          <p:cNvCxnSpPr>
            <a:cxnSpLocks/>
          </p:cNvCxnSpPr>
          <p:nvPr/>
        </p:nvCxnSpPr>
        <p:spPr>
          <a:xfrm>
            <a:off x="1323009" y="2255078"/>
            <a:ext cx="1420191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04C4BF-DD51-1C2C-BA6C-4FCD3A6E4975}"/>
              </a:ext>
            </a:extLst>
          </p:cNvPr>
          <p:cNvCxnSpPr>
            <a:cxnSpLocks/>
          </p:cNvCxnSpPr>
          <p:nvPr/>
        </p:nvCxnSpPr>
        <p:spPr>
          <a:xfrm>
            <a:off x="1618973" y="3969027"/>
            <a:ext cx="11684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D27C6B-DC54-8FA9-565F-1F216BFF69EF}"/>
              </a:ext>
            </a:extLst>
          </p:cNvPr>
          <p:cNvCxnSpPr>
            <a:cxnSpLocks/>
          </p:cNvCxnSpPr>
          <p:nvPr/>
        </p:nvCxnSpPr>
        <p:spPr>
          <a:xfrm>
            <a:off x="1793460" y="2641601"/>
            <a:ext cx="116840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5923DA-D000-AB5E-DB0A-7F1654D6104A}"/>
              </a:ext>
            </a:extLst>
          </p:cNvPr>
          <p:cNvCxnSpPr>
            <a:cxnSpLocks/>
          </p:cNvCxnSpPr>
          <p:nvPr/>
        </p:nvCxnSpPr>
        <p:spPr>
          <a:xfrm>
            <a:off x="1638853" y="3242366"/>
            <a:ext cx="2464904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299BAF-6838-9CE8-F8A7-9DDF49B9F144}"/>
              </a:ext>
            </a:extLst>
          </p:cNvPr>
          <p:cNvCxnSpPr>
            <a:cxnSpLocks/>
          </p:cNvCxnSpPr>
          <p:nvPr/>
        </p:nvCxnSpPr>
        <p:spPr>
          <a:xfrm>
            <a:off x="1532834" y="2928732"/>
            <a:ext cx="848140" cy="0"/>
          </a:xfrm>
          <a:prstGeom prst="straightConnector1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03BD147-6630-B834-C7DB-D8F62B949540}"/>
              </a:ext>
            </a:extLst>
          </p:cNvPr>
          <p:cNvSpPr txBox="1"/>
          <p:nvPr/>
        </p:nvSpPr>
        <p:spPr>
          <a:xfrm rot="16200000">
            <a:off x="-38631" y="2498465"/>
            <a:ext cx="1596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/>
              <a:t>Students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37AFAC-3112-5E12-FE0D-347A59AD79E1}"/>
              </a:ext>
            </a:extLst>
          </p:cNvPr>
          <p:cNvSpPr txBox="1"/>
          <p:nvPr/>
        </p:nvSpPr>
        <p:spPr>
          <a:xfrm>
            <a:off x="1644316" y="4094565"/>
            <a:ext cx="231808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/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900570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E9360D-9A28-DA86-CF7F-B2E397DFCCA6}"/>
              </a:ext>
            </a:extLst>
          </p:cNvPr>
          <p:cNvSpPr txBox="1"/>
          <p:nvPr/>
        </p:nvSpPr>
        <p:spPr>
          <a:xfrm rot="16200000">
            <a:off x="-675652" y="2631311"/>
            <a:ext cx="28132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500" b="1" dirty="0"/>
              <a:t>Statistical Modeling</a:t>
            </a:r>
          </a:p>
          <a:p>
            <a:pPr algn="ctr"/>
            <a:r>
              <a:rPr lang="en-US" sz="2500" b="1" dirty="0"/>
              <a:t>Knowledge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D851AF-9181-038E-9097-5433B218BE43}"/>
              </a:ext>
            </a:extLst>
          </p:cNvPr>
          <p:cNvCxnSpPr>
            <a:cxnSpLocks/>
          </p:cNvCxnSpPr>
          <p:nvPr/>
        </p:nvCxnSpPr>
        <p:spPr>
          <a:xfrm>
            <a:off x="1451811" y="4696326"/>
            <a:ext cx="39704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A9D7492-DC53-6DBE-6853-99BDB50A17D1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1447801" y="4235472"/>
            <a:ext cx="380524" cy="45283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8E4FAFF-4D17-B22D-478A-B8A2DC445A92}"/>
              </a:ext>
            </a:extLst>
          </p:cNvPr>
          <p:cNvCxnSpPr>
            <a:cxnSpLocks/>
          </p:cNvCxnSpPr>
          <p:nvPr/>
        </p:nvCxnSpPr>
        <p:spPr>
          <a:xfrm>
            <a:off x="1472155" y="1376541"/>
            <a:ext cx="35542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9E30F6-1657-62B0-2DFF-15A6762A9E71}"/>
              </a:ext>
            </a:extLst>
          </p:cNvPr>
          <p:cNvSpPr txBox="1"/>
          <p:nvPr/>
        </p:nvSpPr>
        <p:spPr>
          <a:xfrm>
            <a:off x="1815655" y="4475252"/>
            <a:ext cx="4492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t-test in SAS because my advisor said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56DD96-4F10-8E54-73C5-63C905B50B87}"/>
              </a:ext>
            </a:extLst>
          </p:cNvPr>
          <p:cNvSpPr txBox="1"/>
          <p:nvPr/>
        </p:nvSpPr>
        <p:spPr>
          <a:xfrm>
            <a:off x="1849277" y="884512"/>
            <a:ext cx="551041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/>
              <a:t>new </a:t>
            </a:r>
            <a:r>
              <a:rPr lang="en-US" sz="2200" dirty="0" err="1"/>
              <a:t>spatio</a:t>
            </a:r>
            <a:r>
              <a:rPr lang="en-US" sz="2200" dirty="0"/>
              <a:t>-temporal model regularized</a:t>
            </a:r>
          </a:p>
          <a:p>
            <a:r>
              <a:rPr lang="en-US" sz="2200" dirty="0"/>
              <a:t>to minimize L1 norm error, fit with reversible-</a:t>
            </a:r>
          </a:p>
          <a:p>
            <a:r>
              <a:rPr lang="en-US" sz="2200" dirty="0"/>
              <a:t>Jump Markov chain Monte Carlo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35792-7BCD-E97D-6E41-C3D72316E900}"/>
              </a:ext>
            </a:extLst>
          </p:cNvPr>
          <p:cNvSpPr txBox="1"/>
          <p:nvPr/>
        </p:nvSpPr>
        <p:spPr>
          <a:xfrm>
            <a:off x="1828325" y="4020028"/>
            <a:ext cx="48111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err="1"/>
              <a:t>glm</a:t>
            </a:r>
            <a:r>
              <a:rPr lang="en-US" sz="2200" dirty="0"/>
              <a:t> function in R because lab mate said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2098F2-A0D1-69A7-A418-750D669AA85E}"/>
              </a:ext>
            </a:extLst>
          </p:cNvPr>
          <p:cNvSpPr txBox="1"/>
          <p:nvPr/>
        </p:nvSpPr>
        <p:spPr>
          <a:xfrm>
            <a:off x="7406392" y="5749289"/>
            <a:ext cx="4134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accent1"/>
                </a:solidFill>
              </a:rPr>
              <a:t>What model did you fit? </a:t>
            </a:r>
          </a:p>
          <a:p>
            <a:r>
              <a:rPr lang="en-US" sz="3000" b="1" dirty="0">
                <a:solidFill>
                  <a:schemeClr val="accent1"/>
                </a:solidFill>
              </a:rPr>
              <a:t>Why? How?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5ED333-A39C-567A-FE67-FEFCCBBC8F6D}"/>
              </a:ext>
            </a:extLst>
          </p:cNvPr>
          <p:cNvCxnSpPr>
            <a:cxnSpLocks/>
          </p:cNvCxnSpPr>
          <p:nvPr/>
        </p:nvCxnSpPr>
        <p:spPr>
          <a:xfrm>
            <a:off x="1372473" y="830470"/>
            <a:ext cx="0" cy="4178852"/>
          </a:xfrm>
          <a:prstGeom prst="line">
            <a:avLst/>
          </a:prstGeom>
          <a:ln w="69850">
            <a:solidFill>
              <a:schemeClr val="accent6"/>
            </a:solidFill>
            <a:headEnd type="stealth" w="lg" len="med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C06167-B701-D952-B9DB-399205C0896A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1448904" y="3722826"/>
            <a:ext cx="404009" cy="7519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058E03-57A9-1B51-8A5B-60B9A9618F83}"/>
              </a:ext>
            </a:extLst>
          </p:cNvPr>
          <p:cNvSpPr txBox="1"/>
          <p:nvPr/>
        </p:nvSpPr>
        <p:spPr>
          <a:xfrm>
            <a:off x="1852913" y="3414985"/>
            <a:ext cx="4420377" cy="6156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000"/>
              </a:lnSpc>
            </a:pPr>
            <a:r>
              <a:rPr lang="en-US" sz="2200" dirty="0"/>
              <a:t>Quasi-Poisson regression in Python  </a:t>
            </a:r>
          </a:p>
          <a:p>
            <a:pPr>
              <a:lnSpc>
                <a:spcPts val="2000"/>
              </a:lnSpc>
            </a:pPr>
            <a:r>
              <a:rPr lang="en-US" sz="2200" dirty="0"/>
              <a:t>because </a:t>
            </a:r>
            <a:r>
              <a:rPr lang="en-US" sz="2200" dirty="0" err="1"/>
              <a:t>chatGPT</a:t>
            </a:r>
            <a:r>
              <a:rPr lang="en-US" sz="2200" dirty="0"/>
              <a:t> said</a:t>
            </a:r>
          </a:p>
        </p:txBody>
      </p:sp>
    </p:spTree>
    <p:extLst>
      <p:ext uri="{BB962C8B-B14F-4D97-AF65-F5344CB8AC3E}">
        <p14:creationId xmlns:p14="http://schemas.microsoft.com/office/powerpoint/2010/main" val="265908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55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Gerber,Brian</dc:creator>
  <cp:lastModifiedBy>Gerber,Brian</cp:lastModifiedBy>
  <cp:revision>1</cp:revision>
  <dcterms:created xsi:type="dcterms:W3CDTF">2024-07-11T19:25:09Z</dcterms:created>
  <dcterms:modified xsi:type="dcterms:W3CDTF">2024-07-12T15:33:06Z</dcterms:modified>
</cp:coreProperties>
</file>