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7C1DE-C1C5-4C24-9F2E-5A54B7632F1A}" v="238" dt="2024-08-21T19:04:32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ber,Brian" userId="f22edeb7-1693-42e8-ab57-cc2ad368566e" providerId="ADAL" clId="{AEA7C1DE-C1C5-4C24-9F2E-5A54B7632F1A}"/>
    <pc:docChg chg="undo custSel addSld modSld">
      <pc:chgData name="Gerber,Brian" userId="f22edeb7-1693-42e8-ab57-cc2ad368566e" providerId="ADAL" clId="{AEA7C1DE-C1C5-4C24-9F2E-5A54B7632F1A}" dt="2024-08-21T19:05:00.881" v="485" actId="6549"/>
      <pc:docMkLst>
        <pc:docMk/>
      </pc:docMkLst>
      <pc:sldChg chg="addSp delSp modSp new mod">
        <pc:chgData name="Gerber,Brian" userId="f22edeb7-1693-42e8-ab57-cc2ad368566e" providerId="ADAL" clId="{AEA7C1DE-C1C5-4C24-9F2E-5A54B7632F1A}" dt="2024-08-21T19:05:00.881" v="485" actId="6549"/>
        <pc:sldMkLst>
          <pc:docMk/>
          <pc:sldMk cId="3917301230" sldId="258"/>
        </pc:sldMkLst>
        <pc:spChg chg="del">
          <ac:chgData name="Gerber,Brian" userId="f22edeb7-1693-42e8-ab57-cc2ad368566e" providerId="ADAL" clId="{AEA7C1DE-C1C5-4C24-9F2E-5A54B7632F1A}" dt="2024-08-21T18:25:12.026" v="1" actId="478"/>
          <ac:spMkLst>
            <pc:docMk/>
            <pc:sldMk cId="3917301230" sldId="258"/>
            <ac:spMk id="2" creationId="{AEBA43AE-39EA-06D6-DE82-84EE0B19E1ED}"/>
          </ac:spMkLst>
        </pc:spChg>
        <pc:spChg chg="del">
          <ac:chgData name="Gerber,Brian" userId="f22edeb7-1693-42e8-ab57-cc2ad368566e" providerId="ADAL" clId="{AEA7C1DE-C1C5-4C24-9F2E-5A54B7632F1A}" dt="2024-08-21T18:25:12.026" v="1" actId="478"/>
          <ac:spMkLst>
            <pc:docMk/>
            <pc:sldMk cId="3917301230" sldId="258"/>
            <ac:spMk id="3" creationId="{FFFFFBA5-C232-56AF-4CDC-8073E014D5EA}"/>
          </ac:spMkLst>
        </pc:spChg>
        <pc:spChg chg="add mod">
          <ac:chgData name="Gerber,Brian" userId="f22edeb7-1693-42e8-ab57-cc2ad368566e" providerId="ADAL" clId="{AEA7C1DE-C1C5-4C24-9F2E-5A54B7632F1A}" dt="2024-08-21T18:47:12.372" v="344" actId="1076"/>
          <ac:spMkLst>
            <pc:docMk/>
            <pc:sldMk cId="3917301230" sldId="258"/>
            <ac:spMk id="4" creationId="{42A90BF3-86D6-9597-FB60-11D86509A5CF}"/>
          </ac:spMkLst>
        </pc:spChg>
        <pc:spChg chg="add mod">
          <ac:chgData name="Gerber,Brian" userId="f22edeb7-1693-42e8-ab57-cc2ad368566e" providerId="ADAL" clId="{AEA7C1DE-C1C5-4C24-9F2E-5A54B7632F1A}" dt="2024-08-21T18:47:12.372" v="344" actId="1076"/>
          <ac:spMkLst>
            <pc:docMk/>
            <pc:sldMk cId="3917301230" sldId="258"/>
            <ac:spMk id="12" creationId="{46CFED78-6165-0838-7713-358D819F85F9}"/>
          </ac:spMkLst>
        </pc:spChg>
        <pc:spChg chg="add mod">
          <ac:chgData name="Gerber,Brian" userId="f22edeb7-1693-42e8-ab57-cc2ad368566e" providerId="ADAL" clId="{AEA7C1DE-C1C5-4C24-9F2E-5A54B7632F1A}" dt="2024-08-21T18:51:18.072" v="424" actId="6549"/>
          <ac:spMkLst>
            <pc:docMk/>
            <pc:sldMk cId="3917301230" sldId="258"/>
            <ac:spMk id="13" creationId="{69C89A2B-8D43-B17B-601F-80498F4B4690}"/>
          </ac:spMkLst>
        </pc:spChg>
        <pc:spChg chg="add del mod">
          <ac:chgData name="Gerber,Brian" userId="f22edeb7-1693-42e8-ab57-cc2ad368566e" providerId="ADAL" clId="{AEA7C1DE-C1C5-4C24-9F2E-5A54B7632F1A}" dt="2024-08-21T18:41:43.014" v="208"/>
          <ac:spMkLst>
            <pc:docMk/>
            <pc:sldMk cId="3917301230" sldId="258"/>
            <ac:spMk id="14" creationId="{2E0E0C10-72A0-A783-8DEC-617069D8BE1B}"/>
          </ac:spMkLst>
        </pc:spChg>
        <pc:spChg chg="add mod">
          <ac:chgData name="Gerber,Brian" userId="f22edeb7-1693-42e8-ab57-cc2ad368566e" providerId="ADAL" clId="{AEA7C1DE-C1C5-4C24-9F2E-5A54B7632F1A}" dt="2024-08-21T19:05:00.881" v="485" actId="6549"/>
          <ac:spMkLst>
            <pc:docMk/>
            <pc:sldMk cId="3917301230" sldId="258"/>
            <ac:spMk id="23" creationId="{DB27BA9D-2400-02F7-643A-9532C0AC2F5D}"/>
          </ac:spMkLst>
        </pc:spChg>
        <pc:spChg chg="add del mod">
          <ac:chgData name="Gerber,Brian" userId="f22edeb7-1693-42e8-ab57-cc2ad368566e" providerId="ADAL" clId="{AEA7C1DE-C1C5-4C24-9F2E-5A54B7632F1A}" dt="2024-08-21T18:44:57.356" v="287"/>
          <ac:spMkLst>
            <pc:docMk/>
            <pc:sldMk cId="3917301230" sldId="258"/>
            <ac:spMk id="24" creationId="{C196DF5F-9357-AD66-EE96-1010D2B72D9C}"/>
          </ac:spMkLst>
        </pc:spChg>
        <pc:cxnChg chg="add mod">
          <ac:chgData name="Gerber,Brian" userId="f22edeb7-1693-42e8-ab57-cc2ad368566e" providerId="ADAL" clId="{AEA7C1DE-C1C5-4C24-9F2E-5A54B7632F1A}" dt="2024-08-21T18:47:12.372" v="344" actId="1076"/>
          <ac:cxnSpMkLst>
            <pc:docMk/>
            <pc:sldMk cId="3917301230" sldId="258"/>
            <ac:cxnSpMk id="6" creationId="{B77C4784-F397-521F-FA26-48F43B20DEAA}"/>
          </ac:cxnSpMkLst>
        </pc:cxnChg>
        <pc:cxnChg chg="add mod">
          <ac:chgData name="Gerber,Brian" userId="f22edeb7-1693-42e8-ab57-cc2ad368566e" providerId="ADAL" clId="{AEA7C1DE-C1C5-4C24-9F2E-5A54B7632F1A}" dt="2024-08-21T18:47:12.372" v="344" actId="1076"/>
          <ac:cxnSpMkLst>
            <pc:docMk/>
            <pc:sldMk cId="3917301230" sldId="258"/>
            <ac:cxnSpMk id="7" creationId="{543FED46-7DCE-BF9E-2460-65E02D35C2D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1471-9C44-74D7-2364-C37EFA571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74976-0039-8A3F-C04E-DF293C5CC3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ED3E0-8AC2-A4FE-6808-954998EAE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92F1-9EDD-7C6C-DE29-8A415032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8EC49-37B0-D376-23C9-8A6CB594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07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8DA-6787-AC57-A8E0-224E2EF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A1785-DDA4-9230-4B3E-018E89304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1F3D-6863-F00F-D1F1-A9C7877F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E9C2-34C4-4D98-B74A-25CF328D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C8E8F-DC99-4234-80DB-12953F5FD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9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3A683-2513-F68C-7931-C1199326A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20A0A-4E2B-35A2-E24E-EDBEA5DEC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F6924-021C-3933-4D20-1EEAB74D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C565-5EA4-8B99-C246-35A147A5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E913A-EF8F-7B57-53C7-A293745A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5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4C16-C1D0-C150-2B1C-5B45945F6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00D11-0BC2-734D-1C66-EEAF42DEF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DD9D-AED9-F352-5C8D-0A0D94445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1716A-3603-4093-84C8-05FB097E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1E908-2E98-FCCE-58DB-50867BA92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178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6E20-3601-963A-FAE8-E63EE747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CC810-0021-48DD-11E8-3274824E5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5197-1952-B266-329A-B11ADE59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ECB6D-0A51-45E2-3238-BA5461BB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DA08-17DD-B52C-A4B2-EBD5927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3BFA-E081-837C-F598-2AF70C47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0B3A-AE98-7AE7-9065-EC424AB1E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68199-CC73-B0B7-9534-BF23E4BEC2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3082C-AE58-4E4D-5A48-67973BF4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36B1-7A2A-5875-E90D-556A3BFD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6ACDB-06AE-4A59-9F46-16A0B249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1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9BD8-C1D6-1475-5D68-15CD04A9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3EC5-6BB4-462D-B9F0-D67992567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E7B81-6D9E-F112-ABD6-590B6CD8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CF9EC-412A-2F1E-EACE-3CF00AFE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4DB0-96C4-7787-2859-29A9BE5A9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32514-30BE-5DD8-55D4-56FB7A54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CDE72-9793-1088-913A-0812D177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2A0DA-5460-7EAE-D08D-E4D7EB2B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7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DAEE-BBAA-6F73-4FB3-777B87D0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6D578-34E7-B503-B970-4B1F9CDE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B83AA1-7A8A-49F1-2BF7-B330520F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EE355-2C81-2D8F-AA54-270D3893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5A7D3-FCF0-21A3-DB5B-F701D333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6E686-2B2B-9853-59BA-C59359EE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1A60C-C4E5-1857-E545-0C89CD45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0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E636-269E-2F36-D3E3-B7D148BC3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7DF1-5C65-64F1-E603-82AFA3CE8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301A-CF3F-FD74-DC89-4443B552A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10B70-96C3-BE20-2E4F-5B618032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A72F-4639-F80A-4C7E-3591D6D4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FFC8E-A9E7-2A9C-F278-9FA1600F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4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EE24-B3E6-2E40-C25E-D9FCD616C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4B2A-D2DC-211C-AC40-786B67C2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5E8D4-716F-228D-690A-93CEEE4FB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363D3-7BB1-D8D3-2A1E-91FDBF2E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5DE1E-809D-2693-C6BB-CAE65478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F5EA-5C50-9763-3B09-D6D47D74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6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2E03FD-4F49-80F3-D0F3-34F19B4B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049FC-1A7D-9351-AE11-98570BEF6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787A5-BE0D-0C7E-42A8-6DCD20567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7589E-4745-47D8-A380-3533BC12E65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5ACE-D64A-156B-72A1-2662EDF17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00EC1-B6A5-4811-0ED2-5F15CB4BF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5787-C6C4-40E2-A28B-2221E7434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5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14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BF595-8C0F-F738-D2A7-49D442C9698F}"/>
                  </a:ext>
                </a:extLst>
              </p:cNvPr>
              <p:cNvSpPr txBox="1"/>
              <p:nvPr/>
            </p:nvSpPr>
            <p:spPr>
              <a:xfrm>
                <a:off x="1023161" y="5816712"/>
                <a:ext cx="56720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BF595-8C0F-F738-D2A7-49D442C9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61" y="5816712"/>
                <a:ext cx="567207" cy="477054"/>
              </a:xfrm>
              <a:prstGeom prst="rect">
                <a:avLst/>
              </a:prstGeom>
              <a:blipFill>
                <a:blip r:embed="rId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67B1B-9C2E-32B9-0C33-F8A9B52269B3}"/>
                  </a:ext>
                </a:extLst>
              </p:cNvPr>
              <p:cNvSpPr txBox="1"/>
              <p:nvPr/>
            </p:nvSpPr>
            <p:spPr>
              <a:xfrm>
                <a:off x="1445450" y="5828124"/>
                <a:ext cx="57464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67B1B-9C2E-32B9-0C33-F8A9B522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450" y="5828124"/>
                <a:ext cx="574644" cy="477054"/>
              </a:xfrm>
              <a:prstGeom prst="rect">
                <a:avLst/>
              </a:prstGeom>
              <a:blipFill>
                <a:blip r:embed="rId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DCD12-FD9A-F982-2866-2293AC732279}"/>
                  </a:ext>
                </a:extLst>
              </p:cNvPr>
              <p:cNvSpPr txBox="1"/>
              <p:nvPr/>
            </p:nvSpPr>
            <p:spPr>
              <a:xfrm>
                <a:off x="1956359" y="5819397"/>
                <a:ext cx="57464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DCD12-FD9A-F982-2866-2293AC73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359" y="5819397"/>
                <a:ext cx="574644" cy="477054"/>
              </a:xfrm>
              <a:prstGeom prst="rect">
                <a:avLst/>
              </a:prstGeom>
              <a:blipFill>
                <a:blip r:embed="rId4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C1AF96-E77D-69DB-45DD-1CF3D5D03A9E}"/>
                  </a:ext>
                </a:extLst>
              </p:cNvPr>
              <p:cNvSpPr txBox="1"/>
              <p:nvPr/>
            </p:nvSpPr>
            <p:spPr>
              <a:xfrm>
                <a:off x="2467267" y="5818725"/>
                <a:ext cx="56092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C1AF96-E77D-69DB-45DD-1CF3D5D03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267" y="5818725"/>
                <a:ext cx="560923" cy="477054"/>
              </a:xfrm>
              <a:prstGeom prst="rect">
                <a:avLst/>
              </a:prstGeom>
              <a:blipFill>
                <a:blip r:embed="rId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99FCDC-5FD0-2E1D-C049-6A0F900E53DC}"/>
                  </a:ext>
                </a:extLst>
              </p:cNvPr>
              <p:cNvSpPr txBox="1"/>
              <p:nvPr/>
            </p:nvSpPr>
            <p:spPr>
              <a:xfrm>
                <a:off x="3544140" y="5795900"/>
                <a:ext cx="57464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99FCDC-5FD0-2E1D-C049-6A0F900E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40" y="5795900"/>
                <a:ext cx="574644" cy="477054"/>
              </a:xfrm>
              <a:prstGeom prst="rect">
                <a:avLst/>
              </a:prstGeom>
              <a:blipFill>
                <a:blip r:embed="rId6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A22654-2C81-C949-2080-4AC291129EAC}"/>
                  </a:ext>
                </a:extLst>
              </p:cNvPr>
              <p:cNvSpPr txBox="1"/>
              <p:nvPr/>
            </p:nvSpPr>
            <p:spPr>
              <a:xfrm>
                <a:off x="4018795" y="5795228"/>
                <a:ext cx="57464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A22654-2C81-C949-2080-4AC29112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795" y="5795228"/>
                <a:ext cx="574644" cy="477054"/>
              </a:xfrm>
              <a:prstGeom prst="rect">
                <a:avLst/>
              </a:prstGeom>
              <a:blipFill>
                <a:blip r:embed="rId7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734A4D-4FA1-F89A-C649-05874911AEAC}"/>
                  </a:ext>
                </a:extLst>
              </p:cNvPr>
              <p:cNvSpPr txBox="1"/>
              <p:nvPr/>
            </p:nvSpPr>
            <p:spPr>
              <a:xfrm>
                <a:off x="4529704" y="5786501"/>
                <a:ext cx="57464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734A4D-4FA1-F89A-C649-05874911A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04" y="5786501"/>
                <a:ext cx="574644" cy="477054"/>
              </a:xfrm>
              <a:prstGeom prst="rect">
                <a:avLst/>
              </a:prstGeom>
              <a:blipFill>
                <a:blip r:embed="rId8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0A2099-7700-3BCB-8690-4E85229EEA41}"/>
                  </a:ext>
                </a:extLst>
              </p:cNvPr>
              <p:cNvSpPr txBox="1"/>
              <p:nvPr/>
            </p:nvSpPr>
            <p:spPr>
              <a:xfrm>
                <a:off x="5040612" y="5785829"/>
                <a:ext cx="57464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0A2099-7700-3BCB-8690-4E85229EE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612" y="5785829"/>
                <a:ext cx="574644" cy="477054"/>
              </a:xfrm>
              <a:prstGeom prst="rect">
                <a:avLst/>
              </a:prstGeom>
              <a:blipFill>
                <a:blip r:embed="rId9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DD4B0-4D76-DAB7-DD15-2CD0E8E9EFA0}"/>
                  </a:ext>
                </a:extLst>
              </p:cNvPr>
              <p:cNvSpPr txBox="1"/>
              <p:nvPr/>
            </p:nvSpPr>
            <p:spPr>
              <a:xfrm>
                <a:off x="5839538" y="5775088"/>
                <a:ext cx="56823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DD4B0-4D76-DAB7-DD15-2CD0E8E9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38" y="5775088"/>
                <a:ext cx="568232" cy="477054"/>
              </a:xfrm>
              <a:prstGeom prst="rect">
                <a:avLst/>
              </a:prstGeom>
              <a:blipFill>
                <a:blip r:embed="rId10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D25CEF-0F85-CE01-A6C1-4EE872E0D0EA}"/>
                  </a:ext>
                </a:extLst>
              </p:cNvPr>
              <p:cNvSpPr txBox="1"/>
              <p:nvPr/>
            </p:nvSpPr>
            <p:spPr>
              <a:xfrm>
                <a:off x="6294053" y="5782472"/>
                <a:ext cx="70185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D25CEF-0F85-CE01-A6C1-4EE872E0D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053" y="5782472"/>
                <a:ext cx="701859" cy="477054"/>
              </a:xfrm>
              <a:prstGeom prst="rect">
                <a:avLst/>
              </a:prstGeom>
              <a:blipFill>
                <a:blip r:embed="rId1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463147-301F-1170-ED63-9921A035DB04}"/>
                  </a:ext>
                </a:extLst>
              </p:cNvPr>
              <p:cNvSpPr txBox="1"/>
              <p:nvPr/>
            </p:nvSpPr>
            <p:spPr>
              <a:xfrm>
                <a:off x="6804962" y="5773745"/>
                <a:ext cx="70185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463147-301F-1170-ED63-9921A035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962" y="5773745"/>
                <a:ext cx="701859" cy="477054"/>
              </a:xfrm>
              <a:prstGeom prst="rect">
                <a:avLst/>
              </a:prstGeom>
              <a:blipFill>
                <a:blip r:embed="rId1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6C9D7F-11A5-8219-4BFB-368AFD928350}"/>
                  </a:ext>
                </a:extLst>
              </p:cNvPr>
              <p:cNvSpPr txBox="1"/>
              <p:nvPr/>
            </p:nvSpPr>
            <p:spPr>
              <a:xfrm>
                <a:off x="7315870" y="5773073"/>
                <a:ext cx="70185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6C9D7F-11A5-8219-4BFB-368AFD92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870" y="5773073"/>
                <a:ext cx="701859" cy="477054"/>
              </a:xfrm>
              <a:prstGeom prst="rect">
                <a:avLst/>
              </a:prstGeom>
              <a:blipFill>
                <a:blip r:embed="rId13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22DB4-E40C-6493-EE34-6DA8B7040C9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06765" y="3927061"/>
            <a:ext cx="464609" cy="1889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36C667-61BE-DF4B-79BA-AAE3849D94C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732772" y="3944730"/>
            <a:ext cx="113698" cy="1883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D15D86-6A78-DF70-D7A2-0B8F5E88103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912730" y="3962400"/>
            <a:ext cx="330951" cy="1856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671BAE-C495-F014-4340-4E51D7BBE08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992243" y="3944730"/>
            <a:ext cx="755486" cy="18739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3EFED8-A690-9761-010F-6F805223BB50}"/>
                  </a:ext>
                </a:extLst>
              </p:cNvPr>
              <p:cNvSpPr txBox="1"/>
              <p:nvPr/>
            </p:nvSpPr>
            <p:spPr>
              <a:xfrm>
                <a:off x="1590796" y="3358434"/>
                <a:ext cx="57368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3EFED8-A690-9761-010F-6F805223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96" y="3358434"/>
                <a:ext cx="573682" cy="477054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F46BC5-103F-F15F-5164-158C7319BA84}"/>
              </a:ext>
            </a:extLst>
          </p:cNvPr>
          <p:cNvCxnSpPr>
            <a:cxnSpLocks/>
          </p:cNvCxnSpPr>
          <p:nvPr/>
        </p:nvCxnSpPr>
        <p:spPr>
          <a:xfrm flipV="1">
            <a:off x="3831304" y="3955774"/>
            <a:ext cx="464609" cy="1889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E579D3-4D92-1BEC-ADB5-11A05AFD8886}"/>
              </a:ext>
            </a:extLst>
          </p:cNvPr>
          <p:cNvCxnSpPr>
            <a:cxnSpLocks/>
          </p:cNvCxnSpPr>
          <p:nvPr/>
        </p:nvCxnSpPr>
        <p:spPr>
          <a:xfrm flipV="1">
            <a:off x="4257311" y="3973443"/>
            <a:ext cx="113698" cy="1883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E75C27-6FBD-9055-AD8F-A93B7FAECEB4}"/>
              </a:ext>
            </a:extLst>
          </p:cNvPr>
          <p:cNvCxnSpPr>
            <a:cxnSpLocks/>
          </p:cNvCxnSpPr>
          <p:nvPr/>
        </p:nvCxnSpPr>
        <p:spPr>
          <a:xfrm flipH="1" flipV="1">
            <a:off x="4437269" y="3991113"/>
            <a:ext cx="330951" cy="1856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7313C8-4BBF-8820-439A-A1BB532E132B}"/>
              </a:ext>
            </a:extLst>
          </p:cNvPr>
          <p:cNvCxnSpPr>
            <a:cxnSpLocks/>
          </p:cNvCxnSpPr>
          <p:nvPr/>
        </p:nvCxnSpPr>
        <p:spPr>
          <a:xfrm flipH="1" flipV="1">
            <a:off x="4516782" y="3973443"/>
            <a:ext cx="755486" cy="18739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0B5EB-C7D7-AE0D-9B7A-0C985B2F6961}"/>
              </a:ext>
            </a:extLst>
          </p:cNvPr>
          <p:cNvCxnSpPr>
            <a:cxnSpLocks/>
          </p:cNvCxnSpPr>
          <p:nvPr/>
        </p:nvCxnSpPr>
        <p:spPr>
          <a:xfrm flipV="1">
            <a:off x="6161478" y="3918227"/>
            <a:ext cx="464609" cy="18896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E21FD-DCE5-D857-8BF3-3BF12A07E679}"/>
              </a:ext>
            </a:extLst>
          </p:cNvPr>
          <p:cNvCxnSpPr>
            <a:cxnSpLocks/>
          </p:cNvCxnSpPr>
          <p:nvPr/>
        </p:nvCxnSpPr>
        <p:spPr>
          <a:xfrm flipV="1">
            <a:off x="6587485" y="3935896"/>
            <a:ext cx="113698" cy="1883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A5A332-D054-C62C-9B5F-CC4BDA01A9B6}"/>
              </a:ext>
            </a:extLst>
          </p:cNvPr>
          <p:cNvCxnSpPr>
            <a:cxnSpLocks/>
          </p:cNvCxnSpPr>
          <p:nvPr/>
        </p:nvCxnSpPr>
        <p:spPr>
          <a:xfrm flipH="1" flipV="1">
            <a:off x="6767443" y="3953566"/>
            <a:ext cx="330951" cy="1856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03C683-3277-6D2E-CCDD-A0A28B342C87}"/>
              </a:ext>
            </a:extLst>
          </p:cNvPr>
          <p:cNvCxnSpPr>
            <a:cxnSpLocks/>
          </p:cNvCxnSpPr>
          <p:nvPr/>
        </p:nvCxnSpPr>
        <p:spPr>
          <a:xfrm flipH="1" flipV="1">
            <a:off x="6846956" y="3935896"/>
            <a:ext cx="755486" cy="18739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013A6B-9C11-163C-60D3-5158DDCE4E97}"/>
                  </a:ext>
                </a:extLst>
              </p:cNvPr>
              <p:cNvSpPr txBox="1"/>
              <p:nvPr/>
            </p:nvSpPr>
            <p:spPr>
              <a:xfrm>
                <a:off x="4137422" y="3325304"/>
                <a:ext cx="58112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013A6B-9C11-163C-60D3-5158DDCE4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22" y="3325304"/>
                <a:ext cx="581120" cy="477054"/>
              </a:xfrm>
              <a:prstGeom prst="rect">
                <a:avLst/>
              </a:prstGeom>
              <a:blipFill>
                <a:blip r:embed="rId1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E84B71-214F-69C5-0C26-146AAF941FC9}"/>
                  </a:ext>
                </a:extLst>
              </p:cNvPr>
              <p:cNvSpPr txBox="1"/>
              <p:nvPr/>
            </p:nvSpPr>
            <p:spPr>
              <a:xfrm>
                <a:off x="6485265" y="3309843"/>
                <a:ext cx="58112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E84B71-214F-69C5-0C26-146AAF94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265" y="3309843"/>
                <a:ext cx="581120" cy="477054"/>
              </a:xfrm>
              <a:prstGeom prst="rect">
                <a:avLst/>
              </a:prstGeom>
              <a:blipFill>
                <a:blip r:embed="rId1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991C88-EF27-88AE-0E89-18ABB276AC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877637" y="1466574"/>
            <a:ext cx="2389563" cy="189186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5385CA-7C8B-B6E7-4873-124AAF0D906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4395304" y="1506330"/>
            <a:ext cx="32678" cy="181897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5282BD-348B-473D-9D4B-100A86B9FA82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567583" y="1506330"/>
            <a:ext cx="2208242" cy="1803513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618413-B6A0-B9D9-0F46-83B9FBD0CBE1}"/>
                  </a:ext>
                </a:extLst>
              </p:cNvPr>
              <p:cNvSpPr txBox="1"/>
              <p:nvPr/>
            </p:nvSpPr>
            <p:spPr>
              <a:xfrm>
                <a:off x="3817160" y="937704"/>
                <a:ext cx="1572482" cy="511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pop</m:t>
                        </m:r>
                      </m:sub>
                    </m:sSub>
                  </m:oMath>
                </a14:m>
                <a:r>
                  <a:rPr lang="en-US" sz="2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pop</m:t>
                        </m:r>
                      </m:sub>
                    </m:sSub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618413-B6A0-B9D9-0F46-83B9FBD0C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60" y="937704"/>
                <a:ext cx="1572482" cy="511294"/>
              </a:xfrm>
              <a:prstGeom prst="rect">
                <a:avLst/>
              </a:prstGeom>
              <a:blipFill>
                <a:blip r:embed="rId17"/>
                <a:stretch>
                  <a:fillRect l="-1163" t="-952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28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BF595-8C0F-F738-D2A7-49D442C9698F}"/>
                  </a:ext>
                </a:extLst>
              </p:cNvPr>
              <p:cNvSpPr txBox="1"/>
              <p:nvPr/>
            </p:nvSpPr>
            <p:spPr>
              <a:xfrm>
                <a:off x="938495" y="5820945"/>
                <a:ext cx="749949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EBF595-8C0F-F738-D2A7-49D442C9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95" y="5820945"/>
                <a:ext cx="749949" cy="493981"/>
              </a:xfrm>
              <a:prstGeom prst="rect">
                <a:avLst/>
              </a:prstGeom>
              <a:blipFill>
                <a:blip r:embed="rId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67B1B-9C2E-32B9-0C33-F8A9B52269B3}"/>
                  </a:ext>
                </a:extLst>
              </p:cNvPr>
              <p:cNvSpPr txBox="1"/>
              <p:nvPr/>
            </p:nvSpPr>
            <p:spPr>
              <a:xfrm>
                <a:off x="1530116" y="5828124"/>
                <a:ext cx="757387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567B1B-9C2E-32B9-0C33-F8A9B5226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116" y="5828124"/>
                <a:ext cx="757387" cy="493981"/>
              </a:xfrm>
              <a:prstGeom prst="rect">
                <a:avLst/>
              </a:prstGeom>
              <a:blipFill>
                <a:blip r:embed="rId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DCD12-FD9A-F982-2866-2293AC732279}"/>
                  </a:ext>
                </a:extLst>
              </p:cNvPr>
              <p:cNvSpPr txBox="1"/>
              <p:nvPr/>
            </p:nvSpPr>
            <p:spPr>
              <a:xfrm>
                <a:off x="2117227" y="5836330"/>
                <a:ext cx="757387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6DCD12-FD9A-F982-2866-2293AC73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7227" y="5836330"/>
                <a:ext cx="757387" cy="493981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C1AF96-E77D-69DB-45DD-1CF3D5D03A9E}"/>
                  </a:ext>
                </a:extLst>
              </p:cNvPr>
              <p:cNvSpPr txBox="1"/>
              <p:nvPr/>
            </p:nvSpPr>
            <p:spPr>
              <a:xfrm>
                <a:off x="2721267" y="5831426"/>
                <a:ext cx="762767" cy="493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4,1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C1AF96-E77D-69DB-45DD-1CF3D5D03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267" y="5831426"/>
                <a:ext cx="762767" cy="493981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99FCDC-5FD0-2E1D-C049-6A0F900E53DC}"/>
                  </a:ext>
                </a:extLst>
              </p:cNvPr>
              <p:cNvSpPr txBox="1"/>
              <p:nvPr/>
            </p:nvSpPr>
            <p:spPr>
              <a:xfrm>
                <a:off x="3472174" y="5834000"/>
                <a:ext cx="749949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99FCDC-5FD0-2E1D-C049-6A0F900E5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174" y="5834000"/>
                <a:ext cx="749949" cy="493981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A22654-2C81-C949-2080-4AC291129EAC}"/>
                  </a:ext>
                </a:extLst>
              </p:cNvPr>
              <p:cNvSpPr txBox="1"/>
              <p:nvPr/>
            </p:nvSpPr>
            <p:spPr>
              <a:xfrm>
                <a:off x="4039962" y="5837561"/>
                <a:ext cx="757387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A22654-2C81-C949-2080-4AC291129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962" y="5837561"/>
                <a:ext cx="757387" cy="493981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734A4D-4FA1-F89A-C649-05874911AEAC}"/>
                  </a:ext>
                </a:extLst>
              </p:cNvPr>
              <p:cNvSpPr txBox="1"/>
              <p:nvPr/>
            </p:nvSpPr>
            <p:spPr>
              <a:xfrm>
                <a:off x="4597439" y="5837301"/>
                <a:ext cx="757387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734A4D-4FA1-F89A-C649-05874911A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39" y="5837301"/>
                <a:ext cx="757387" cy="493981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0A2099-7700-3BCB-8690-4E85229EEA41}"/>
                  </a:ext>
                </a:extLst>
              </p:cNvPr>
              <p:cNvSpPr txBox="1"/>
              <p:nvPr/>
            </p:nvSpPr>
            <p:spPr>
              <a:xfrm>
                <a:off x="5176078" y="5853562"/>
                <a:ext cx="743665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4,2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0A2099-7700-3BCB-8690-4E85229EE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078" y="5853562"/>
                <a:ext cx="743665" cy="493981"/>
              </a:xfrm>
              <a:prstGeom prst="rect">
                <a:avLst/>
              </a:prstGeom>
              <a:blipFill>
                <a:blip r:embed="rId9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DD4B0-4D76-DAB7-DD15-2CD0E8E9EFA0}"/>
                  </a:ext>
                </a:extLst>
              </p:cNvPr>
              <p:cNvSpPr txBox="1"/>
              <p:nvPr/>
            </p:nvSpPr>
            <p:spPr>
              <a:xfrm>
                <a:off x="6969838" y="5821654"/>
                <a:ext cx="771558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DD4B0-4D76-DAB7-DD15-2CD0E8E9E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838" y="5821654"/>
                <a:ext cx="771558" cy="493981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D25CEF-0F85-CE01-A6C1-4EE872E0D0EA}"/>
                  </a:ext>
                </a:extLst>
              </p:cNvPr>
              <p:cNvSpPr txBox="1"/>
              <p:nvPr/>
            </p:nvSpPr>
            <p:spPr>
              <a:xfrm>
                <a:off x="7593686" y="5841739"/>
                <a:ext cx="778996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D25CEF-0F85-CE01-A6C1-4EE872E0D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686" y="5841739"/>
                <a:ext cx="778996" cy="493981"/>
              </a:xfrm>
              <a:prstGeom prst="rect">
                <a:avLst/>
              </a:prstGeom>
              <a:blipFill>
                <a:blip r:embed="rId11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463147-301F-1170-ED63-9921A035DB04}"/>
                  </a:ext>
                </a:extLst>
              </p:cNvPr>
              <p:cNvSpPr txBox="1"/>
              <p:nvPr/>
            </p:nvSpPr>
            <p:spPr>
              <a:xfrm>
                <a:off x="8214662" y="5866877"/>
                <a:ext cx="778996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463147-301F-1170-ED63-9921A035D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62" y="5866877"/>
                <a:ext cx="778996" cy="493981"/>
              </a:xfrm>
              <a:prstGeom prst="rect">
                <a:avLst/>
              </a:prstGeom>
              <a:blipFill>
                <a:blip r:embed="rId12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6C9D7F-11A5-8219-4BFB-368AFD928350}"/>
                  </a:ext>
                </a:extLst>
              </p:cNvPr>
              <p:cNvSpPr txBox="1"/>
              <p:nvPr/>
            </p:nvSpPr>
            <p:spPr>
              <a:xfrm>
                <a:off x="8835637" y="5866207"/>
                <a:ext cx="765274" cy="493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4,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6C9D7F-11A5-8219-4BFB-368AFD928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5637" y="5866207"/>
                <a:ext cx="765274" cy="493981"/>
              </a:xfrm>
              <a:prstGeom prst="rect">
                <a:avLst/>
              </a:prstGeom>
              <a:blipFill>
                <a:blip r:embed="rId13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F22DB4-E40C-6493-EE34-6DA8B7040C9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313470" y="3970867"/>
            <a:ext cx="494163" cy="18500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36C667-61BE-DF4B-79BA-AAE3849D94C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908810" y="3944730"/>
            <a:ext cx="22326" cy="18833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9D15D86-6A78-DF70-D7A2-0B8F5E881031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2023533" y="3941233"/>
            <a:ext cx="472388" cy="18950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671BAE-C495-F014-4340-4E51D7BBE08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095500" y="3898900"/>
            <a:ext cx="1007151" cy="19325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3EFED8-A690-9761-010F-6F805223BB50}"/>
                  </a:ext>
                </a:extLst>
              </p:cNvPr>
              <p:cNvSpPr txBox="1"/>
              <p:nvPr/>
            </p:nvSpPr>
            <p:spPr>
              <a:xfrm>
                <a:off x="1590796" y="3358434"/>
                <a:ext cx="57368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83EFED8-A690-9761-010F-6F805223B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796" y="3358434"/>
                <a:ext cx="573682" cy="477054"/>
              </a:xfrm>
              <a:prstGeom prst="rect">
                <a:avLst/>
              </a:prstGeom>
              <a:blipFill>
                <a:blip r:embed="rId1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F46BC5-103F-F15F-5164-158C7319BA84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847149" y="3955774"/>
            <a:ext cx="448764" cy="18782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E579D3-4D92-1BEC-ADB5-11A05AFD8886}"/>
              </a:ext>
            </a:extLst>
          </p:cNvPr>
          <p:cNvCxnSpPr>
            <a:cxnSpLocks/>
          </p:cNvCxnSpPr>
          <p:nvPr/>
        </p:nvCxnSpPr>
        <p:spPr>
          <a:xfrm flipV="1">
            <a:off x="4371009" y="3973443"/>
            <a:ext cx="0" cy="18050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E75C27-6FBD-9055-AD8F-A93B7FAECEB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437269" y="3991113"/>
            <a:ext cx="538864" cy="18461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57313C8-4BBF-8820-439A-A1BB532E132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529482" y="3973443"/>
            <a:ext cx="1018429" cy="18801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310B5EB-C7D7-AE0D-9B7A-0C985B2F696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55617" y="3888593"/>
            <a:ext cx="409237" cy="193306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78E21FD-DCE5-D857-8BF3-3BF12A07E679}"/>
              </a:ext>
            </a:extLst>
          </p:cNvPr>
          <p:cNvCxnSpPr>
            <a:cxnSpLocks/>
          </p:cNvCxnSpPr>
          <p:nvPr/>
        </p:nvCxnSpPr>
        <p:spPr>
          <a:xfrm flipH="1" flipV="1">
            <a:off x="7869767" y="3983566"/>
            <a:ext cx="126117" cy="191320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9A5A332-D054-C62C-9B5F-CC4BDA01A9B6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7935843" y="3949332"/>
            <a:ext cx="668317" cy="19175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03C683-3277-6D2E-CCDD-A0A28B342C87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8005233" y="3928533"/>
            <a:ext cx="1213041" cy="19376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013A6B-9C11-163C-60D3-5158DDCE4E97}"/>
                  </a:ext>
                </a:extLst>
              </p:cNvPr>
              <p:cNvSpPr txBox="1"/>
              <p:nvPr/>
            </p:nvSpPr>
            <p:spPr>
              <a:xfrm>
                <a:off x="4137422" y="3325304"/>
                <a:ext cx="58112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013A6B-9C11-163C-60D3-5158DDCE4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422" y="3325304"/>
                <a:ext cx="581120" cy="477054"/>
              </a:xfrm>
              <a:prstGeom prst="rect">
                <a:avLst/>
              </a:prstGeom>
              <a:blipFill>
                <a:blip r:embed="rId15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E84B71-214F-69C5-0C26-146AAF941FC9}"/>
                  </a:ext>
                </a:extLst>
              </p:cNvPr>
              <p:cNvSpPr txBox="1"/>
              <p:nvPr/>
            </p:nvSpPr>
            <p:spPr>
              <a:xfrm>
                <a:off x="7624032" y="3331009"/>
                <a:ext cx="60272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0E84B71-214F-69C5-0C26-146AAF941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032" y="3331009"/>
                <a:ext cx="602729" cy="477054"/>
              </a:xfrm>
              <a:prstGeom prst="rect">
                <a:avLst/>
              </a:prstGeom>
              <a:blipFill>
                <a:blip r:embed="rId16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991C88-EF27-88AE-0E89-18ABB276AC1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877637" y="1466574"/>
            <a:ext cx="2389563" cy="189186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5385CA-7C8B-B6E7-4873-124AAF0D9062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4395304" y="1506330"/>
            <a:ext cx="32678" cy="1818974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E5282BD-348B-473D-9D4B-100A86B9FA82}"/>
              </a:ext>
            </a:extLst>
          </p:cNvPr>
          <p:cNvCxnSpPr>
            <a:cxnSpLocks/>
          </p:cNvCxnSpPr>
          <p:nvPr/>
        </p:nvCxnSpPr>
        <p:spPr>
          <a:xfrm flipH="1" flipV="1">
            <a:off x="4703234" y="1536700"/>
            <a:ext cx="3043766" cy="1824567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618413-B6A0-B9D9-0F46-83B9FBD0CBE1}"/>
                  </a:ext>
                </a:extLst>
              </p:cNvPr>
              <p:cNvSpPr txBox="1"/>
              <p:nvPr/>
            </p:nvSpPr>
            <p:spPr>
              <a:xfrm>
                <a:off x="3817160" y="937704"/>
                <a:ext cx="1572482" cy="511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pop</m:t>
                        </m:r>
                      </m:sub>
                    </m:sSub>
                  </m:oMath>
                </a14:m>
                <a:r>
                  <a:rPr lang="en-US" sz="25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pop</m:t>
                        </m:r>
                      </m:sub>
                    </m:sSub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618413-B6A0-B9D9-0F46-83B9FBD0C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60" y="937704"/>
                <a:ext cx="1572482" cy="511294"/>
              </a:xfrm>
              <a:prstGeom prst="rect">
                <a:avLst/>
              </a:prstGeom>
              <a:blipFill>
                <a:blip r:embed="rId17"/>
                <a:stretch>
                  <a:fillRect l="-1163" t="-952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3008D2D9-644F-D84F-273D-3EB09EC90079}"/>
              </a:ext>
            </a:extLst>
          </p:cNvPr>
          <p:cNvSpPr txBox="1"/>
          <p:nvPr/>
        </p:nvSpPr>
        <p:spPr>
          <a:xfrm>
            <a:off x="5850466" y="1595966"/>
            <a:ext cx="30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</a:t>
            </a:r>
            <a:r>
              <a:rPr lang="en-US" b="1" baseline="30000" dirty="0"/>
              <a:t>th</a:t>
            </a:r>
            <a:r>
              <a:rPr lang="en-US" b="1" dirty="0"/>
              <a:t>  = observation of j</a:t>
            </a:r>
            <a:r>
              <a:rPr lang="en-US" b="1" baseline="30000" dirty="0"/>
              <a:t>th</a:t>
            </a:r>
            <a:r>
              <a:rPr lang="en-US" b="1" dirty="0"/>
              <a:t> group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7ABFE0-3A2D-649B-A08B-86B3DAE31D23}"/>
              </a:ext>
            </a:extLst>
          </p:cNvPr>
          <p:cNvSpPr txBox="1"/>
          <p:nvPr/>
        </p:nvSpPr>
        <p:spPr>
          <a:xfrm>
            <a:off x="6086245" y="5870495"/>
            <a:ext cx="583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. . 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C9217A-14F0-1DE7-50EC-EB1803E5F77C}"/>
              </a:ext>
            </a:extLst>
          </p:cNvPr>
          <p:cNvSpPr txBox="1"/>
          <p:nvPr/>
        </p:nvSpPr>
        <p:spPr>
          <a:xfrm>
            <a:off x="5849178" y="3305095"/>
            <a:ext cx="58381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8281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90BF3-86D6-9597-FB60-11D86509A5CF}"/>
                  </a:ext>
                </a:extLst>
              </p:cNvPr>
              <p:cNvSpPr txBox="1"/>
              <p:nvPr/>
            </p:nvSpPr>
            <p:spPr>
              <a:xfrm>
                <a:off x="1748878" y="624370"/>
                <a:ext cx="7042505" cy="898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500" b="1" dirty="0"/>
                  <a:t>Observation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500" b="1" dirty="0"/>
                  <a:t>)</a:t>
                </a:r>
              </a:p>
              <a:p>
                <a:r>
                  <a:rPr lang="en-US" sz="2500" dirty="0"/>
                  <a:t>detection (1) or not detection (0) at site </a:t>
                </a:r>
                <a:r>
                  <a:rPr lang="en-US" sz="2500" dirty="0" err="1"/>
                  <a:t>i</a:t>
                </a:r>
                <a:r>
                  <a:rPr lang="en-US" sz="2500" dirty="0"/>
                  <a:t> on survey j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90BF3-86D6-9597-FB60-11D86509A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878" y="624370"/>
                <a:ext cx="7042505" cy="898259"/>
              </a:xfrm>
              <a:prstGeom prst="rect">
                <a:avLst/>
              </a:prstGeom>
              <a:blipFill>
                <a:blip r:embed="rId2"/>
                <a:stretch>
                  <a:fillRect l="-1472" t="-4730" r="-433" b="-14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7C4784-F397-521F-FA26-48F43B20DEAA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430644" y="1565741"/>
            <a:ext cx="593253" cy="150300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43FED46-7DCE-BF9E-2460-65E02D35C2D6}"/>
              </a:ext>
            </a:extLst>
          </p:cNvPr>
          <p:cNvCxnSpPr>
            <a:cxnSpLocks/>
          </p:cNvCxnSpPr>
          <p:nvPr/>
        </p:nvCxnSpPr>
        <p:spPr>
          <a:xfrm>
            <a:off x="5508487" y="1559339"/>
            <a:ext cx="618435" cy="1435652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CFED78-6165-0838-7713-358D819F85F9}"/>
                  </a:ext>
                </a:extLst>
              </p:cNvPr>
              <p:cNvSpPr txBox="1"/>
              <p:nvPr/>
            </p:nvSpPr>
            <p:spPr>
              <a:xfrm>
                <a:off x="3189357" y="3068744"/>
                <a:ext cx="2482574" cy="1282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b="1" dirty="0"/>
                  <a:t>Detection Process</a:t>
                </a:r>
              </a:p>
              <a:p>
                <a:pPr algn="ctr"/>
                <a:r>
                  <a:rPr lang="en-US" sz="25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500" b="1" dirty="0"/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CFED78-6165-0838-7713-358D819F8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357" y="3068744"/>
                <a:ext cx="2482574" cy="1282980"/>
              </a:xfrm>
              <a:prstGeom prst="rect">
                <a:avLst/>
              </a:prstGeom>
              <a:blipFill>
                <a:blip r:embed="rId3"/>
                <a:stretch>
                  <a:fillRect t="-3318" b="-7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C89A2B-8D43-B17B-601F-80498F4B4690}"/>
                  </a:ext>
                </a:extLst>
              </p:cNvPr>
              <p:cNvSpPr txBox="1"/>
              <p:nvPr/>
            </p:nvSpPr>
            <p:spPr>
              <a:xfrm>
                <a:off x="4932018" y="3053282"/>
                <a:ext cx="2482574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500" b="1" dirty="0"/>
                  <a:t>Latent State</a:t>
                </a:r>
              </a:p>
              <a:p>
                <a:pPr algn="ctr"/>
                <a:r>
                  <a:rPr lang="en-US" sz="25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500" b="1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C89A2B-8D43-B17B-601F-80498F4B4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18" y="3053282"/>
                <a:ext cx="2482574" cy="861774"/>
              </a:xfrm>
              <a:prstGeom prst="rect">
                <a:avLst/>
              </a:prstGeom>
              <a:blipFill>
                <a:blip r:embed="rId4"/>
                <a:stretch>
                  <a:fillRect t="-5674" b="-16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BA9D-2400-02F7-643A-9532C0AC2F5D}"/>
                  </a:ext>
                </a:extLst>
              </p:cNvPr>
              <p:cNvSpPr txBox="1"/>
              <p:nvPr/>
            </p:nvSpPr>
            <p:spPr>
              <a:xfrm>
                <a:off x="2740992" y="4536661"/>
                <a:ext cx="5042451" cy="8004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500" b="0" i="1" dirty="0">
                    <a:latin typeface="Cambria Math" panose="02040503050406030204" pitchFamily="18" charset="0"/>
                  </a:rPr>
                  <a:t> ~ </a:t>
                </a:r>
                <a:r>
                  <a:rPr lang="en-US" sz="2500" b="0" dirty="0">
                    <a:latin typeface="Cambria Math" panose="02040503050406030204" pitchFamily="18" charset="0"/>
                  </a:rPr>
                  <a:t>Bern(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5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US" sz="2500" b="0" i="0" smtClean="0">
                          <a:latin typeface="Cambria Math" panose="02040503050406030204" pitchFamily="18" charset="0"/>
                        </a:rPr>
                        <m:t>Bern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500" b="0" i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27BA9D-2400-02F7-643A-9532C0AC2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992" y="4536661"/>
                <a:ext cx="5042451" cy="800412"/>
              </a:xfrm>
              <a:prstGeom prst="rect">
                <a:avLst/>
              </a:prstGeom>
              <a:blipFill>
                <a:blip r:embed="rId5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30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90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Gerber,Brian</dc:creator>
  <cp:lastModifiedBy>Gerber,Brian</cp:lastModifiedBy>
  <cp:revision>1</cp:revision>
  <dcterms:created xsi:type="dcterms:W3CDTF">2024-08-20T15:50:47Z</dcterms:created>
  <dcterms:modified xsi:type="dcterms:W3CDTF">2024-08-21T19:05:01Z</dcterms:modified>
</cp:coreProperties>
</file>