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66C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50CFB2-5734-4D43-8B94-E8D03A28B50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AABAE1-DC4F-4C46-82CC-5BD2D3100D6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1" dirty="0"/>
            <a:t>Detection</a:t>
          </a:r>
        </a:p>
      </dgm:t>
    </dgm:pt>
    <dgm:pt modelId="{0FE72492-246A-456C-A9D9-7C44438095CF}" type="parTrans" cxnId="{45A5FC45-09F3-4A71-975B-FACCDBB019A6}">
      <dgm:prSet/>
      <dgm:spPr/>
      <dgm:t>
        <a:bodyPr/>
        <a:lstStyle/>
        <a:p>
          <a:endParaRPr lang="en-US"/>
        </a:p>
      </dgm:t>
    </dgm:pt>
    <dgm:pt modelId="{B94ADBBE-904A-488C-8C77-431F38811EBE}" type="sibTrans" cxnId="{45A5FC45-09F3-4A71-975B-FACCDBB019A6}">
      <dgm:prSet/>
      <dgm:spPr/>
      <dgm:t>
        <a:bodyPr/>
        <a:lstStyle/>
        <a:p>
          <a:endParaRPr lang="en-US"/>
        </a:p>
      </dgm:t>
    </dgm:pt>
    <dgm:pt modelId="{362A7E5F-F94C-440F-89E3-608FD67AAB7D}">
      <dgm:prSet phldrT="[Text]" custT="1"/>
      <dgm:spPr/>
      <dgm:t>
        <a:bodyPr/>
        <a:lstStyle/>
        <a:p>
          <a:r>
            <a:rPr lang="en-US" sz="2000" b="0" i="0" dirty="0"/>
            <a:t>Otsu's thresholding </a:t>
          </a:r>
          <a:r>
            <a:rPr lang="en-US" sz="2000" b="0" i="0" dirty="0">
              <a:solidFill>
                <a:schemeClr val="bg1">
                  <a:lumMod val="50000"/>
                </a:schemeClr>
              </a:solidFill>
            </a:rPr>
            <a:t>#black and white</a:t>
          </a:r>
          <a:endParaRPr lang="en-US" sz="2000" dirty="0">
            <a:solidFill>
              <a:schemeClr val="bg1">
                <a:lumMod val="50000"/>
              </a:schemeClr>
            </a:solidFill>
          </a:endParaRPr>
        </a:p>
      </dgm:t>
    </dgm:pt>
    <dgm:pt modelId="{EB57546A-FF13-49BE-B2CA-E20D66FF6383}" type="parTrans" cxnId="{1D3A5B1D-2918-47F3-9991-3E93493D9649}">
      <dgm:prSet/>
      <dgm:spPr/>
      <dgm:t>
        <a:bodyPr/>
        <a:lstStyle/>
        <a:p>
          <a:endParaRPr lang="en-US"/>
        </a:p>
      </dgm:t>
    </dgm:pt>
    <dgm:pt modelId="{ACBD62E9-696A-4D7E-81E1-58F65C3BCAFD}" type="sibTrans" cxnId="{1D3A5B1D-2918-47F3-9991-3E93493D9649}">
      <dgm:prSet/>
      <dgm:spPr/>
      <dgm:t>
        <a:bodyPr/>
        <a:lstStyle/>
        <a:p>
          <a:endParaRPr lang="en-US"/>
        </a:p>
      </dgm:t>
    </dgm:pt>
    <dgm:pt modelId="{FD7DE90D-7976-4A91-84B8-A540C282DA51}">
      <dgm:prSet phldrT="[Text]" custT="1"/>
      <dgm:spPr/>
      <dgm:t>
        <a:bodyPr/>
        <a:lstStyle/>
        <a:p>
          <a:r>
            <a:rPr lang="en-US" sz="2000" b="0" i="0" dirty="0"/>
            <a:t>Morphological operations </a:t>
          </a:r>
          <a:r>
            <a:rPr lang="en-US" sz="2000" b="0" i="0" dirty="0">
              <a:solidFill>
                <a:schemeClr val="bg1">
                  <a:lumMod val="50000"/>
                </a:schemeClr>
              </a:solidFill>
            </a:rPr>
            <a:t>#fill holes</a:t>
          </a:r>
          <a:endParaRPr lang="en-US" sz="2000" dirty="0">
            <a:solidFill>
              <a:schemeClr val="bg1">
                <a:lumMod val="50000"/>
              </a:schemeClr>
            </a:solidFill>
          </a:endParaRPr>
        </a:p>
      </dgm:t>
    </dgm:pt>
    <dgm:pt modelId="{1E0BCFDC-CD3C-4748-8B46-E84BADF7FE12}" type="parTrans" cxnId="{45153DAB-2EAB-4FBA-9EC2-9677474C0099}">
      <dgm:prSet/>
      <dgm:spPr/>
      <dgm:t>
        <a:bodyPr/>
        <a:lstStyle/>
        <a:p>
          <a:endParaRPr lang="en-US"/>
        </a:p>
      </dgm:t>
    </dgm:pt>
    <dgm:pt modelId="{FBAF14E7-2C4E-41C0-8EC1-37085DBDDDB4}" type="sibTrans" cxnId="{45153DAB-2EAB-4FBA-9EC2-9677474C0099}">
      <dgm:prSet/>
      <dgm:spPr/>
      <dgm:t>
        <a:bodyPr/>
        <a:lstStyle/>
        <a:p>
          <a:endParaRPr lang="en-US"/>
        </a:p>
      </dgm:t>
    </dgm:pt>
    <dgm:pt modelId="{5DD08325-72B2-49CB-89F3-6AE0BC3EDF49}">
      <dgm:prSet phldrT="[Text]"/>
      <dgm:spPr>
        <a:solidFill>
          <a:schemeClr val="accent1">
            <a:lumMod val="75000"/>
          </a:schemeClr>
        </a:solidFill>
        <a:ln>
          <a:solidFill>
            <a:schemeClr val="accent1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b="1" dirty="0"/>
            <a:t>Separate letters</a:t>
          </a:r>
        </a:p>
      </dgm:t>
    </dgm:pt>
    <dgm:pt modelId="{ED6F5A33-1709-4887-B25B-4B37A6AFDE2D}" type="parTrans" cxnId="{46DD8F3D-658D-4BAC-9CFE-262A0C5AC3BD}">
      <dgm:prSet/>
      <dgm:spPr/>
      <dgm:t>
        <a:bodyPr/>
        <a:lstStyle/>
        <a:p>
          <a:endParaRPr lang="en-US"/>
        </a:p>
      </dgm:t>
    </dgm:pt>
    <dgm:pt modelId="{63170290-A0C5-44CF-BA3C-3C13E412A3D6}" type="sibTrans" cxnId="{46DD8F3D-658D-4BAC-9CFE-262A0C5AC3BD}">
      <dgm:prSet/>
      <dgm:spPr/>
      <dgm:t>
        <a:bodyPr/>
        <a:lstStyle/>
        <a:p>
          <a:endParaRPr lang="en-US"/>
        </a:p>
      </dgm:t>
    </dgm:pt>
    <dgm:pt modelId="{E0EE0DF9-A0BC-4AF5-A0AB-1AED4F71400D}">
      <dgm:prSet phldrT="[Text]" custT="1"/>
      <dgm:spPr/>
      <dgm:t>
        <a:bodyPr/>
        <a:lstStyle/>
        <a:p>
          <a:r>
            <a:rPr lang="en-GB" sz="2000" b="0" i="0" dirty="0"/>
            <a:t>Histogram adjustment, thresholding</a:t>
          </a:r>
          <a:endParaRPr lang="en-US" sz="2000" dirty="0"/>
        </a:p>
      </dgm:t>
    </dgm:pt>
    <dgm:pt modelId="{8B83749D-4836-45EC-A10B-CCA71986DFF4}" type="parTrans" cxnId="{0B594543-61C1-40DC-9034-B83C629E1510}">
      <dgm:prSet/>
      <dgm:spPr/>
      <dgm:t>
        <a:bodyPr/>
        <a:lstStyle/>
        <a:p>
          <a:endParaRPr lang="en-US"/>
        </a:p>
      </dgm:t>
    </dgm:pt>
    <dgm:pt modelId="{DB96332F-5259-4869-92F8-79B3B7976155}" type="sibTrans" cxnId="{0B594543-61C1-40DC-9034-B83C629E1510}">
      <dgm:prSet/>
      <dgm:spPr/>
      <dgm:t>
        <a:bodyPr/>
        <a:lstStyle/>
        <a:p>
          <a:endParaRPr lang="en-US"/>
        </a:p>
      </dgm:t>
    </dgm:pt>
    <dgm:pt modelId="{86D504B6-323B-4A39-9012-BCFE3F61CAB7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b="1" dirty="0"/>
            <a:t>Characters</a:t>
          </a:r>
        </a:p>
      </dgm:t>
    </dgm:pt>
    <dgm:pt modelId="{16556CB5-B5FA-41C9-A5BD-5D7B317C0968}" type="parTrans" cxnId="{81221B65-E333-4148-B549-EA1C4D2A861E}">
      <dgm:prSet/>
      <dgm:spPr/>
      <dgm:t>
        <a:bodyPr/>
        <a:lstStyle/>
        <a:p>
          <a:endParaRPr lang="en-US"/>
        </a:p>
      </dgm:t>
    </dgm:pt>
    <dgm:pt modelId="{C5B9B7DB-0E89-4CE9-A91B-15809CB4592F}" type="sibTrans" cxnId="{81221B65-E333-4148-B549-EA1C4D2A861E}">
      <dgm:prSet/>
      <dgm:spPr/>
      <dgm:t>
        <a:bodyPr/>
        <a:lstStyle/>
        <a:p>
          <a:endParaRPr lang="en-US"/>
        </a:p>
      </dgm:t>
    </dgm:pt>
    <dgm:pt modelId="{37167B6E-DF26-486A-B3B5-975AA4C2C85E}">
      <dgm:prSet phldrT="[Text]" custT="1"/>
      <dgm:spPr/>
      <dgm:t>
        <a:bodyPr/>
        <a:lstStyle/>
        <a:p>
          <a:r>
            <a:rPr lang="en-US" sz="2000" dirty="0"/>
            <a:t>OCR </a:t>
          </a:r>
          <a:r>
            <a:rPr lang="en-US" sz="2000" dirty="0">
              <a:solidFill>
                <a:schemeClr val="bg1">
                  <a:lumMod val="50000"/>
                </a:schemeClr>
              </a:solidFill>
            </a:rPr>
            <a:t>#</a:t>
          </a:r>
          <a:r>
            <a:rPr lang="en-US" sz="2000">
              <a:solidFill>
                <a:schemeClr val="bg1">
                  <a:lumMod val="50000"/>
                </a:schemeClr>
              </a:solidFill>
            </a:rPr>
            <a:t>Matlab method</a:t>
          </a:r>
          <a:endParaRPr lang="en-US" sz="2000" dirty="0">
            <a:solidFill>
              <a:schemeClr val="bg1">
                <a:lumMod val="50000"/>
              </a:schemeClr>
            </a:solidFill>
          </a:endParaRPr>
        </a:p>
      </dgm:t>
    </dgm:pt>
    <dgm:pt modelId="{9CFB6DCB-354D-42EC-A435-47C66ECAC336}" type="parTrans" cxnId="{B00AE852-AAC5-46A1-991F-49BDCB977527}">
      <dgm:prSet/>
      <dgm:spPr/>
      <dgm:t>
        <a:bodyPr/>
        <a:lstStyle/>
        <a:p>
          <a:endParaRPr lang="en-US"/>
        </a:p>
      </dgm:t>
    </dgm:pt>
    <dgm:pt modelId="{93C10EF9-E6B1-4B4D-9778-A5C6C72DE755}" type="sibTrans" cxnId="{B00AE852-AAC5-46A1-991F-49BDCB977527}">
      <dgm:prSet/>
      <dgm:spPr/>
      <dgm:t>
        <a:bodyPr/>
        <a:lstStyle/>
        <a:p>
          <a:endParaRPr lang="en-US"/>
        </a:p>
      </dgm:t>
    </dgm:pt>
    <dgm:pt modelId="{F74F9CEB-8B17-4551-A63B-79EC07AF215C}">
      <dgm:prSet phldrT="[Text]" custT="1"/>
      <dgm:spPr/>
      <dgm:t>
        <a:bodyPr/>
        <a:lstStyle/>
        <a:p>
          <a:r>
            <a:rPr lang="en-US" sz="2000" b="0" i="0" dirty="0"/>
            <a:t>Edge and Line detections</a:t>
          </a:r>
          <a:endParaRPr lang="en-US" sz="2000" dirty="0">
            <a:solidFill>
              <a:schemeClr val="bg1">
                <a:lumMod val="50000"/>
              </a:schemeClr>
            </a:solidFill>
          </a:endParaRPr>
        </a:p>
      </dgm:t>
    </dgm:pt>
    <dgm:pt modelId="{F8A746B4-C231-4D09-9914-F2DA67785918}" type="parTrans" cxnId="{1F2390DC-7D87-44E7-BDE5-D4B740AE813B}">
      <dgm:prSet/>
      <dgm:spPr/>
      <dgm:t>
        <a:bodyPr/>
        <a:lstStyle/>
        <a:p>
          <a:endParaRPr lang="en-US"/>
        </a:p>
      </dgm:t>
    </dgm:pt>
    <dgm:pt modelId="{2C3C3120-A18D-4F4D-941A-1C5B38F3A32E}" type="sibTrans" cxnId="{1F2390DC-7D87-44E7-BDE5-D4B740AE813B}">
      <dgm:prSet/>
      <dgm:spPr/>
      <dgm:t>
        <a:bodyPr/>
        <a:lstStyle/>
        <a:p>
          <a:endParaRPr lang="en-US"/>
        </a:p>
      </dgm:t>
    </dgm:pt>
    <dgm:pt modelId="{93526397-2FB4-468E-87B1-07A81E4CC7B4}">
      <dgm:prSet phldrT="[Text]" custT="1"/>
      <dgm:spPr/>
      <dgm:t>
        <a:bodyPr/>
        <a:lstStyle/>
        <a:p>
          <a:r>
            <a:rPr lang="en-GB" sz="2000" b="0" i="0" dirty="0"/>
            <a:t>connected component analysis</a:t>
          </a:r>
          <a:endParaRPr lang="en-US" sz="2000" dirty="0"/>
        </a:p>
      </dgm:t>
    </dgm:pt>
    <dgm:pt modelId="{4A7CDDDE-BE7F-47AE-A104-3B7190A1A96A}" type="parTrans" cxnId="{0F3E94E4-1BEB-4195-A046-57E69D6AAAE8}">
      <dgm:prSet/>
      <dgm:spPr/>
      <dgm:t>
        <a:bodyPr/>
        <a:lstStyle/>
        <a:p>
          <a:endParaRPr lang="en-US"/>
        </a:p>
      </dgm:t>
    </dgm:pt>
    <dgm:pt modelId="{CE6645A2-BBFF-4629-AC17-AD00B21E1901}" type="sibTrans" cxnId="{0F3E94E4-1BEB-4195-A046-57E69D6AAAE8}">
      <dgm:prSet/>
      <dgm:spPr/>
      <dgm:t>
        <a:bodyPr/>
        <a:lstStyle/>
        <a:p>
          <a:endParaRPr lang="en-US"/>
        </a:p>
      </dgm:t>
    </dgm:pt>
    <dgm:pt modelId="{6C7B65A0-C5F4-4D82-B1CD-1751D2A5CA6A}">
      <dgm:prSet phldrT="[Text]" custT="1"/>
      <dgm:spPr/>
      <dgm:t>
        <a:bodyPr/>
        <a:lstStyle/>
        <a:p>
          <a:r>
            <a:rPr lang="en-US" sz="2000" dirty="0"/>
            <a:t>Character detection </a:t>
          </a:r>
          <a:r>
            <a:rPr lang="en-US" sz="2000" dirty="0">
              <a:solidFill>
                <a:schemeClr val="bg1">
                  <a:lumMod val="50000"/>
                </a:schemeClr>
              </a:solidFill>
            </a:rPr>
            <a:t># implement manually</a:t>
          </a:r>
        </a:p>
      </dgm:t>
    </dgm:pt>
    <dgm:pt modelId="{D72240FD-775A-4AE4-8698-12586A788EA9}" type="parTrans" cxnId="{EFABEC38-F598-46E1-93ED-884473AD46EA}">
      <dgm:prSet/>
      <dgm:spPr/>
      <dgm:t>
        <a:bodyPr/>
        <a:lstStyle/>
        <a:p>
          <a:endParaRPr lang="en-US"/>
        </a:p>
      </dgm:t>
    </dgm:pt>
    <dgm:pt modelId="{433E25CD-26F1-4EE8-AE5F-F6706A783E50}" type="sibTrans" cxnId="{EFABEC38-F598-46E1-93ED-884473AD46EA}">
      <dgm:prSet/>
      <dgm:spPr/>
      <dgm:t>
        <a:bodyPr/>
        <a:lstStyle/>
        <a:p>
          <a:endParaRPr lang="en-US"/>
        </a:p>
      </dgm:t>
    </dgm:pt>
    <dgm:pt modelId="{66EA0163-ECB4-4986-8801-2EB6D54458F8}" type="pres">
      <dgm:prSet presAssocID="{B650CFB2-5734-4D43-8B94-E8D03A28B509}" presName="linearFlow" presStyleCnt="0">
        <dgm:presLayoutVars>
          <dgm:dir/>
          <dgm:animLvl val="lvl"/>
          <dgm:resizeHandles val="exact"/>
        </dgm:presLayoutVars>
      </dgm:prSet>
      <dgm:spPr/>
    </dgm:pt>
    <dgm:pt modelId="{480A723D-C823-4862-9899-23A9F57D0AE8}" type="pres">
      <dgm:prSet presAssocID="{00AABAE1-DC4F-4C46-82CC-5BD2D3100D6F}" presName="composite" presStyleCnt="0"/>
      <dgm:spPr/>
    </dgm:pt>
    <dgm:pt modelId="{4C1FA49A-8219-458B-B3C7-7A5025F011BB}" type="pres">
      <dgm:prSet presAssocID="{00AABAE1-DC4F-4C46-82CC-5BD2D3100D6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8B55E4D-381B-4BE9-A579-AA3EE60C81CB}" type="pres">
      <dgm:prSet presAssocID="{00AABAE1-DC4F-4C46-82CC-5BD2D3100D6F}" presName="descendantText" presStyleLbl="alignAcc1" presStyleIdx="0" presStyleCnt="3" custLinFactNeighborX="0">
        <dgm:presLayoutVars>
          <dgm:bulletEnabled val="1"/>
        </dgm:presLayoutVars>
      </dgm:prSet>
      <dgm:spPr/>
    </dgm:pt>
    <dgm:pt modelId="{5BABE7EE-7456-400C-B2E2-95C761764255}" type="pres">
      <dgm:prSet presAssocID="{B94ADBBE-904A-488C-8C77-431F38811EBE}" presName="sp" presStyleCnt="0"/>
      <dgm:spPr/>
    </dgm:pt>
    <dgm:pt modelId="{9FE1BEB0-3F62-427D-8319-1E1A3A9FD67F}" type="pres">
      <dgm:prSet presAssocID="{5DD08325-72B2-49CB-89F3-6AE0BC3EDF49}" presName="composite" presStyleCnt="0"/>
      <dgm:spPr/>
    </dgm:pt>
    <dgm:pt modelId="{809D0F91-C72B-4D5C-925D-307FB0F9C0FE}" type="pres">
      <dgm:prSet presAssocID="{5DD08325-72B2-49CB-89F3-6AE0BC3EDF4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3302ECF-CDC3-4A3D-8108-7861CBDEACAF}" type="pres">
      <dgm:prSet presAssocID="{5DD08325-72B2-49CB-89F3-6AE0BC3EDF49}" presName="descendantText" presStyleLbl="alignAcc1" presStyleIdx="1" presStyleCnt="3" custLinFactNeighborX="0">
        <dgm:presLayoutVars>
          <dgm:bulletEnabled val="1"/>
        </dgm:presLayoutVars>
      </dgm:prSet>
      <dgm:spPr/>
    </dgm:pt>
    <dgm:pt modelId="{6570CAA5-E368-43A4-8A47-211A002E9204}" type="pres">
      <dgm:prSet presAssocID="{63170290-A0C5-44CF-BA3C-3C13E412A3D6}" presName="sp" presStyleCnt="0"/>
      <dgm:spPr/>
    </dgm:pt>
    <dgm:pt modelId="{229750A0-2E9D-47A9-8CC3-C3615B35C829}" type="pres">
      <dgm:prSet presAssocID="{86D504B6-323B-4A39-9012-BCFE3F61CAB7}" presName="composite" presStyleCnt="0"/>
      <dgm:spPr/>
    </dgm:pt>
    <dgm:pt modelId="{03AF31F3-B7C2-4D67-B601-FCB58F66120D}" type="pres">
      <dgm:prSet presAssocID="{86D504B6-323B-4A39-9012-BCFE3F61CAB7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A578D5D-0F61-4702-B0EE-0501F0F6CD0D}" type="pres">
      <dgm:prSet presAssocID="{86D504B6-323B-4A39-9012-BCFE3F61CAB7}" presName="descendantText" presStyleLbl="alignAcc1" presStyleIdx="2" presStyleCnt="3" custLinFactNeighborX="0" custLinFactNeighborY="0">
        <dgm:presLayoutVars>
          <dgm:bulletEnabled val="1"/>
        </dgm:presLayoutVars>
      </dgm:prSet>
      <dgm:spPr/>
    </dgm:pt>
  </dgm:ptLst>
  <dgm:cxnLst>
    <dgm:cxn modelId="{054DD604-5F90-4E2D-B385-A0F4150D02DD}" type="presOf" srcId="{6C7B65A0-C5F4-4D82-B1CD-1751D2A5CA6A}" destId="{6A578D5D-0F61-4702-B0EE-0501F0F6CD0D}" srcOrd="0" destOrd="1" presId="urn:microsoft.com/office/officeart/2005/8/layout/chevron2"/>
    <dgm:cxn modelId="{1ED8E406-AABD-47B5-8C99-C7979A5EEB0E}" type="presOf" srcId="{93526397-2FB4-468E-87B1-07A81E4CC7B4}" destId="{A3302ECF-CDC3-4A3D-8108-7861CBDEACAF}" srcOrd="0" destOrd="1" presId="urn:microsoft.com/office/officeart/2005/8/layout/chevron2"/>
    <dgm:cxn modelId="{1D3A5B1D-2918-47F3-9991-3E93493D9649}" srcId="{00AABAE1-DC4F-4C46-82CC-5BD2D3100D6F}" destId="{362A7E5F-F94C-440F-89E3-608FD67AAB7D}" srcOrd="0" destOrd="0" parTransId="{EB57546A-FF13-49BE-B2CA-E20D66FF6383}" sibTransId="{ACBD62E9-696A-4D7E-81E1-58F65C3BCAFD}"/>
    <dgm:cxn modelId="{1196EE37-2ECA-465A-B14F-DCAE7ED5CA3D}" type="presOf" srcId="{B650CFB2-5734-4D43-8B94-E8D03A28B509}" destId="{66EA0163-ECB4-4986-8801-2EB6D54458F8}" srcOrd="0" destOrd="0" presId="urn:microsoft.com/office/officeart/2005/8/layout/chevron2"/>
    <dgm:cxn modelId="{EFABEC38-F598-46E1-93ED-884473AD46EA}" srcId="{86D504B6-323B-4A39-9012-BCFE3F61CAB7}" destId="{6C7B65A0-C5F4-4D82-B1CD-1751D2A5CA6A}" srcOrd="1" destOrd="0" parTransId="{D72240FD-775A-4AE4-8698-12586A788EA9}" sibTransId="{433E25CD-26F1-4EE8-AE5F-F6706A783E50}"/>
    <dgm:cxn modelId="{46DD8F3D-658D-4BAC-9CFE-262A0C5AC3BD}" srcId="{B650CFB2-5734-4D43-8B94-E8D03A28B509}" destId="{5DD08325-72B2-49CB-89F3-6AE0BC3EDF49}" srcOrd="1" destOrd="0" parTransId="{ED6F5A33-1709-4887-B25B-4B37A6AFDE2D}" sibTransId="{63170290-A0C5-44CF-BA3C-3C13E412A3D6}"/>
    <dgm:cxn modelId="{39646742-7C2E-41E2-BBE5-EA485D7E68D4}" type="presOf" srcId="{5DD08325-72B2-49CB-89F3-6AE0BC3EDF49}" destId="{809D0F91-C72B-4D5C-925D-307FB0F9C0FE}" srcOrd="0" destOrd="0" presId="urn:microsoft.com/office/officeart/2005/8/layout/chevron2"/>
    <dgm:cxn modelId="{0B594543-61C1-40DC-9034-B83C629E1510}" srcId="{5DD08325-72B2-49CB-89F3-6AE0BC3EDF49}" destId="{E0EE0DF9-A0BC-4AF5-A0AB-1AED4F71400D}" srcOrd="0" destOrd="0" parTransId="{8B83749D-4836-45EC-A10B-CCA71986DFF4}" sibTransId="{DB96332F-5259-4869-92F8-79B3B7976155}"/>
    <dgm:cxn modelId="{81221B65-E333-4148-B549-EA1C4D2A861E}" srcId="{B650CFB2-5734-4D43-8B94-E8D03A28B509}" destId="{86D504B6-323B-4A39-9012-BCFE3F61CAB7}" srcOrd="2" destOrd="0" parTransId="{16556CB5-B5FA-41C9-A5BD-5D7B317C0968}" sibTransId="{C5B9B7DB-0E89-4CE9-A91B-15809CB4592F}"/>
    <dgm:cxn modelId="{45A5FC45-09F3-4A71-975B-FACCDBB019A6}" srcId="{B650CFB2-5734-4D43-8B94-E8D03A28B509}" destId="{00AABAE1-DC4F-4C46-82CC-5BD2D3100D6F}" srcOrd="0" destOrd="0" parTransId="{0FE72492-246A-456C-A9D9-7C44438095CF}" sibTransId="{B94ADBBE-904A-488C-8C77-431F38811EBE}"/>
    <dgm:cxn modelId="{F7A1BD6C-C575-437A-8CED-B8CE02A92B58}" type="presOf" srcId="{00AABAE1-DC4F-4C46-82CC-5BD2D3100D6F}" destId="{4C1FA49A-8219-458B-B3C7-7A5025F011BB}" srcOrd="0" destOrd="0" presId="urn:microsoft.com/office/officeart/2005/8/layout/chevron2"/>
    <dgm:cxn modelId="{B00AE852-AAC5-46A1-991F-49BDCB977527}" srcId="{86D504B6-323B-4A39-9012-BCFE3F61CAB7}" destId="{37167B6E-DF26-486A-B3B5-975AA4C2C85E}" srcOrd="0" destOrd="0" parTransId="{9CFB6DCB-354D-42EC-A435-47C66ECAC336}" sibTransId="{93C10EF9-E6B1-4B4D-9778-A5C6C72DE755}"/>
    <dgm:cxn modelId="{2F275A55-08B8-4BC4-8E82-B39785477545}" type="presOf" srcId="{362A7E5F-F94C-440F-89E3-608FD67AAB7D}" destId="{E8B55E4D-381B-4BE9-A579-AA3EE60C81CB}" srcOrd="0" destOrd="0" presId="urn:microsoft.com/office/officeart/2005/8/layout/chevron2"/>
    <dgm:cxn modelId="{0141328E-08EE-439F-AE99-A7C7728C5AD3}" type="presOf" srcId="{FD7DE90D-7976-4A91-84B8-A540C282DA51}" destId="{E8B55E4D-381B-4BE9-A579-AA3EE60C81CB}" srcOrd="0" destOrd="1" presId="urn:microsoft.com/office/officeart/2005/8/layout/chevron2"/>
    <dgm:cxn modelId="{1FC48B94-4A5C-49C5-AFDE-591E4DE2EEAA}" type="presOf" srcId="{37167B6E-DF26-486A-B3B5-975AA4C2C85E}" destId="{6A578D5D-0F61-4702-B0EE-0501F0F6CD0D}" srcOrd="0" destOrd="0" presId="urn:microsoft.com/office/officeart/2005/8/layout/chevron2"/>
    <dgm:cxn modelId="{45153DAB-2EAB-4FBA-9EC2-9677474C0099}" srcId="{00AABAE1-DC4F-4C46-82CC-5BD2D3100D6F}" destId="{FD7DE90D-7976-4A91-84B8-A540C282DA51}" srcOrd="1" destOrd="0" parTransId="{1E0BCFDC-CD3C-4748-8B46-E84BADF7FE12}" sibTransId="{FBAF14E7-2C4E-41C0-8EC1-37085DBDDDB4}"/>
    <dgm:cxn modelId="{E35259B1-5846-4A6B-A2CC-D95A36A515F0}" type="presOf" srcId="{F74F9CEB-8B17-4551-A63B-79EC07AF215C}" destId="{E8B55E4D-381B-4BE9-A579-AA3EE60C81CB}" srcOrd="0" destOrd="2" presId="urn:microsoft.com/office/officeart/2005/8/layout/chevron2"/>
    <dgm:cxn modelId="{4BB490BF-D581-45A2-AD0F-C3115F61B44F}" type="presOf" srcId="{86D504B6-323B-4A39-9012-BCFE3F61CAB7}" destId="{03AF31F3-B7C2-4D67-B601-FCB58F66120D}" srcOrd="0" destOrd="0" presId="urn:microsoft.com/office/officeart/2005/8/layout/chevron2"/>
    <dgm:cxn modelId="{1F2390DC-7D87-44E7-BDE5-D4B740AE813B}" srcId="{00AABAE1-DC4F-4C46-82CC-5BD2D3100D6F}" destId="{F74F9CEB-8B17-4551-A63B-79EC07AF215C}" srcOrd="2" destOrd="0" parTransId="{F8A746B4-C231-4D09-9914-F2DA67785918}" sibTransId="{2C3C3120-A18D-4F4D-941A-1C5B38F3A32E}"/>
    <dgm:cxn modelId="{0F3E94E4-1BEB-4195-A046-57E69D6AAAE8}" srcId="{5DD08325-72B2-49CB-89F3-6AE0BC3EDF49}" destId="{93526397-2FB4-468E-87B1-07A81E4CC7B4}" srcOrd="1" destOrd="0" parTransId="{4A7CDDDE-BE7F-47AE-A104-3B7190A1A96A}" sibTransId="{CE6645A2-BBFF-4629-AC17-AD00B21E1901}"/>
    <dgm:cxn modelId="{C4B9C2E6-3E49-4362-BD84-31E2BEF650EC}" type="presOf" srcId="{E0EE0DF9-A0BC-4AF5-A0AB-1AED4F71400D}" destId="{A3302ECF-CDC3-4A3D-8108-7861CBDEACAF}" srcOrd="0" destOrd="0" presId="urn:microsoft.com/office/officeart/2005/8/layout/chevron2"/>
    <dgm:cxn modelId="{1832D3EB-B74C-4594-8B4C-A333B64E8CF0}" type="presParOf" srcId="{66EA0163-ECB4-4986-8801-2EB6D54458F8}" destId="{480A723D-C823-4862-9899-23A9F57D0AE8}" srcOrd="0" destOrd="0" presId="urn:microsoft.com/office/officeart/2005/8/layout/chevron2"/>
    <dgm:cxn modelId="{DF007A00-F97A-420B-A5AB-03D526853922}" type="presParOf" srcId="{480A723D-C823-4862-9899-23A9F57D0AE8}" destId="{4C1FA49A-8219-458B-B3C7-7A5025F011BB}" srcOrd="0" destOrd="0" presId="urn:microsoft.com/office/officeart/2005/8/layout/chevron2"/>
    <dgm:cxn modelId="{A44510C3-3282-4DAF-85B3-F822BB40AD87}" type="presParOf" srcId="{480A723D-C823-4862-9899-23A9F57D0AE8}" destId="{E8B55E4D-381B-4BE9-A579-AA3EE60C81CB}" srcOrd="1" destOrd="0" presId="urn:microsoft.com/office/officeart/2005/8/layout/chevron2"/>
    <dgm:cxn modelId="{029EA197-6B38-451A-A75D-0755E8114DBE}" type="presParOf" srcId="{66EA0163-ECB4-4986-8801-2EB6D54458F8}" destId="{5BABE7EE-7456-400C-B2E2-95C761764255}" srcOrd="1" destOrd="0" presId="urn:microsoft.com/office/officeart/2005/8/layout/chevron2"/>
    <dgm:cxn modelId="{CA566268-3209-4B05-9789-30C26D1522AF}" type="presParOf" srcId="{66EA0163-ECB4-4986-8801-2EB6D54458F8}" destId="{9FE1BEB0-3F62-427D-8319-1E1A3A9FD67F}" srcOrd="2" destOrd="0" presId="urn:microsoft.com/office/officeart/2005/8/layout/chevron2"/>
    <dgm:cxn modelId="{C52070B2-2384-4910-943A-F0A666080D20}" type="presParOf" srcId="{9FE1BEB0-3F62-427D-8319-1E1A3A9FD67F}" destId="{809D0F91-C72B-4D5C-925D-307FB0F9C0FE}" srcOrd="0" destOrd="0" presId="urn:microsoft.com/office/officeart/2005/8/layout/chevron2"/>
    <dgm:cxn modelId="{DB65BC8A-A65A-40CE-BA13-BED03622BF54}" type="presParOf" srcId="{9FE1BEB0-3F62-427D-8319-1E1A3A9FD67F}" destId="{A3302ECF-CDC3-4A3D-8108-7861CBDEACAF}" srcOrd="1" destOrd="0" presId="urn:microsoft.com/office/officeart/2005/8/layout/chevron2"/>
    <dgm:cxn modelId="{8CA494F6-AFF4-4E8E-AF51-1DB7DE7C4C6C}" type="presParOf" srcId="{66EA0163-ECB4-4986-8801-2EB6D54458F8}" destId="{6570CAA5-E368-43A4-8A47-211A002E9204}" srcOrd="3" destOrd="0" presId="urn:microsoft.com/office/officeart/2005/8/layout/chevron2"/>
    <dgm:cxn modelId="{3B5C4631-F98D-433D-A169-A7D43A90D82B}" type="presParOf" srcId="{66EA0163-ECB4-4986-8801-2EB6D54458F8}" destId="{229750A0-2E9D-47A9-8CC3-C3615B35C829}" srcOrd="4" destOrd="0" presId="urn:microsoft.com/office/officeart/2005/8/layout/chevron2"/>
    <dgm:cxn modelId="{69A84FEF-137B-4E2A-AF70-91BC406A2F9A}" type="presParOf" srcId="{229750A0-2E9D-47A9-8CC3-C3615B35C829}" destId="{03AF31F3-B7C2-4D67-B601-FCB58F66120D}" srcOrd="0" destOrd="0" presId="urn:microsoft.com/office/officeart/2005/8/layout/chevron2"/>
    <dgm:cxn modelId="{DF28BFB8-C7FF-4C8F-8F0F-437D95170FB2}" type="presParOf" srcId="{229750A0-2E9D-47A9-8CC3-C3615B35C829}" destId="{6A578D5D-0F61-4702-B0EE-0501F0F6CD0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FA49A-8219-458B-B3C7-7A5025F011BB}">
      <dsp:nvSpPr>
        <dsp:cNvPr id="0" name=""/>
        <dsp:cNvSpPr/>
      </dsp:nvSpPr>
      <dsp:spPr>
        <a:xfrm rot="5400000">
          <a:off x="-207485" y="210052"/>
          <a:ext cx="1383234" cy="968264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Detection</a:t>
          </a:r>
        </a:p>
      </dsp:txBody>
      <dsp:txXfrm rot="-5400000">
        <a:off x="0" y="486699"/>
        <a:ext cx="968264" cy="414970"/>
      </dsp:txXfrm>
    </dsp:sp>
    <dsp:sp modelId="{E8B55E4D-381B-4BE9-A579-AA3EE60C81CB}">
      <dsp:nvSpPr>
        <dsp:cNvPr id="0" name=""/>
        <dsp:cNvSpPr/>
      </dsp:nvSpPr>
      <dsp:spPr>
        <a:xfrm rot="5400000">
          <a:off x="5063780" y="-4092949"/>
          <a:ext cx="899102" cy="90901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/>
            <a:t>Otsu's thresholding </a:t>
          </a:r>
          <a:r>
            <a:rPr lang="en-US" sz="2000" b="0" i="0" kern="1200" dirty="0">
              <a:solidFill>
                <a:schemeClr val="bg1">
                  <a:lumMod val="50000"/>
                </a:schemeClr>
              </a:solidFill>
            </a:rPr>
            <a:t>#black and white</a:t>
          </a:r>
          <a:endParaRPr lang="en-US" sz="2000" kern="1200" dirty="0">
            <a:solidFill>
              <a:schemeClr val="bg1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/>
            <a:t>Morphological operations </a:t>
          </a:r>
          <a:r>
            <a:rPr lang="en-US" sz="2000" b="0" i="0" kern="1200" dirty="0">
              <a:solidFill>
                <a:schemeClr val="bg1">
                  <a:lumMod val="50000"/>
                </a:schemeClr>
              </a:solidFill>
            </a:rPr>
            <a:t>#fill holes</a:t>
          </a:r>
          <a:endParaRPr lang="en-US" sz="2000" kern="1200" dirty="0">
            <a:solidFill>
              <a:schemeClr val="bg1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/>
            <a:t>Edge and Line detections</a:t>
          </a:r>
          <a:endParaRPr lang="en-US" sz="2000" kern="1200" dirty="0">
            <a:solidFill>
              <a:schemeClr val="bg1">
                <a:lumMod val="50000"/>
              </a:schemeClr>
            </a:solidFill>
          </a:endParaRPr>
        </a:p>
      </dsp:txBody>
      <dsp:txXfrm rot="-5400000">
        <a:off x="968264" y="46458"/>
        <a:ext cx="9046244" cy="811320"/>
      </dsp:txXfrm>
    </dsp:sp>
    <dsp:sp modelId="{809D0F91-C72B-4D5C-925D-307FB0F9C0FE}">
      <dsp:nvSpPr>
        <dsp:cNvPr id="0" name=""/>
        <dsp:cNvSpPr/>
      </dsp:nvSpPr>
      <dsp:spPr>
        <a:xfrm rot="5400000">
          <a:off x="-207485" y="1396261"/>
          <a:ext cx="1383234" cy="9682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chemeClr val="accent1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Separate letters</a:t>
          </a:r>
        </a:p>
      </dsp:txBody>
      <dsp:txXfrm rot="-5400000">
        <a:off x="0" y="1672908"/>
        <a:ext cx="968264" cy="414970"/>
      </dsp:txXfrm>
    </dsp:sp>
    <dsp:sp modelId="{A3302ECF-CDC3-4A3D-8108-7861CBDEACAF}">
      <dsp:nvSpPr>
        <dsp:cNvPr id="0" name=""/>
        <dsp:cNvSpPr/>
      </dsp:nvSpPr>
      <dsp:spPr>
        <a:xfrm rot="5400000">
          <a:off x="5063780" y="-2906739"/>
          <a:ext cx="899102" cy="90901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b="0" i="0" kern="1200" dirty="0"/>
            <a:t>Histogram adjustment, thresholding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b="0" i="0" kern="1200" dirty="0"/>
            <a:t>connected component analysis</a:t>
          </a:r>
          <a:endParaRPr lang="en-US" sz="2000" kern="1200" dirty="0"/>
        </a:p>
      </dsp:txBody>
      <dsp:txXfrm rot="-5400000">
        <a:off x="968264" y="1232668"/>
        <a:ext cx="9046244" cy="811320"/>
      </dsp:txXfrm>
    </dsp:sp>
    <dsp:sp modelId="{03AF31F3-B7C2-4D67-B601-FCB58F66120D}">
      <dsp:nvSpPr>
        <dsp:cNvPr id="0" name=""/>
        <dsp:cNvSpPr/>
      </dsp:nvSpPr>
      <dsp:spPr>
        <a:xfrm rot="5400000">
          <a:off x="-207485" y="2582471"/>
          <a:ext cx="1383234" cy="968264"/>
        </a:xfrm>
        <a:prstGeom prst="chevron">
          <a:avLst/>
        </a:prstGeom>
        <a:solidFill>
          <a:schemeClr val="accent1">
            <a:lumMod val="50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Characters</a:t>
          </a:r>
        </a:p>
      </dsp:txBody>
      <dsp:txXfrm rot="-5400000">
        <a:off x="0" y="2859118"/>
        <a:ext cx="968264" cy="414970"/>
      </dsp:txXfrm>
    </dsp:sp>
    <dsp:sp modelId="{6A578D5D-0F61-4702-B0EE-0501F0F6CD0D}">
      <dsp:nvSpPr>
        <dsp:cNvPr id="0" name=""/>
        <dsp:cNvSpPr/>
      </dsp:nvSpPr>
      <dsp:spPr>
        <a:xfrm rot="5400000">
          <a:off x="5063780" y="-1720530"/>
          <a:ext cx="899102" cy="90901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OCR </a:t>
          </a:r>
          <a:r>
            <a:rPr lang="en-US" sz="2000" kern="1200" dirty="0">
              <a:solidFill>
                <a:schemeClr val="bg1">
                  <a:lumMod val="50000"/>
                </a:schemeClr>
              </a:solidFill>
            </a:rPr>
            <a:t>#</a:t>
          </a:r>
          <a:r>
            <a:rPr lang="en-US" sz="2000" kern="1200">
              <a:solidFill>
                <a:schemeClr val="bg1">
                  <a:lumMod val="50000"/>
                </a:schemeClr>
              </a:solidFill>
            </a:rPr>
            <a:t>Matlab method</a:t>
          </a:r>
          <a:endParaRPr lang="en-US" sz="2000" kern="1200" dirty="0">
            <a:solidFill>
              <a:schemeClr val="bg1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Character detection </a:t>
          </a:r>
          <a:r>
            <a:rPr lang="en-US" sz="2000" kern="1200" dirty="0">
              <a:solidFill>
                <a:schemeClr val="bg1">
                  <a:lumMod val="50000"/>
                </a:schemeClr>
              </a:solidFill>
            </a:rPr>
            <a:t># implement manually</a:t>
          </a:r>
        </a:p>
      </dsp:txBody>
      <dsp:txXfrm rot="-5400000">
        <a:off x="968264" y="2418877"/>
        <a:ext cx="9046244" cy="811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7992" y="1037495"/>
            <a:ext cx="6937132" cy="3287617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 license plate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620228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IPM-18AUTISPG 1 - Image and Signal Processing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I2A52J – GERELMAA BATTSETSEG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FD865-329A-68D8-F1CD-430B91D47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8F3CF-3179-FFED-9CE9-9A522FCE5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About topic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Used functions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9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771F-B57D-4D78-1A2D-9FE468D6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a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B6D9D-98A9-81CD-51C9-481DA8A7E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3349"/>
            <a:ext cx="10058400" cy="3760891"/>
          </a:xfrm>
        </p:spPr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Detect and recognize license plates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Segment license plates, process them, and recognize their labels.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439EEE-43A5-8D6C-6DC4-29829C7EE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043003"/>
            <a:ext cx="5342936" cy="315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A2CE17-6A8A-6BEC-5953-5A496533E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664" y="4378103"/>
            <a:ext cx="46767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3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FA838-BC01-FAC7-5869-DB2C4462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63633"/>
            <a:ext cx="10058400" cy="1450757"/>
          </a:xfrm>
        </p:spPr>
        <p:txBody>
          <a:bodyPr/>
          <a:lstStyle/>
          <a:p>
            <a:r>
              <a:rPr lang="en-US" dirty="0"/>
              <a:t>Implementation plan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30D167-61B6-CEAD-A23A-423B0B8F0E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276014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1809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B5F8-1E49-86BB-47EE-AC3EE4B07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78899-8D59-5727-B35C-B42843DD1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this class I tried understand theorical knowledge and their applications. Then I used on my project.</a:t>
            </a:r>
            <a:endParaRPr lang="mn-MN" dirty="0"/>
          </a:p>
          <a:p>
            <a:r>
              <a:rPr lang="en-US" dirty="0"/>
              <a:t>I will be mention about problems during the implementation procedure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7E65A-DC42-E4F0-EB36-55732244B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128" y="3631457"/>
            <a:ext cx="3344008" cy="2508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76CA70-5E71-EB7D-E413-8D0B0A905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03" y="3626529"/>
            <a:ext cx="5360298" cy="27487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7182B0-0A10-7D6D-C4FA-783B7DD1BF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136" y="4262484"/>
            <a:ext cx="3344008" cy="71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8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880093-1819-2204-5ED0-9F530326CBE1}"/>
              </a:ext>
            </a:extLst>
          </p:cNvPr>
          <p:cNvSpPr txBox="1"/>
          <p:nvPr/>
        </p:nvSpPr>
        <p:spPr>
          <a:xfrm>
            <a:off x="1319134" y="2083633"/>
            <a:ext cx="86643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Thank you for your </a:t>
            </a:r>
          </a:p>
          <a:p>
            <a:pPr algn="ctr"/>
            <a:r>
              <a:rPr lang="en-US" sz="4800" dirty="0"/>
              <a:t>attention!</a:t>
            </a:r>
            <a:endParaRPr lang="mn-MN" sz="4800" dirty="0"/>
          </a:p>
          <a:p>
            <a:pPr algn="ctr"/>
            <a:endParaRPr lang="mn-MN" sz="4800" dirty="0"/>
          </a:p>
          <a:p>
            <a:pPr algn="ctr"/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5380405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{ABF1CAED-DD55-407B-AB88-36094288F063}tf56160789_win32</Template>
  <TotalTime>167</TotalTime>
  <Words>117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Bookman Old Style</vt:lpstr>
      <vt:lpstr>Calibri</vt:lpstr>
      <vt:lpstr>Franklin Gothic Book</vt:lpstr>
      <vt:lpstr>Lato Extended</vt:lpstr>
      <vt:lpstr>Times New Roman</vt:lpstr>
      <vt:lpstr>Wingdings</vt:lpstr>
      <vt:lpstr>1_RetrospectVTI</vt:lpstr>
      <vt:lpstr> license plate detection</vt:lpstr>
      <vt:lpstr>Contents</vt:lpstr>
      <vt:lpstr>About a topic</vt:lpstr>
      <vt:lpstr>Implementation plan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license plate detection</dc:title>
  <dc:creator>Battsetseg Gerelmaa</dc:creator>
  <cp:lastModifiedBy>Gerelmaa Battsetseg</cp:lastModifiedBy>
  <cp:revision>10</cp:revision>
  <dcterms:created xsi:type="dcterms:W3CDTF">2022-04-29T12:19:28Z</dcterms:created>
  <dcterms:modified xsi:type="dcterms:W3CDTF">2022-05-04T04:41:12Z</dcterms:modified>
</cp:coreProperties>
</file>