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jp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a:t>
            </a:r>
            <a:r>
              <a:rPr lang="en-US" sz="1100" b="0" i="0" u="none" strike="noStrike" cap="none" dirty="0" err="1" smtClean="0">
                <a:solidFill>
                  <a:schemeClr val="dk1"/>
                </a:solidFill>
                <a:latin typeface="Arial"/>
                <a:ea typeface="Arial"/>
                <a:cs typeface="Arial"/>
                <a:sym typeface="Arial"/>
              </a:rPr>
              <a:t>B.G.EzhilAparna</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rgbClr val="222222"/>
                </a:solidFill>
                <a:highlight>
                  <a:srgbClr val="FFFFFF"/>
                </a:highlight>
              </a:rPr>
              <a:t>au412321104010</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13858" y="2334505"/>
            <a:ext cx="2149019" cy="474489"/>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songs are playing properly, indicating successful implementation.</a:t>
            </a:r>
            <a:endParaRPr sz="1200" dirty="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165" y="867746"/>
            <a:ext cx="1599353" cy="12104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912" y="867747"/>
            <a:ext cx="1546565" cy="12104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6165" y="2289759"/>
            <a:ext cx="1599353" cy="99712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1950" y="2289758"/>
            <a:ext cx="1541181" cy="99712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529" y="1472975"/>
            <a:ext cx="1723737" cy="969129"/>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8264" y="1472976"/>
            <a:ext cx="1723736" cy="9691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155" y="1083517"/>
            <a:ext cx="1510393" cy="15103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247" y="1083517"/>
            <a:ext cx="1510393" cy="151039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155" y="2724538"/>
            <a:ext cx="3523020" cy="202707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315</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vijay</cp:lastModifiedBy>
  <cp:revision>11</cp:revision>
  <dcterms:modified xsi:type="dcterms:W3CDTF">2024-04-08T18:51:23Z</dcterms:modified>
</cp:coreProperties>
</file>