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565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12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166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49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26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479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43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772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25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10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69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7D0E-D7D2-42DC-ADAC-278D547A8AC3}" type="datetimeFigureOut">
              <a:rPr lang="es-VE" smtClean="0"/>
              <a:t>31-03-2018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EBE0-B80D-4558-BC56-73BCC62962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57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58759" y="478502"/>
            <a:ext cx="3439910" cy="5972175"/>
            <a:chOff x="1364846" y="478502"/>
            <a:chExt cx="3323532" cy="5972175"/>
          </a:xfrm>
        </p:grpSpPr>
        <p:pic>
          <p:nvPicPr>
            <p:cNvPr id="4" name="Imagen 3"/>
            <p:cNvPicPr/>
            <p:nvPr/>
          </p:nvPicPr>
          <p:blipFill rotWithShape="1">
            <a:blip r:embed="rId2"/>
            <a:srcRect l="44298" t="10259" r="26680" b="4647"/>
            <a:stretch/>
          </p:blipFill>
          <p:spPr bwMode="auto">
            <a:xfrm>
              <a:off x="1364846" y="478502"/>
              <a:ext cx="3323532" cy="59721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Imagen 4" descr="https://lh3.googleusercontent.com/Dh49Ve-JvBHlOddcSACs9tkytzOV97EmlQLE8JNjwI30_GLZi4h8klw5S0EvahMifiluxnK6zA6wjtAQDra2TUJxYb1z01UcOvXffpRDnvQmekKWuo5OSyc45j2_HO5sf6rIeMDw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8" t="-3508" r="9858" b="31578"/>
            <a:stretch/>
          </p:blipFill>
          <p:spPr bwMode="auto">
            <a:xfrm>
              <a:off x="2793164" y="914488"/>
              <a:ext cx="490364" cy="324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Grupo 8"/>
          <p:cNvGrpSpPr/>
          <p:nvPr/>
        </p:nvGrpSpPr>
        <p:grpSpPr>
          <a:xfrm>
            <a:off x="4245185" y="503441"/>
            <a:ext cx="3427460" cy="5991508"/>
            <a:chOff x="5342467" y="478502"/>
            <a:chExt cx="3427460" cy="599150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/>
            <a:srcRect l="45880" t="19713" r="29074" b="5390"/>
            <a:stretch/>
          </p:blipFill>
          <p:spPr>
            <a:xfrm>
              <a:off x="5342467" y="478502"/>
              <a:ext cx="3427460" cy="5991508"/>
            </a:xfrm>
            <a:prstGeom prst="rect">
              <a:avLst/>
            </a:prstGeom>
          </p:spPr>
        </p:pic>
        <p:pic>
          <p:nvPicPr>
            <p:cNvPr id="7" name="Imagen 6" descr="https://lh3.googleusercontent.com/Dh49Ve-JvBHlOddcSACs9tkytzOV97EmlQLE8JNjwI30_GLZi4h8klw5S0EvahMifiluxnK6zA6wjtAQDra2TUJxYb1z01UcOvXffpRDnvQmekKWuo5OSyc45j2_HO5sf6rIeMDw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8" t="-3508" r="9858" b="31578"/>
            <a:stretch/>
          </p:blipFill>
          <p:spPr bwMode="auto">
            <a:xfrm>
              <a:off x="6852545" y="889549"/>
              <a:ext cx="490364" cy="324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" name="Grupo 9"/>
          <p:cNvGrpSpPr/>
          <p:nvPr/>
        </p:nvGrpSpPr>
        <p:grpSpPr>
          <a:xfrm>
            <a:off x="8102286" y="478502"/>
            <a:ext cx="3444092" cy="6016447"/>
            <a:chOff x="5359400" y="330200"/>
            <a:chExt cx="3302462" cy="5534681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6"/>
            <a:srcRect l="45972" t="19877" r="29027" b="5638"/>
            <a:stretch/>
          </p:blipFill>
          <p:spPr>
            <a:xfrm>
              <a:off x="5359400" y="330200"/>
              <a:ext cx="3302462" cy="5534681"/>
            </a:xfrm>
            <a:prstGeom prst="rect">
              <a:avLst/>
            </a:prstGeom>
          </p:spPr>
        </p:pic>
        <p:pic>
          <p:nvPicPr>
            <p:cNvPr id="12" name="Imagen 11" descr="https://lh3.googleusercontent.com/Dh49Ve-JvBHlOddcSACs9tkytzOV97EmlQLE8JNjwI30_GLZi4h8klw5S0EvahMifiluxnK6zA6wjtAQDra2TUJxYb1z01UcOvXffpRDnvQmekKWuo5OSyc45j2_HO5sf6rIeMDw"/>
            <p:cNvPicPr/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8" t="-3508" r="9858" b="31578"/>
            <a:stretch/>
          </p:blipFill>
          <p:spPr bwMode="auto">
            <a:xfrm>
              <a:off x="6790388" y="681730"/>
              <a:ext cx="490364" cy="324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66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76" y="349308"/>
            <a:ext cx="3683317" cy="6167057"/>
          </a:xfrm>
          <a:prstGeom prst="rect">
            <a:avLst/>
          </a:prstGeom>
        </p:spPr>
      </p:pic>
      <p:pic>
        <p:nvPicPr>
          <p:cNvPr id="8" name="Imagen 7" descr="https://lh3.googleusercontent.com/Dh49Ve-JvBHlOddcSACs9tkytzOV97EmlQLE8JNjwI30_GLZi4h8klw5S0EvahMifiluxnK6zA6wjtAQDra2TUJxYb1z01UcOvXffpRDnvQmekKWuo5OSyc45j2_HO5sf6rIeMDw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8" t="-3508" r="9858" b="31578"/>
          <a:stretch/>
        </p:blipFill>
        <p:spPr bwMode="auto">
          <a:xfrm>
            <a:off x="5921516" y="773172"/>
            <a:ext cx="512533" cy="3407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54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Alejandro Perez Gonzalez</dc:creator>
  <cp:lastModifiedBy>Luis Alejandro Perez Gonzalez</cp:lastModifiedBy>
  <cp:revision>3</cp:revision>
  <dcterms:created xsi:type="dcterms:W3CDTF">2018-03-31T05:51:45Z</dcterms:created>
  <dcterms:modified xsi:type="dcterms:W3CDTF">2018-03-31T06:21:10Z</dcterms:modified>
</cp:coreProperties>
</file>