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5206" autoAdjust="0"/>
  </p:normalViewPr>
  <p:slideViewPr>
    <p:cSldViewPr snapToGrid="0" snapToObjects="1" showGuides="1">
      <p:cViewPr>
        <p:scale>
          <a:sx n="105" d="100"/>
          <a:sy n="105" d="100"/>
        </p:scale>
        <p:origin x="2178" y="96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06-Oct-20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06-Oct-20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rinazvaigzne/devops-vea2020/tree/master/homework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16206"/>
            <a:ext cx="8232775" cy="586194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Homework October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718" y="676572"/>
            <a:ext cx="8232775" cy="396000"/>
          </a:xfrm>
        </p:spPr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2352" y="1072572"/>
            <a:ext cx="3758184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 (max 10p)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Make </a:t>
            </a:r>
            <a:r>
              <a:rPr lang="lv-LV" sz="1600" dirty="0">
                <a:solidFill>
                  <a:schemeClr val="bg1"/>
                </a:solidFill>
              </a:rPr>
              <a:t>G</a:t>
            </a:r>
            <a:r>
              <a:rPr lang="en-US" sz="1600" dirty="0">
                <a:solidFill>
                  <a:schemeClr val="bg1"/>
                </a:solidFill>
              </a:rPr>
              <a:t>it repo</a:t>
            </a:r>
            <a:r>
              <a:rPr lang="lv-LV" sz="1600" dirty="0">
                <a:solidFill>
                  <a:schemeClr val="bg1"/>
                </a:solidFill>
              </a:rPr>
              <a:t> (GitHub, GitLab etc.) (1p)</a:t>
            </a: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Write sample </a:t>
            </a:r>
            <a:r>
              <a:rPr lang="en-US" sz="1600" dirty="0">
                <a:solidFill>
                  <a:schemeClr val="bg1"/>
                </a:solidFill>
              </a:rPr>
              <a:t>Java </a:t>
            </a:r>
            <a:r>
              <a:rPr lang="lv-LV" sz="1600" dirty="0">
                <a:solidFill>
                  <a:schemeClr val="bg1"/>
                </a:solidFill>
              </a:rPr>
              <a:t>commandline </a:t>
            </a:r>
            <a:r>
              <a:rPr lang="en-US" sz="1600" dirty="0">
                <a:solidFill>
                  <a:schemeClr val="bg1"/>
                </a:solidFill>
              </a:rPr>
              <a:t>app from scratch</a:t>
            </a:r>
            <a:r>
              <a:rPr lang="lv-LV" sz="1600" dirty="0">
                <a:solidFill>
                  <a:schemeClr val="bg1"/>
                </a:solidFill>
              </a:rPr>
              <a:t> with at least one unit test (3p)</a:t>
            </a:r>
            <a:endParaRPr lang="lv-LV" sz="1600" dirty="0">
              <a:solidFill>
                <a:schemeClr val="accent2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Setup Jenkins</a:t>
            </a:r>
            <a:r>
              <a:rPr lang="lv-LV" sz="1600" dirty="0">
                <a:solidFill>
                  <a:schemeClr val="bg1"/>
                </a:solidFill>
              </a:rPr>
              <a:t> (2p)</a:t>
            </a: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Create Jenkins build pipeline:</a:t>
            </a:r>
            <a:r>
              <a:rPr lang="lv-LV" sz="1600" dirty="0">
                <a:solidFill>
                  <a:schemeClr val="bg1"/>
                </a:solidFill>
              </a:rPr>
              <a:t> (max 4p)</a:t>
            </a:r>
            <a:endParaRPr lang="en-US" sz="1600" dirty="0">
              <a:solidFill>
                <a:schemeClr val="bg1"/>
              </a:solidFill>
            </a:endParaRPr>
          </a:p>
          <a:p>
            <a:pPr marL="274320" lvl="1" indent="-182563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Clone code using SCM plugin (Git) (1p)</a:t>
            </a:r>
          </a:p>
          <a:p>
            <a:pPr marL="274320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Unit test phase</a:t>
            </a:r>
            <a:r>
              <a:rPr lang="lv-LV" sz="1400" dirty="0">
                <a:solidFill>
                  <a:schemeClr val="bg1"/>
                </a:solidFill>
              </a:rPr>
              <a:t> (1p)</a:t>
            </a:r>
          </a:p>
          <a:p>
            <a:pPr marL="274320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Compile </a:t>
            </a:r>
            <a:r>
              <a:rPr lang="lv-LV" sz="1400" dirty="0">
                <a:solidFill>
                  <a:schemeClr val="bg1"/>
                </a:solidFill>
              </a:rPr>
              <a:t>Java class (1p)</a:t>
            </a:r>
          </a:p>
          <a:p>
            <a:pPr marL="179070" indent="-182563">
              <a:spcBef>
                <a:spcPts val="0"/>
              </a:spcBef>
            </a:pPr>
            <a:r>
              <a:rPr lang="lv-LV" sz="1600" dirty="0">
                <a:solidFill>
                  <a:schemeClr val="bg1"/>
                </a:solidFill>
              </a:rPr>
              <a:t>Execute from Jenkins job (1p)</a:t>
            </a:r>
          </a:p>
          <a:p>
            <a:pPr marL="274320" lvl="1" indent="-182563">
              <a:spcBef>
                <a:spcPts val="0"/>
              </a:spcBef>
            </a:pPr>
            <a:endParaRPr lang="lv-LV" sz="1400" dirty="0">
              <a:solidFill>
                <a:schemeClr val="bg1"/>
              </a:solidFill>
            </a:endParaRPr>
          </a:p>
          <a:p>
            <a:pPr marL="91757" lvl="1" indent="0">
              <a:spcBef>
                <a:spcPts val="0"/>
              </a:spcBef>
              <a:buNone/>
            </a:pPr>
            <a:r>
              <a:rPr lang="lv-LV" b="1" dirty="0">
                <a:solidFill>
                  <a:schemeClr val="bg1"/>
                </a:solidFill>
              </a:rPr>
              <a:t>DoD: </a:t>
            </a:r>
            <a:r>
              <a:rPr lang="lv-LV" dirty="0">
                <a:solidFill>
                  <a:schemeClr val="bg1"/>
                </a:solidFill>
              </a:rPr>
              <a:t>config.xml, console output of job and url to repo pushed to your folder to </a:t>
            </a:r>
            <a:r>
              <a:rPr lang="lv-LV" dirty="0">
                <a:solidFill>
                  <a:schemeClr val="bg1"/>
                </a:solidFill>
                <a:hlinkClick r:id="rId3"/>
              </a:rPr>
              <a:t>https://github.com/katrinazvaigzne/devops-vea2020/tree/master/homework1</a:t>
            </a:r>
            <a:endParaRPr lang="lv-LV" dirty="0">
              <a:solidFill>
                <a:schemeClr val="bg1"/>
              </a:solidFill>
            </a:endParaRPr>
          </a:p>
          <a:p>
            <a:pPr marL="91757" lvl="1" indent="0">
              <a:spcBef>
                <a:spcPts val="0"/>
              </a:spcBef>
              <a:buNone/>
            </a:pPr>
            <a:endParaRPr lang="lv-LV" b="1" dirty="0">
              <a:solidFill>
                <a:schemeClr val="bg1"/>
              </a:solidFill>
            </a:endParaRPr>
          </a:p>
          <a:p>
            <a:pPr marL="9525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277813" lvl="1" indent="-182563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55613" y="1072572"/>
            <a:ext cx="4317554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sz="1600" dirty="0">
                <a:solidFill>
                  <a:schemeClr val="accent2"/>
                </a:solidFill>
              </a:rPr>
              <a:t>DevOps (max 10p)</a:t>
            </a:r>
            <a:endParaRPr lang="en-US" sz="1600" dirty="0">
              <a:solidFill>
                <a:schemeClr val="accent2"/>
              </a:solidFill>
            </a:endParaRPr>
          </a:p>
          <a:p>
            <a:pPr marL="182563" indent="-182563"/>
            <a:r>
              <a:rPr lang="en-US" sz="1400" dirty="0">
                <a:solidFill>
                  <a:schemeClr val="bg1"/>
                </a:solidFill>
              </a:rPr>
              <a:t>Setup </a:t>
            </a:r>
            <a:r>
              <a:rPr lang="lv-LV" sz="1400" dirty="0">
                <a:solidFill>
                  <a:schemeClr val="bg1"/>
                </a:solidFill>
              </a:rPr>
              <a:t>G</a:t>
            </a:r>
            <a:r>
              <a:rPr lang="en-US" sz="1400" dirty="0">
                <a:solidFill>
                  <a:schemeClr val="bg1"/>
                </a:solidFill>
              </a:rPr>
              <a:t>errit</a:t>
            </a:r>
            <a:r>
              <a:rPr lang="lv-LV" sz="1400" dirty="0">
                <a:solidFill>
                  <a:schemeClr val="bg1"/>
                </a:solidFill>
              </a:rPr>
              <a:t> and Jenkins</a:t>
            </a:r>
            <a:r>
              <a:rPr lang="en-US" sz="1400" dirty="0">
                <a:solidFill>
                  <a:schemeClr val="bg1"/>
                </a:solidFill>
              </a:rPr>
              <a:t> on free tier in </a:t>
            </a:r>
            <a:r>
              <a:rPr lang="lv-LV" sz="1400" dirty="0">
                <a:solidFill>
                  <a:schemeClr val="bg1"/>
                </a:solidFill>
              </a:rPr>
              <a:t>AWS </a:t>
            </a:r>
            <a:r>
              <a:rPr lang="en-US" sz="1400" dirty="0">
                <a:solidFill>
                  <a:schemeClr val="bg1"/>
                </a:solidFill>
              </a:rPr>
              <a:t>or laptop</a:t>
            </a:r>
            <a:r>
              <a:rPr lang="lv-LV" sz="1400" dirty="0">
                <a:solidFill>
                  <a:schemeClr val="bg1"/>
                </a:solidFill>
              </a:rPr>
              <a:t> (max 4p)</a:t>
            </a:r>
          </a:p>
          <a:p>
            <a:pPr marL="277813" lvl="1" indent="-182563">
              <a:spcBef>
                <a:spcPts val="0"/>
              </a:spcBef>
            </a:pPr>
            <a:r>
              <a:rPr lang="lv-LV" sz="1200" dirty="0">
                <a:solidFill>
                  <a:schemeClr val="bg1"/>
                </a:solidFill>
              </a:rPr>
              <a:t>Setup Gerrit (2p)</a:t>
            </a:r>
          </a:p>
          <a:p>
            <a:pPr marL="277813" lvl="1" indent="-182563">
              <a:spcBef>
                <a:spcPts val="0"/>
              </a:spcBef>
            </a:pPr>
            <a:r>
              <a:rPr lang="lv-LV" sz="1200" dirty="0">
                <a:solidFill>
                  <a:schemeClr val="bg1"/>
                </a:solidFill>
              </a:rPr>
              <a:t>Setup Jenkins (2p)</a:t>
            </a:r>
            <a:endParaRPr lang="en-US" sz="1200" dirty="0">
              <a:solidFill>
                <a:schemeClr val="bg1"/>
              </a:solidFill>
            </a:endParaRPr>
          </a:p>
          <a:p>
            <a:pPr marL="182563" indent="-182563"/>
            <a:r>
              <a:rPr lang="en-US" sz="1400" dirty="0">
                <a:solidFill>
                  <a:schemeClr val="bg1"/>
                </a:solidFill>
              </a:rPr>
              <a:t>Configure </a:t>
            </a:r>
            <a:r>
              <a:rPr lang="lv-LV" sz="1400" dirty="0">
                <a:solidFill>
                  <a:schemeClr val="bg1"/>
                </a:solidFill>
              </a:rPr>
              <a:t>new G</a:t>
            </a:r>
            <a:r>
              <a:rPr lang="en-US" sz="1400" dirty="0">
                <a:solidFill>
                  <a:schemeClr val="bg1"/>
                </a:solidFill>
              </a:rPr>
              <a:t>errit project </a:t>
            </a:r>
            <a:r>
              <a:rPr lang="lv-LV" sz="1400" dirty="0">
                <a:solidFill>
                  <a:schemeClr val="bg1"/>
                </a:solidFill>
              </a:rPr>
              <a:t>(max 3p)</a:t>
            </a:r>
            <a:endParaRPr lang="en-US" sz="1400" dirty="0">
              <a:solidFill>
                <a:schemeClr val="bg1"/>
              </a:solidFill>
            </a:endParaRPr>
          </a:p>
          <a:p>
            <a:pPr marL="277813" lvl="1" indent="-182563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Configure code review policy/rule </a:t>
            </a:r>
            <a:r>
              <a:rPr lang="lv-LV" sz="1200" dirty="0">
                <a:solidFill>
                  <a:schemeClr val="bg1"/>
                </a:solidFill>
              </a:rPr>
              <a:t>(1p)</a:t>
            </a:r>
            <a:endParaRPr lang="en-US" sz="1200" dirty="0">
              <a:solidFill>
                <a:schemeClr val="bg1"/>
              </a:solidFill>
            </a:endParaRPr>
          </a:p>
          <a:p>
            <a:pPr marL="277813" lvl="1" indent="-182563">
              <a:spcBef>
                <a:spcPts val="0"/>
              </a:spcBef>
            </a:pPr>
            <a:r>
              <a:rPr lang="lv-LV" sz="1200" dirty="0">
                <a:solidFill>
                  <a:schemeClr val="bg1"/>
                </a:solidFill>
              </a:rPr>
              <a:t>Commit </a:t>
            </a:r>
            <a:r>
              <a:rPr lang="en-US" sz="1200" dirty="0">
                <a:solidFill>
                  <a:schemeClr val="bg1"/>
                </a:solidFill>
              </a:rPr>
              <a:t>file to </a:t>
            </a:r>
            <a:r>
              <a:rPr lang="lv-LV" sz="1200" dirty="0">
                <a:solidFill>
                  <a:schemeClr val="bg1"/>
                </a:solidFill>
              </a:rPr>
              <a:t>new project (1p)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Test code review rule</a:t>
            </a:r>
            <a:r>
              <a:rPr lang="lv-LV" sz="1200" dirty="0">
                <a:solidFill>
                  <a:schemeClr val="bg1"/>
                </a:solidFill>
              </a:rPr>
              <a:t> with 2 users (commiter and reviewer) (1p)</a:t>
            </a:r>
            <a:endParaRPr lang="lv-LV" sz="1400" dirty="0">
              <a:solidFill>
                <a:schemeClr val="bg1"/>
              </a:solidFill>
            </a:endParaRPr>
          </a:p>
          <a:p>
            <a:pPr marL="182563" indent="-182563"/>
            <a:r>
              <a:rPr lang="lv-LV" sz="1400" dirty="0">
                <a:solidFill>
                  <a:schemeClr val="bg1"/>
                </a:solidFill>
              </a:rPr>
              <a:t>Configure Jenkins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lv-LV" sz="1400" dirty="0">
                <a:solidFill>
                  <a:schemeClr val="bg1"/>
                </a:solidFill>
              </a:rPr>
              <a:t> (max 3p)</a:t>
            </a:r>
            <a:endParaRPr lang="en-US" sz="1400" dirty="0">
              <a:solidFill>
                <a:schemeClr val="bg1"/>
              </a:solidFill>
            </a:endParaRPr>
          </a:p>
          <a:p>
            <a:pPr marL="277813" lvl="1" indent="-182563">
              <a:spcBef>
                <a:spcPts val="0"/>
              </a:spcBef>
            </a:pPr>
            <a:r>
              <a:rPr lang="lv-LV" sz="1200" dirty="0">
                <a:solidFill>
                  <a:schemeClr val="bg1"/>
                </a:solidFill>
              </a:rPr>
              <a:t>Jenkins job which is triggered on code changes (SCM polling) (1p)</a:t>
            </a:r>
            <a:endParaRPr lang="en-US" sz="1200" dirty="0">
              <a:solidFill>
                <a:schemeClr val="bg1"/>
              </a:solidFill>
            </a:endParaRPr>
          </a:p>
          <a:p>
            <a:pPr marL="277813" lvl="1" indent="-182563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Install Green balls plugin</a:t>
            </a:r>
            <a:r>
              <a:rPr lang="lv-LV" sz="1200" dirty="0">
                <a:solidFill>
                  <a:schemeClr val="bg1"/>
                </a:solidFill>
              </a:rPr>
              <a:t> (1p)</a:t>
            </a:r>
            <a:endParaRPr lang="en-US" sz="1200" dirty="0">
              <a:solidFill>
                <a:schemeClr val="bg1"/>
              </a:solidFill>
            </a:endParaRPr>
          </a:p>
          <a:p>
            <a:pPr marL="277813" lvl="1" indent="-182563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Create Jenkins user with permissions to execute the build</a:t>
            </a:r>
            <a:r>
              <a:rPr lang="lv-LV" sz="1200" dirty="0">
                <a:solidFill>
                  <a:schemeClr val="bg1"/>
                </a:solidFill>
              </a:rPr>
              <a:t> (1p) </a:t>
            </a:r>
          </a:p>
          <a:p>
            <a:pPr marL="95250" lvl="1" indent="0">
              <a:buNone/>
            </a:pPr>
            <a:r>
              <a:rPr lang="lv-LV" sz="1400" b="1" dirty="0">
                <a:solidFill>
                  <a:schemeClr val="bg1"/>
                </a:solidFill>
              </a:rPr>
              <a:t>DoD: </a:t>
            </a:r>
            <a:r>
              <a:rPr lang="lv-LV" sz="1400" dirty="0">
                <a:solidFill>
                  <a:schemeClr val="bg1"/>
                </a:solidFill>
              </a:rPr>
              <a:t>printscreen of Gerrit project with code review policy/rule, config.xml and console output of Jenkins job (showing that build was executed by specific user) and printscreen of Green balls visible pushed to your folder to </a:t>
            </a:r>
            <a:r>
              <a:rPr lang="en-US" sz="1400" dirty="0">
                <a:hlinkClick r:id="rId3"/>
              </a:rPr>
              <a:t>https://github.com/katrinazvaigzne/devops-vea2020/tree/master/homework</a:t>
            </a:r>
            <a:r>
              <a:rPr lang="lv-LV" sz="1400" dirty="0">
                <a:hlinkClick r:id="rId3"/>
              </a:rPr>
              <a:t>1</a:t>
            </a:r>
            <a:endParaRPr lang="lv-LV" sz="1400" dirty="0"/>
          </a:p>
          <a:p>
            <a:pPr marL="95250" lvl="1" indent="0">
              <a:buNone/>
            </a:pPr>
            <a:endParaRPr lang="lv-LV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28cf644-7184-48a5-99a2-fffa6161b7cb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8693</TotalTime>
  <Words>301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Homework October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Zvaigzne, Katrina</cp:lastModifiedBy>
  <cp:revision>1258</cp:revision>
  <cp:lastPrinted>2009-05-13T12:37:25Z</cp:lastPrinted>
  <dcterms:created xsi:type="dcterms:W3CDTF">2012-01-18T22:44:04Z</dcterms:created>
  <dcterms:modified xsi:type="dcterms:W3CDTF">2020-10-06T20:14:15Z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