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autoCompressPictures="0">
  <p:sldMasterIdLst>
    <p:sldMasterId id="214748393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180" autoAdjust="0"/>
    <p:restoredTop sz="95890" autoAdjust="0"/>
  </p:normalViewPr>
  <p:slideViewPr>
    <p:cSldViewPr snapToGrid="0" snapToObjects="1">
      <p:cViewPr varScale="1">
        <p:scale>
          <a:sx n="100" d="100"/>
          <a:sy n="100" d="100"/>
        </p:scale>
        <p:origin x="1722" y="108"/>
      </p:cViewPr>
      <p:guideLst>
        <p:guide orient="horz" pos="215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928" y="-78"/>
      </p:cViewPr>
      <p:guideLst>
        <p:guide orient="horz" pos="2880"/>
        <p:guide pos="2155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EB32E5F-2834-4A47-A64F-DBC02197002F}" type="datetime1">
              <a:rPr lang="en-US"/>
              <a:pPr lvl="0">
                <a:defRPr/>
              </a:pPr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D9C266D-9BF6-45DD-93F4-23D3D4380AF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36A7A65-FCEB-45DA-8E08-BBBF0E9E7FCA}" type="datetime1">
              <a:rPr lang="de-DE"/>
              <a:pPr lvl="0">
                <a:defRPr/>
              </a:pPr>
              <a:t>13.03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de-DE"/>
              <a:t>Textmasterformat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2DA5471-CC57-402A-9527-36A1D012F698}" type="slidenum">
              <a:rPr lang="de-DE"/>
              <a:pPr lvl="0"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izen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2DA5471-CC57-402A-9527-36A1D012F698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izen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solidFill>
                  <a:srgbClr val="ffc000"/>
                </a:solidFill>
                <a:latin typeface="a타이틀고딕1"/>
                <a:ea typeface="a타이틀고딕1"/>
              </a:rPr>
              <a:t/>
            </a:r>
            <a:endParaRPr lang="ko-KR" altLang="en-US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4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2DA5471-CC57-402A-9527-36A1D012F698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izen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solidFill>
                  <a:srgbClr val="ffc000"/>
                </a:solidFill>
                <a:latin typeface="a타이틀고딕1"/>
                <a:ea typeface="a타이틀고딕1"/>
              </a:rPr>
              <a:t/>
            </a:r>
            <a:endParaRPr lang="ko-KR" altLang="en-US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4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2DA5471-CC57-402A-9527-36A1D012F698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Notizen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solidFill>
                  <a:srgbClr val="ffc000"/>
                </a:solidFill>
                <a:latin typeface="a타이틀고딕1"/>
                <a:ea typeface="a타이틀고딕1"/>
              </a:rPr>
              <a:t/>
            </a:r>
            <a:endParaRPr lang="ko-KR" altLang="en-US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4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2DA5471-CC57-402A-9527-36A1D012F698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2DA5471-CC57-402A-9527-36A1D012F698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2DA5471-CC57-402A-9527-36A1D012F698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2DA5471-CC57-402A-9527-36A1D012F698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 LEFT" type="title" preserve="1">
  <p:cSld name="TITLE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und"/>
          <p:cNvSpPr/>
          <p:nvPr userDrawn="1"/>
        </p:nvSpPr>
        <p:spPr bwMode="gray">
          <a:xfrm>
            <a:off x="0" y="0"/>
            <a:ext cx="9144000" cy="5816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Bar"/>
          <p:cNvSpPr/>
          <p:nvPr userDrawn="1"/>
        </p:nvSpPr>
        <p:spPr bwMode="ltGray">
          <a:xfrm>
            <a:off x="0" y="5816600"/>
            <a:ext cx="9144000" cy="1044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idx="0"/>
          </p:nvPr>
        </p:nvSpPr>
        <p:spPr bwMode="ltGray">
          <a:xfrm>
            <a:off x="791508" y="0"/>
            <a:ext cx="7560984" cy="3744000"/>
          </a:xfrm>
        </p:spPr>
        <p:txBody>
          <a:bodyPr anchor="b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defRPr sz="7000">
                <a:solidFill>
                  <a:srgbClr val="ffffff"/>
                </a:solidFill>
                <a:latin typeface="Bebas Neue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 bwMode="ltGray">
          <a:xfrm>
            <a:off x="791508" y="3744000"/>
            <a:ext cx="7560984" cy="2070000"/>
          </a:xfrm>
        </p:spPr>
        <p:txBody>
          <a:bodyPr/>
          <a:lstStyle>
            <a:lvl1pPr marL="0" indent="0" algn="l">
              <a:buNone/>
              <a:defRPr sz="3200">
                <a:solidFill>
                  <a:srgbClr val="b2b2b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5_TEXT &amp; IMAGE" preserve="1" userDrawn="1">
  <p:cSld name="5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sz="half" idx="1"/>
          </p:nvPr>
        </p:nvSpPr>
        <p:spPr>
          <a:xfrm>
            <a:off x="395999" y="1512000"/>
            <a:ext cx="4014000" cy="4298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4733998" y="1512000"/>
            <a:ext cx="4410001" cy="42984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6_TEXT &amp; IMAGE" preserve="1" userDrawn="1">
  <p:cSld name="6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4014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4014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sz="half" idx="1"/>
          </p:nvPr>
        </p:nvSpPr>
        <p:spPr>
          <a:xfrm>
            <a:off x="396000" y="1512000"/>
            <a:ext cx="4014000" cy="4298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4734000" y="0"/>
            <a:ext cx="44100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7667859" y="6084000"/>
            <a:ext cx="1080141" cy="360000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7_TEXT &amp; IMAGE" preserve="1" userDrawn="1">
  <p:cSld name="7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4734000" y="432000"/>
            <a:ext cx="4014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4734000" y="972000"/>
            <a:ext cx="4014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9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44100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Content"/>
          <p:cNvSpPr>
            <a:spLocks noGrp="1"/>
          </p:cNvSpPr>
          <p:nvPr>
            <p:ph sz="half" idx="2"/>
          </p:nvPr>
        </p:nvSpPr>
        <p:spPr>
          <a:xfrm>
            <a:off x="4734000" y="1512000"/>
            <a:ext cx="4014000" cy="4298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7667859" y="6084000"/>
            <a:ext cx="1080141" cy="360000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8_TEXT &amp; IMAGE" preserve="1" userDrawn="1">
  <p:cSld name="8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54576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54576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sz="half" idx="1"/>
          </p:nvPr>
        </p:nvSpPr>
        <p:spPr>
          <a:xfrm>
            <a:off x="395999" y="1512000"/>
            <a:ext cx="5457600" cy="4298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6181200" y="0"/>
            <a:ext cx="29628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7667859" y="6084000"/>
            <a:ext cx="1080141" cy="360000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9_TEXT &amp; IMAGE" preserve="1" userDrawn="1">
  <p:cSld name="9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54576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54576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 1"/>
          <p:cNvSpPr>
            <a:spLocks noGrp="1"/>
          </p:cNvSpPr>
          <p:nvPr>
            <p:ph sz="half" idx="1"/>
          </p:nvPr>
        </p:nvSpPr>
        <p:spPr>
          <a:xfrm>
            <a:off x="395999" y="1512000"/>
            <a:ext cx="2566800" cy="4298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7" name="Content 2"/>
          <p:cNvSpPr>
            <a:spLocks noGrp="1"/>
          </p:cNvSpPr>
          <p:nvPr>
            <p:ph sz="half" idx="14"/>
          </p:nvPr>
        </p:nvSpPr>
        <p:spPr>
          <a:xfrm>
            <a:off x="3286799" y="1512000"/>
            <a:ext cx="2566800" cy="4298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Picture"/>
          <p:cNvSpPr>
            <a:spLocks noGrp="1"/>
          </p:cNvSpPr>
          <p:nvPr>
            <p:ph type="pic" sz="quarter" idx="15"/>
          </p:nvPr>
        </p:nvSpPr>
        <p:spPr bwMode="gray">
          <a:xfrm>
            <a:off x="6181200" y="0"/>
            <a:ext cx="29628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7667859" y="6084000"/>
            <a:ext cx="1080141" cy="360000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0_TEXT &amp; IMAGE" preserve="1" userDrawn="1">
  <p:cSld name="10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54576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54576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2" name="Content 1"/>
          <p:cNvSpPr>
            <a:spLocks noGrp="1"/>
          </p:cNvSpPr>
          <p:nvPr>
            <p:ph sz="half" idx="2"/>
          </p:nvPr>
        </p:nvSpPr>
        <p:spPr bwMode="gray">
          <a:xfrm>
            <a:off x="395999" y="1512000"/>
            <a:ext cx="2565334" cy="1987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13" name="Content 2"/>
          <p:cNvSpPr>
            <a:spLocks noGrp="1"/>
          </p:cNvSpPr>
          <p:nvPr>
            <p:ph sz="quarter" idx="4"/>
          </p:nvPr>
        </p:nvSpPr>
        <p:spPr bwMode="gray">
          <a:xfrm>
            <a:off x="3289028" y="1512000"/>
            <a:ext cx="2565334" cy="1987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14" name="Content 3"/>
          <p:cNvSpPr>
            <a:spLocks noGrp="1"/>
          </p:cNvSpPr>
          <p:nvPr>
            <p:ph sz="half" idx="16"/>
          </p:nvPr>
        </p:nvSpPr>
        <p:spPr bwMode="gray">
          <a:xfrm>
            <a:off x="395999" y="3823200"/>
            <a:ext cx="2565334" cy="1987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15" name="Content 4"/>
          <p:cNvSpPr>
            <a:spLocks noGrp="1"/>
          </p:cNvSpPr>
          <p:nvPr>
            <p:ph sz="quarter" idx="17"/>
          </p:nvPr>
        </p:nvSpPr>
        <p:spPr bwMode="gray">
          <a:xfrm>
            <a:off x="3289028" y="3823200"/>
            <a:ext cx="2565334" cy="1987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11" name="Picture"/>
          <p:cNvSpPr>
            <a:spLocks noGrp="1"/>
          </p:cNvSpPr>
          <p:nvPr>
            <p:ph type="pic" sz="quarter" idx="15"/>
          </p:nvPr>
        </p:nvSpPr>
        <p:spPr bwMode="gray">
          <a:xfrm>
            <a:off x="6181200" y="0"/>
            <a:ext cx="29628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1_TEXT &amp; IMAGE" preserve="1" userDrawn="1">
  <p:cSld name="11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55296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55296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2" name="Content 1"/>
          <p:cNvSpPr>
            <a:spLocks noGrp="1"/>
          </p:cNvSpPr>
          <p:nvPr>
            <p:ph sz="half" idx="2"/>
          </p:nvPr>
        </p:nvSpPr>
        <p:spPr bwMode="gray">
          <a:xfrm>
            <a:off x="396000" y="1511999"/>
            <a:ext cx="2703600" cy="136075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2"/>
          <p:cNvSpPr>
            <a:spLocks noGrp="1"/>
          </p:cNvSpPr>
          <p:nvPr>
            <p:ph sz="quarter" idx="4"/>
          </p:nvPr>
        </p:nvSpPr>
        <p:spPr bwMode="gray">
          <a:xfrm>
            <a:off x="3220200" y="1512000"/>
            <a:ext cx="2703600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4" name="Content 3"/>
          <p:cNvSpPr>
            <a:spLocks noGrp="1"/>
          </p:cNvSpPr>
          <p:nvPr>
            <p:ph sz="half" idx="18"/>
          </p:nvPr>
        </p:nvSpPr>
        <p:spPr bwMode="gray">
          <a:xfrm>
            <a:off x="396000" y="2995200"/>
            <a:ext cx="2703600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5" name="Content 4"/>
          <p:cNvSpPr>
            <a:spLocks noGrp="1"/>
          </p:cNvSpPr>
          <p:nvPr>
            <p:ph sz="quarter" idx="19"/>
          </p:nvPr>
        </p:nvSpPr>
        <p:spPr bwMode="gray">
          <a:xfrm>
            <a:off x="3220200" y="2995200"/>
            <a:ext cx="2703600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8" name="Content 5"/>
          <p:cNvSpPr>
            <a:spLocks noGrp="1"/>
          </p:cNvSpPr>
          <p:nvPr>
            <p:ph sz="half" idx="22"/>
          </p:nvPr>
        </p:nvSpPr>
        <p:spPr bwMode="gray">
          <a:xfrm>
            <a:off x="396000" y="4449600"/>
            <a:ext cx="2705752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9" name="Content 6"/>
          <p:cNvSpPr>
            <a:spLocks noGrp="1"/>
          </p:cNvSpPr>
          <p:nvPr>
            <p:ph sz="quarter" idx="23"/>
          </p:nvPr>
        </p:nvSpPr>
        <p:spPr bwMode="gray">
          <a:xfrm>
            <a:off x="3218048" y="4449600"/>
            <a:ext cx="2705752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Picture"/>
          <p:cNvSpPr>
            <a:spLocks noGrp="1"/>
          </p:cNvSpPr>
          <p:nvPr>
            <p:ph type="pic" sz="quarter" idx="15"/>
          </p:nvPr>
        </p:nvSpPr>
        <p:spPr bwMode="gray">
          <a:xfrm>
            <a:off x="6181200" y="0"/>
            <a:ext cx="29628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7667859" y="6084000"/>
            <a:ext cx="1080141" cy="360000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2_TEXT &amp; IMAGE" preserve="1" userDrawn="1">
  <p:cSld name="12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55296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55296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2" name="Content 1"/>
          <p:cNvSpPr>
            <a:spLocks noGrp="1"/>
          </p:cNvSpPr>
          <p:nvPr>
            <p:ph sz="half" idx="2"/>
          </p:nvPr>
        </p:nvSpPr>
        <p:spPr bwMode="gray">
          <a:xfrm>
            <a:off x="396000" y="1511998"/>
            <a:ext cx="2703600" cy="993601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2"/>
          <p:cNvSpPr>
            <a:spLocks noGrp="1"/>
          </p:cNvSpPr>
          <p:nvPr>
            <p:ph sz="quarter" idx="4"/>
          </p:nvPr>
        </p:nvSpPr>
        <p:spPr bwMode="gray">
          <a:xfrm>
            <a:off x="3222000" y="1512000"/>
            <a:ext cx="2703600" cy="9936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4" name="Content 3"/>
          <p:cNvSpPr>
            <a:spLocks noGrp="1"/>
          </p:cNvSpPr>
          <p:nvPr>
            <p:ph sz="half" idx="18"/>
          </p:nvPr>
        </p:nvSpPr>
        <p:spPr bwMode="gray">
          <a:xfrm>
            <a:off x="396000" y="2613599"/>
            <a:ext cx="2703600" cy="9936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5" name="Content 4"/>
          <p:cNvSpPr>
            <a:spLocks noGrp="1"/>
          </p:cNvSpPr>
          <p:nvPr>
            <p:ph sz="quarter" idx="19"/>
          </p:nvPr>
        </p:nvSpPr>
        <p:spPr bwMode="gray">
          <a:xfrm>
            <a:off x="3222000" y="2613600"/>
            <a:ext cx="2703600" cy="9936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6" name="Content 5"/>
          <p:cNvSpPr>
            <a:spLocks noGrp="1"/>
          </p:cNvSpPr>
          <p:nvPr>
            <p:ph sz="half" idx="20"/>
          </p:nvPr>
        </p:nvSpPr>
        <p:spPr bwMode="gray">
          <a:xfrm>
            <a:off x="396000" y="3715199"/>
            <a:ext cx="2703600" cy="9936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7" name="Content 6"/>
          <p:cNvSpPr>
            <a:spLocks noGrp="1"/>
          </p:cNvSpPr>
          <p:nvPr>
            <p:ph sz="quarter" idx="21"/>
          </p:nvPr>
        </p:nvSpPr>
        <p:spPr bwMode="gray">
          <a:xfrm>
            <a:off x="3222000" y="3715200"/>
            <a:ext cx="2703600" cy="9936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8" name="Content 7"/>
          <p:cNvSpPr>
            <a:spLocks noGrp="1"/>
          </p:cNvSpPr>
          <p:nvPr>
            <p:ph sz="half" idx="22"/>
          </p:nvPr>
        </p:nvSpPr>
        <p:spPr bwMode="gray">
          <a:xfrm>
            <a:off x="396000" y="4816800"/>
            <a:ext cx="2703600" cy="9936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9" name="Content 8"/>
          <p:cNvSpPr>
            <a:spLocks noGrp="1"/>
          </p:cNvSpPr>
          <p:nvPr>
            <p:ph sz="quarter" idx="23"/>
          </p:nvPr>
        </p:nvSpPr>
        <p:spPr bwMode="gray">
          <a:xfrm>
            <a:off x="3222000" y="4816800"/>
            <a:ext cx="2703600" cy="9936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Picture"/>
          <p:cNvSpPr>
            <a:spLocks noGrp="1"/>
          </p:cNvSpPr>
          <p:nvPr>
            <p:ph type="pic" sz="quarter" idx="15"/>
          </p:nvPr>
        </p:nvSpPr>
        <p:spPr bwMode="gray">
          <a:xfrm>
            <a:off x="6173613" y="0"/>
            <a:ext cx="2970387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4_TEXT &amp; IMAGE" preserve="1" userDrawn="1">
  <p:cSld name="14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1" name="Content"/>
          <p:cNvSpPr>
            <a:spLocks noGrp="1"/>
          </p:cNvSpPr>
          <p:nvPr>
            <p:ph sz="half" idx="1"/>
          </p:nvPr>
        </p:nvSpPr>
        <p:spPr>
          <a:xfrm>
            <a:off x="395999" y="1512000"/>
            <a:ext cx="2565334" cy="4298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3290399" y="1512000"/>
            <a:ext cx="5457600" cy="42984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8_TEXT &amp; IMAGE" preserve="1" userDrawn="1">
  <p:cSld name="18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5"/>
          </p:nvPr>
        </p:nvSpPr>
        <p:spPr bwMode="gray">
          <a:xfrm>
            <a:off x="396000" y="1512000"/>
            <a:ext cx="2565334" cy="1987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1"/>
          <p:cNvSpPr>
            <a:spLocks noGrp="1"/>
          </p:cNvSpPr>
          <p:nvPr>
            <p:ph sz="half" idx="1"/>
          </p:nvPr>
        </p:nvSpPr>
        <p:spPr>
          <a:xfrm>
            <a:off x="396000" y="3823200"/>
            <a:ext cx="2565334" cy="1987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" name="Picture 2"/>
          <p:cNvSpPr>
            <a:spLocks noGrp="1"/>
          </p:cNvSpPr>
          <p:nvPr>
            <p:ph type="pic" sz="quarter" idx="16"/>
          </p:nvPr>
        </p:nvSpPr>
        <p:spPr bwMode="gray">
          <a:xfrm>
            <a:off x="3289028" y="1512000"/>
            <a:ext cx="2565334" cy="1987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7" name="Content 2"/>
          <p:cNvSpPr>
            <a:spLocks noGrp="1"/>
          </p:cNvSpPr>
          <p:nvPr>
            <p:ph sz="half" idx="14"/>
          </p:nvPr>
        </p:nvSpPr>
        <p:spPr>
          <a:xfrm>
            <a:off x="3289028" y="3823200"/>
            <a:ext cx="2565334" cy="1987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Picture 3"/>
          <p:cNvSpPr>
            <a:spLocks noGrp="1"/>
          </p:cNvSpPr>
          <p:nvPr>
            <p:ph type="pic" sz="quarter" idx="17"/>
          </p:nvPr>
        </p:nvSpPr>
        <p:spPr bwMode="gray">
          <a:xfrm>
            <a:off x="6182666" y="1512000"/>
            <a:ext cx="2565334" cy="1987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Content 3"/>
          <p:cNvSpPr>
            <a:spLocks noGrp="1"/>
          </p:cNvSpPr>
          <p:nvPr>
            <p:ph sz="half" idx="2"/>
          </p:nvPr>
        </p:nvSpPr>
        <p:spPr>
          <a:xfrm>
            <a:off x="6182666" y="3823200"/>
            <a:ext cx="2565334" cy="1987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9_TEXT &amp; IMAGE" preserve="1" userDrawn="1">
  <p:cSld name="19_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5"/>
          </p:nvPr>
        </p:nvSpPr>
        <p:spPr bwMode="gray">
          <a:xfrm>
            <a:off x="396000" y="1512000"/>
            <a:ext cx="2008800" cy="2095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" name="Content 1"/>
          <p:cNvSpPr>
            <a:spLocks noGrp="1"/>
          </p:cNvSpPr>
          <p:nvPr>
            <p:ph sz="half" idx="19"/>
          </p:nvPr>
        </p:nvSpPr>
        <p:spPr>
          <a:xfrm>
            <a:off x="396000" y="3715200"/>
            <a:ext cx="2008800" cy="209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51" name="Picture 2"/>
          <p:cNvSpPr>
            <a:spLocks noGrp="1"/>
          </p:cNvSpPr>
          <p:nvPr>
            <p:ph type="pic" sz="quarter" idx="20"/>
          </p:nvPr>
        </p:nvSpPr>
        <p:spPr bwMode="gray">
          <a:xfrm>
            <a:off x="2510400" y="1512000"/>
            <a:ext cx="2008800" cy="2095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2" name="Content 2"/>
          <p:cNvSpPr>
            <a:spLocks noGrp="1"/>
          </p:cNvSpPr>
          <p:nvPr>
            <p:ph sz="half" idx="21"/>
          </p:nvPr>
        </p:nvSpPr>
        <p:spPr>
          <a:xfrm>
            <a:off x="2510400" y="3715200"/>
            <a:ext cx="2008800" cy="209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58" name="Picture 3"/>
          <p:cNvSpPr>
            <a:spLocks noGrp="1"/>
          </p:cNvSpPr>
          <p:nvPr>
            <p:ph type="pic" sz="quarter" idx="22"/>
          </p:nvPr>
        </p:nvSpPr>
        <p:spPr bwMode="gray">
          <a:xfrm>
            <a:off x="4624800" y="1512000"/>
            <a:ext cx="2008800" cy="2095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9" name="Content 3"/>
          <p:cNvSpPr>
            <a:spLocks noGrp="1"/>
          </p:cNvSpPr>
          <p:nvPr>
            <p:ph sz="half" idx="23"/>
          </p:nvPr>
        </p:nvSpPr>
        <p:spPr>
          <a:xfrm>
            <a:off x="4624800" y="3715200"/>
            <a:ext cx="2008800" cy="209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60" name="Picture 4"/>
          <p:cNvSpPr>
            <a:spLocks noGrp="1"/>
          </p:cNvSpPr>
          <p:nvPr>
            <p:ph type="pic" sz="quarter" idx="24"/>
          </p:nvPr>
        </p:nvSpPr>
        <p:spPr bwMode="gray">
          <a:xfrm>
            <a:off x="6739200" y="1512000"/>
            <a:ext cx="2008800" cy="20952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" name="Content 4"/>
          <p:cNvSpPr>
            <a:spLocks noGrp="1"/>
          </p:cNvSpPr>
          <p:nvPr>
            <p:ph sz="half" idx="25"/>
          </p:nvPr>
        </p:nvSpPr>
        <p:spPr>
          <a:xfrm>
            <a:off x="6739200" y="3715200"/>
            <a:ext cx="2008800" cy="2095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5_CIRCLES" preserve="1" userDrawn="1">
  <p:cSld name="5_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1" name="Picture 1"/>
          <p:cNvSpPr>
            <a:spLocks noGrp="1"/>
          </p:cNvSpPr>
          <p:nvPr>
            <p:ph type="pic" sz="quarter" idx="15"/>
          </p:nvPr>
        </p:nvSpPr>
        <p:spPr bwMode="gray">
          <a:xfrm>
            <a:off x="395999" y="2088000"/>
            <a:ext cx="2008800" cy="200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Content 1"/>
          <p:cNvSpPr>
            <a:spLocks noGrp="1"/>
          </p:cNvSpPr>
          <p:nvPr>
            <p:ph sz="half" idx="19"/>
          </p:nvPr>
        </p:nvSpPr>
        <p:spPr>
          <a:xfrm>
            <a:off x="395999" y="4460400"/>
            <a:ext cx="2008800" cy="1350000"/>
          </a:xfrm>
        </p:spPr>
        <p:txBody>
          <a:bodyPr/>
          <a:lstStyle>
            <a:lvl1pPr marL="0" indent="0" algn="ctr">
              <a:buFont typeface="Arial"/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Picture 2"/>
          <p:cNvSpPr>
            <a:spLocks noGrp="1"/>
          </p:cNvSpPr>
          <p:nvPr>
            <p:ph type="pic" sz="quarter" idx="26"/>
          </p:nvPr>
        </p:nvSpPr>
        <p:spPr bwMode="gray">
          <a:xfrm>
            <a:off x="2510399" y="2088000"/>
            <a:ext cx="2008800" cy="200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" name="Content 2"/>
          <p:cNvSpPr>
            <a:spLocks noGrp="1"/>
          </p:cNvSpPr>
          <p:nvPr>
            <p:ph sz="half" idx="21"/>
          </p:nvPr>
        </p:nvSpPr>
        <p:spPr>
          <a:xfrm>
            <a:off x="2510399" y="4460400"/>
            <a:ext cx="2008800" cy="1350000"/>
          </a:xfrm>
        </p:spPr>
        <p:txBody>
          <a:bodyPr/>
          <a:lstStyle>
            <a:lvl1pPr marL="0" indent="0" algn="ctr">
              <a:buFont typeface="Arial"/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3"/>
          <p:cNvSpPr>
            <a:spLocks noGrp="1"/>
          </p:cNvSpPr>
          <p:nvPr>
            <p:ph type="pic" sz="quarter" idx="28"/>
          </p:nvPr>
        </p:nvSpPr>
        <p:spPr bwMode="gray">
          <a:xfrm>
            <a:off x="4624799" y="2088000"/>
            <a:ext cx="2008800" cy="200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" name="Content 3"/>
          <p:cNvSpPr>
            <a:spLocks noGrp="1"/>
          </p:cNvSpPr>
          <p:nvPr>
            <p:ph sz="half" idx="23"/>
          </p:nvPr>
        </p:nvSpPr>
        <p:spPr>
          <a:xfrm>
            <a:off x="4624799" y="4460400"/>
            <a:ext cx="2008800" cy="1350000"/>
          </a:xfrm>
        </p:spPr>
        <p:txBody>
          <a:bodyPr/>
          <a:lstStyle>
            <a:lvl1pPr marL="0" indent="0" algn="ctr"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Picture 4"/>
          <p:cNvSpPr>
            <a:spLocks noGrp="1"/>
          </p:cNvSpPr>
          <p:nvPr>
            <p:ph type="pic" sz="quarter" idx="27"/>
          </p:nvPr>
        </p:nvSpPr>
        <p:spPr bwMode="gray">
          <a:xfrm>
            <a:off x="6739200" y="2088000"/>
            <a:ext cx="2008800" cy="200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" name="Content 4"/>
          <p:cNvSpPr>
            <a:spLocks noGrp="1"/>
          </p:cNvSpPr>
          <p:nvPr>
            <p:ph sz="half" idx="25"/>
          </p:nvPr>
        </p:nvSpPr>
        <p:spPr>
          <a:xfrm>
            <a:off x="6739200" y="4460400"/>
            <a:ext cx="2008800" cy="1350000"/>
          </a:xfrm>
        </p:spPr>
        <p:txBody>
          <a:bodyPr/>
          <a:lstStyle>
            <a:lvl1pPr marL="0" indent="0" algn="ctr"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7_TITLE &amp; CONTENT" preserve="1" userDrawn="1">
  <p:cSld name="7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15" name="Content"/>
          <p:cNvSpPr>
            <a:spLocks noGrp="1"/>
          </p:cNvSpPr>
          <p:nvPr>
            <p:ph sz="half" idx="41"/>
          </p:nvPr>
        </p:nvSpPr>
        <p:spPr bwMode="gray">
          <a:xfrm>
            <a:off x="395999" y="1512000"/>
            <a:ext cx="3276000" cy="4298400"/>
          </a:xfrm>
          <a:solidFill>
            <a:schemeClr val="bg1">
              <a:lumMod val="9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 sz="1800"/>
            </a:lvl1pPr>
            <a:lvl2pPr marL="450000" indent="0">
              <a:buNone/>
              <a:defRPr sz="2000"/>
            </a:lvl2pPr>
            <a:lvl3pPr marL="810000" indent="0">
              <a:buNone/>
              <a:defRPr sz="1800"/>
            </a:lvl3pPr>
            <a:lvl4pPr marL="1170000" indent="0">
              <a:buNone/>
              <a:defRPr sz="1600"/>
            </a:lvl4pPr>
            <a:lvl5pPr marL="1530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3780000" y="1512000"/>
            <a:ext cx="4968000" cy="42984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0_TITLE &amp; CONTENT" preserve="1" userDrawn="1">
  <p:cSld name="10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95999" y="1512000"/>
            <a:ext cx="8352000" cy="306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900" y="4572000"/>
            <a:ext cx="9144000" cy="2286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1_TITLE &amp; CONTENT" preserve="1" userDrawn="1">
  <p:cSld name="1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95999" y="1512000"/>
            <a:ext cx="8352000" cy="1926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0" y="3438000"/>
            <a:ext cx="9144000" cy="3420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QUOTE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Content"/>
          <p:cNvSpPr>
            <a:spLocks noGrp="1"/>
          </p:cNvSpPr>
          <p:nvPr>
            <p:ph idx="1"/>
          </p:nvPr>
        </p:nvSpPr>
        <p:spPr>
          <a:xfrm>
            <a:off x="1718338" y="1512000"/>
            <a:ext cx="7020000" cy="42984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7658197" y="6084000"/>
            <a:ext cx="1080141" cy="360000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AGENDA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 lIns="144000" tIns="144000" rIns="144000" bIns="144000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Agenda"/>
          <p:cNvSpPr>
            <a:spLocks noGrp="1"/>
          </p:cNvSpPr>
          <p:nvPr>
            <p:ph type="body" sz="quarter" idx="15"/>
          </p:nvPr>
        </p:nvSpPr>
        <p:spPr bwMode="gray">
          <a:xfrm>
            <a:off x="5854972" y="0"/>
            <a:ext cx="3289028" cy="6858000"/>
          </a:xfrm>
          <a:solidFill>
            <a:schemeClr val="accent1">
              <a:lumMod val="75000"/>
              <a:alpha val="80000"/>
            </a:schemeClr>
          </a:solidFill>
        </p:spPr>
        <p:txBody>
          <a:bodyPr lIns="396000" tIns="1512000" rIns="396000" bIns="1080000"/>
          <a:lstStyle>
            <a:lvl1pPr marL="360000" indent="-360000">
              <a:lnSpc>
                <a:spcPct val="80000"/>
              </a:lnSpc>
              <a:buFont typeface="+mj-lt"/>
              <a:buAutoNum type="arabicPeriod"/>
              <a:defRPr sz="2400">
                <a:solidFill>
                  <a:schemeClr val="bg1"/>
                </a:solidFill>
                <a:latin typeface="Bebas Neue"/>
              </a:defRPr>
            </a:lvl1pPr>
            <a:lvl2pPr marL="907200" indent="-457200">
              <a:buFont typeface="+mj-lt"/>
              <a:buAutoNum type="arabicPeriod"/>
              <a:defRPr sz="2800">
                <a:solidFill>
                  <a:schemeClr val="bg1"/>
                </a:solidFill>
                <a:latin typeface="Bebas Neue"/>
              </a:defRPr>
            </a:lvl2pPr>
            <a:lvl3pPr marL="1152900" indent="-342900">
              <a:buFont typeface="+mj-lt"/>
              <a:buAutoNum type="arabicPeriod"/>
              <a:defRPr sz="2400">
                <a:solidFill>
                  <a:schemeClr val="bg1"/>
                </a:solidFill>
                <a:latin typeface="Bebas Neue"/>
              </a:defRPr>
            </a:lvl3pPr>
            <a:lvl4pPr marL="1512900" indent="-342900">
              <a:buFont typeface="+mj-lt"/>
              <a:buAutoNum type="arabicPeriod"/>
              <a:defRPr sz="2000">
                <a:solidFill>
                  <a:schemeClr val="bg1"/>
                </a:solidFill>
                <a:latin typeface="Bebas Neue"/>
              </a:defRPr>
            </a:lvl4pPr>
            <a:lvl5pPr marL="1872900" indent="-342900">
              <a:buFont typeface="+mj-lt"/>
              <a:buAutoNum type="arabicPeriod"/>
              <a:defRPr sz="2000">
                <a:solidFill>
                  <a:schemeClr val="bg1"/>
                </a:solidFill>
                <a:latin typeface="Bebas Neue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itle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AGENDA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 1"/>
          <p:cNvSpPr>
            <a:spLocks noGrp="1"/>
          </p:cNvSpPr>
          <p:nvPr>
            <p:ph idx="1"/>
          </p:nvPr>
        </p:nvSpPr>
        <p:spPr bwMode="gray">
          <a:xfrm>
            <a:off x="395999" y="1512000"/>
            <a:ext cx="2703600" cy="2088000"/>
          </a:xfrm>
          <a:solidFill>
            <a:schemeClr val="accent1">
              <a:lumMod val="75000"/>
            </a:schemeClr>
          </a:solidFill>
        </p:spPr>
        <p:txBody>
          <a:bodyPr lIns="179999" tIns="900000" rIns="179999" bIns="10800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2"/>
          <p:cNvSpPr>
            <a:spLocks noGrp="1"/>
          </p:cNvSpPr>
          <p:nvPr>
            <p:ph idx="15"/>
          </p:nvPr>
        </p:nvSpPr>
        <p:spPr bwMode="gray">
          <a:xfrm>
            <a:off x="3220200" y="1512000"/>
            <a:ext cx="2703600" cy="2088000"/>
          </a:xfrm>
          <a:solidFill>
            <a:schemeClr val="accent1"/>
          </a:solidFill>
        </p:spPr>
        <p:txBody>
          <a:bodyPr lIns="179999" tIns="900000" rIns="179999" bIns="10800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0000" indent="0">
              <a:buNone/>
              <a:defRPr>
                <a:solidFill>
                  <a:schemeClr val="bg1"/>
                </a:solidFill>
              </a:defRPr>
            </a:lvl2pPr>
            <a:lvl3pPr marL="810000" indent="0">
              <a:buNone/>
              <a:defRPr>
                <a:solidFill>
                  <a:schemeClr val="bg1"/>
                </a:solidFill>
              </a:defRPr>
            </a:lvl3pPr>
            <a:lvl4pPr marL="1170000" indent="0">
              <a:buNone/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3"/>
          <p:cNvSpPr>
            <a:spLocks noGrp="1"/>
          </p:cNvSpPr>
          <p:nvPr>
            <p:ph idx="16"/>
          </p:nvPr>
        </p:nvSpPr>
        <p:spPr bwMode="gray">
          <a:xfrm>
            <a:off x="6044400" y="1512000"/>
            <a:ext cx="2703600" cy="2088000"/>
          </a:xfrm>
          <a:solidFill>
            <a:schemeClr val="accent1">
              <a:lumMod val="40000"/>
              <a:lumOff val="60000"/>
            </a:schemeClr>
          </a:solidFill>
        </p:spPr>
        <p:txBody>
          <a:bodyPr lIns="179999" tIns="900000" rIns="179999" bIns="10800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0000" indent="0">
              <a:buNone/>
              <a:defRPr>
                <a:solidFill>
                  <a:schemeClr val="bg1"/>
                </a:solidFill>
              </a:defRPr>
            </a:lvl2pPr>
            <a:lvl3pPr marL="810000" indent="0">
              <a:buNone/>
              <a:defRPr>
                <a:solidFill>
                  <a:schemeClr val="bg1"/>
                </a:solidFill>
              </a:defRPr>
            </a:lvl3pPr>
            <a:lvl4pPr marL="1170000" indent="0">
              <a:buNone/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Content 4"/>
          <p:cNvSpPr>
            <a:spLocks noGrp="1"/>
          </p:cNvSpPr>
          <p:nvPr>
            <p:ph idx="14"/>
          </p:nvPr>
        </p:nvSpPr>
        <p:spPr bwMode="gray">
          <a:xfrm>
            <a:off x="396000" y="3722400"/>
            <a:ext cx="2703600" cy="208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179999" tIns="900000" rIns="179999" bIns="10800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0000" indent="0">
              <a:buNone/>
              <a:defRPr>
                <a:solidFill>
                  <a:schemeClr val="bg1"/>
                </a:solidFill>
              </a:defRPr>
            </a:lvl2pPr>
            <a:lvl3pPr marL="810000" indent="0">
              <a:buNone/>
              <a:defRPr>
                <a:solidFill>
                  <a:schemeClr val="bg1"/>
                </a:solidFill>
              </a:defRPr>
            </a:lvl3pPr>
            <a:lvl4pPr marL="1170000" indent="0">
              <a:buNone/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Content 5"/>
          <p:cNvSpPr>
            <a:spLocks noGrp="1"/>
          </p:cNvSpPr>
          <p:nvPr>
            <p:ph idx="18"/>
          </p:nvPr>
        </p:nvSpPr>
        <p:spPr bwMode="gray">
          <a:xfrm>
            <a:off x="3220200" y="3722400"/>
            <a:ext cx="2703600" cy="2088000"/>
          </a:xfrm>
          <a:solidFill>
            <a:schemeClr val="accent1">
              <a:lumMod val="50000"/>
            </a:schemeClr>
          </a:solidFill>
        </p:spPr>
        <p:txBody>
          <a:bodyPr lIns="179999" tIns="900000" rIns="179999" bIns="10800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0000" indent="0">
              <a:buNone/>
              <a:defRPr>
                <a:solidFill>
                  <a:schemeClr val="bg1"/>
                </a:solidFill>
              </a:defRPr>
            </a:lvl2pPr>
            <a:lvl3pPr marL="810000" indent="0">
              <a:buNone/>
              <a:defRPr>
                <a:solidFill>
                  <a:schemeClr val="bg1"/>
                </a:solidFill>
              </a:defRPr>
            </a:lvl3pPr>
            <a:lvl4pPr marL="1170000" indent="0">
              <a:buNone/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Content 6"/>
          <p:cNvSpPr>
            <a:spLocks noGrp="1"/>
          </p:cNvSpPr>
          <p:nvPr>
            <p:ph idx="19"/>
          </p:nvPr>
        </p:nvSpPr>
        <p:spPr bwMode="gray">
          <a:xfrm>
            <a:off x="6044400" y="3722400"/>
            <a:ext cx="2703600" cy="2088000"/>
          </a:xfrm>
          <a:solidFill>
            <a:schemeClr val="accent1">
              <a:lumMod val="75000"/>
            </a:schemeClr>
          </a:solidFill>
        </p:spPr>
        <p:txBody>
          <a:bodyPr lIns="179999" tIns="900000" rIns="179999" bIns="10800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0000" indent="0">
              <a:buNone/>
              <a:defRPr>
                <a:solidFill>
                  <a:schemeClr val="bg1"/>
                </a:solidFill>
              </a:defRPr>
            </a:lvl2pPr>
            <a:lvl3pPr marL="810000" indent="0">
              <a:buNone/>
              <a:defRPr>
                <a:solidFill>
                  <a:schemeClr val="bg1"/>
                </a:solidFill>
              </a:defRPr>
            </a:lvl3pPr>
            <a:lvl4pPr marL="1170000" indent="0">
              <a:buNone/>
              <a:defRPr>
                <a:solidFill>
                  <a:schemeClr val="bg1"/>
                </a:solidFill>
              </a:defRPr>
            </a:lvl4pPr>
            <a:lvl5pPr marL="153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1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1512000"/>
            <a:ext cx="1080141" cy="900000"/>
          </a:xfrm>
        </p:spPr>
        <p:txBody>
          <a:bodyPr lIns="179999" tIns="179999" rIns="179999" bIns="179999"/>
          <a:lstStyle>
            <a:lvl1pPr marL="0" indent="0"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Bebas Neue"/>
              </a:defRPr>
            </a:lvl1pPr>
          </a:lstStyle>
          <a:p>
            <a:pPr lvl="0">
              <a:defRPr/>
            </a:pPr>
            <a:r>
              <a:rPr lang="de-DE"/>
              <a:t>NR.</a:t>
            </a:r>
            <a:endParaRPr lang="en-US"/>
          </a:p>
        </p:txBody>
      </p:sp>
      <p:sp>
        <p:nvSpPr>
          <p:cNvPr id="21" name="Text 2"/>
          <p:cNvSpPr>
            <a:spLocks noGrp="1"/>
          </p:cNvSpPr>
          <p:nvPr>
            <p:ph type="body" sz="quarter" idx="22" hasCustomPrompt="1"/>
          </p:nvPr>
        </p:nvSpPr>
        <p:spPr>
          <a:xfrm>
            <a:off x="3220200" y="1512000"/>
            <a:ext cx="1080141" cy="900000"/>
          </a:xfrm>
        </p:spPr>
        <p:txBody>
          <a:bodyPr lIns="179999" tIns="179999" rIns="179999" bIns="179999"/>
          <a:lstStyle>
            <a:lvl1pPr marL="0" indent="0">
              <a:buNone/>
              <a:defRPr sz="4400">
                <a:solidFill>
                  <a:schemeClr val="accent1">
                    <a:lumMod val="40000"/>
                    <a:lumOff val="60000"/>
                  </a:schemeClr>
                </a:solidFill>
                <a:latin typeface="Bebas Neue"/>
              </a:defRPr>
            </a:lvl1pPr>
          </a:lstStyle>
          <a:p>
            <a:pPr lvl="0">
              <a:defRPr/>
            </a:pPr>
            <a:r>
              <a:rPr lang="de-DE"/>
              <a:t>NR.</a:t>
            </a:r>
            <a:endParaRPr lang="en-US"/>
          </a:p>
        </p:txBody>
      </p:sp>
      <p:sp>
        <p:nvSpPr>
          <p:cNvPr id="22" name="Text 3"/>
          <p:cNvSpPr>
            <a:spLocks noGrp="1"/>
          </p:cNvSpPr>
          <p:nvPr>
            <p:ph type="body" sz="quarter" idx="23" hasCustomPrompt="1"/>
          </p:nvPr>
        </p:nvSpPr>
        <p:spPr>
          <a:xfrm>
            <a:off x="6044400" y="1512000"/>
            <a:ext cx="1080141" cy="900000"/>
          </a:xfrm>
        </p:spPr>
        <p:txBody>
          <a:bodyPr lIns="179999" tIns="179999" rIns="179999" bIns="179999"/>
          <a:lstStyle>
            <a:lvl1pPr marL="0" indent="0">
              <a:buNone/>
              <a:defRPr sz="4400">
                <a:solidFill>
                  <a:schemeClr val="accent1"/>
                </a:solidFill>
                <a:latin typeface="Bebas Neue"/>
              </a:defRPr>
            </a:lvl1pPr>
          </a:lstStyle>
          <a:p>
            <a:pPr lvl="0">
              <a:defRPr/>
            </a:pPr>
            <a:r>
              <a:rPr lang="de-DE"/>
              <a:t>NR.</a:t>
            </a:r>
            <a:endParaRPr lang="en-US"/>
          </a:p>
        </p:txBody>
      </p:sp>
      <p:sp>
        <p:nvSpPr>
          <p:cNvPr id="24" name="Text 4"/>
          <p:cNvSpPr>
            <a:spLocks noGrp="1"/>
          </p:cNvSpPr>
          <p:nvPr>
            <p:ph type="body" sz="quarter" idx="25" hasCustomPrompt="1"/>
          </p:nvPr>
        </p:nvSpPr>
        <p:spPr>
          <a:xfrm>
            <a:off x="396000" y="3722400"/>
            <a:ext cx="1080141" cy="900000"/>
          </a:xfrm>
        </p:spPr>
        <p:txBody>
          <a:bodyPr lIns="179999" tIns="179999" rIns="179999" bIns="179999"/>
          <a:lstStyle>
            <a:lvl1pPr marL="0" indent="0">
              <a:buNone/>
              <a:defRPr sz="4400">
                <a:solidFill>
                  <a:schemeClr val="accent1">
                    <a:lumMod val="75000"/>
                  </a:schemeClr>
                </a:solidFill>
                <a:latin typeface="Bebas Neue"/>
              </a:defRPr>
            </a:lvl1pPr>
          </a:lstStyle>
          <a:p>
            <a:pPr lvl="0">
              <a:defRPr/>
            </a:pPr>
            <a:r>
              <a:rPr lang="de-DE"/>
              <a:t>NR.</a:t>
            </a:r>
            <a:endParaRPr lang="en-US"/>
          </a:p>
        </p:txBody>
      </p:sp>
      <p:sp>
        <p:nvSpPr>
          <p:cNvPr id="25" name="Text 5"/>
          <p:cNvSpPr>
            <a:spLocks noGrp="1"/>
          </p:cNvSpPr>
          <p:nvPr>
            <p:ph type="body" sz="quarter" idx="26" hasCustomPrompt="1"/>
          </p:nvPr>
        </p:nvSpPr>
        <p:spPr>
          <a:xfrm>
            <a:off x="3220200" y="3722400"/>
            <a:ext cx="1080141" cy="900000"/>
          </a:xfrm>
        </p:spPr>
        <p:txBody>
          <a:bodyPr lIns="179999" tIns="179999" rIns="179999" bIns="179999"/>
          <a:lstStyle>
            <a:lvl1pPr marL="0" indent="0">
              <a:buNone/>
              <a:defRPr sz="4400">
                <a:solidFill>
                  <a:schemeClr val="accent1">
                    <a:lumMod val="75000"/>
                  </a:schemeClr>
                </a:solidFill>
                <a:latin typeface="Bebas Neue"/>
              </a:defRPr>
            </a:lvl1pPr>
          </a:lstStyle>
          <a:p>
            <a:pPr lvl="0">
              <a:defRPr/>
            </a:pPr>
            <a:r>
              <a:rPr lang="de-DE"/>
              <a:t>NR.</a:t>
            </a:r>
            <a:endParaRPr lang="en-US"/>
          </a:p>
        </p:txBody>
      </p:sp>
      <p:sp>
        <p:nvSpPr>
          <p:cNvPr id="26" name="Text 6"/>
          <p:cNvSpPr>
            <a:spLocks noGrp="1"/>
          </p:cNvSpPr>
          <p:nvPr>
            <p:ph type="body" sz="quarter" idx="27" hasCustomPrompt="1"/>
          </p:nvPr>
        </p:nvSpPr>
        <p:spPr>
          <a:xfrm>
            <a:off x="6044400" y="3722400"/>
            <a:ext cx="1080141" cy="900000"/>
          </a:xfrm>
        </p:spPr>
        <p:txBody>
          <a:bodyPr lIns="179999" tIns="179999" rIns="179999" bIns="179999"/>
          <a:lstStyle>
            <a:lvl1pPr marL="0" indent="0">
              <a:buNone/>
              <a:defRPr sz="4400">
                <a:solidFill>
                  <a:schemeClr val="accent1">
                    <a:lumMod val="50000"/>
                  </a:schemeClr>
                </a:solidFill>
                <a:latin typeface="Bebas Neue"/>
              </a:defRPr>
            </a:lvl1pPr>
          </a:lstStyle>
          <a:p>
            <a:pPr lvl="0">
              <a:defRPr/>
            </a:pPr>
            <a:r>
              <a:rPr lang="de-DE"/>
              <a:t>NR.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&amp; CONTENT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EXTBOXES" preserve="1" userDrawn="1">
  <p:cSld name="1_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 bwMode="gray">
          <a:xfrm>
            <a:off x="396000" y="1512000"/>
            <a:ext cx="40140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1"/>
          <p:cNvSpPr>
            <a:spLocks noGrp="1"/>
          </p:cNvSpPr>
          <p:nvPr>
            <p:ph sz="half" idx="2"/>
          </p:nvPr>
        </p:nvSpPr>
        <p:spPr bwMode="gray">
          <a:xfrm>
            <a:off x="396000" y="1872000"/>
            <a:ext cx="4014000" cy="39384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2"/>
          <p:cNvSpPr>
            <a:spLocks noGrp="1"/>
          </p:cNvSpPr>
          <p:nvPr>
            <p:ph type="body" sz="quarter" idx="3"/>
          </p:nvPr>
        </p:nvSpPr>
        <p:spPr bwMode="gray">
          <a:xfrm>
            <a:off x="4734000" y="1512000"/>
            <a:ext cx="40140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2"/>
          <p:cNvSpPr>
            <a:spLocks noGrp="1"/>
          </p:cNvSpPr>
          <p:nvPr>
            <p:ph sz="quarter" idx="4"/>
          </p:nvPr>
        </p:nvSpPr>
        <p:spPr bwMode="gray">
          <a:xfrm>
            <a:off x="4734000" y="1872000"/>
            <a:ext cx="4014000" cy="39384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396000" y="6084000"/>
            <a:ext cx="675088" cy="360000"/>
          </a:xfrm>
        </p:spPr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TEXTBOXES" preserve="1" userDrawn="1">
  <p:cSld name="2_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 bwMode="gray">
          <a:xfrm>
            <a:off x="396000" y="1512000"/>
            <a:ext cx="40140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1"/>
          <p:cNvSpPr>
            <a:spLocks noGrp="1"/>
          </p:cNvSpPr>
          <p:nvPr>
            <p:ph sz="half" idx="2"/>
          </p:nvPr>
        </p:nvSpPr>
        <p:spPr bwMode="gray">
          <a:xfrm>
            <a:off x="396000" y="1872000"/>
            <a:ext cx="4014000" cy="1627198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5" name="Text 2"/>
          <p:cNvSpPr>
            <a:spLocks noGrp="1"/>
          </p:cNvSpPr>
          <p:nvPr>
            <p:ph type="body" sz="quarter" idx="3"/>
          </p:nvPr>
        </p:nvSpPr>
        <p:spPr bwMode="gray">
          <a:xfrm>
            <a:off x="4734000" y="1512000"/>
            <a:ext cx="40140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2"/>
          <p:cNvSpPr>
            <a:spLocks noGrp="1"/>
          </p:cNvSpPr>
          <p:nvPr>
            <p:ph sz="quarter" idx="4"/>
          </p:nvPr>
        </p:nvSpPr>
        <p:spPr bwMode="gray">
          <a:xfrm>
            <a:off x="4734000" y="1872000"/>
            <a:ext cx="4014000" cy="1627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11" name="Text 3"/>
          <p:cNvSpPr>
            <a:spLocks noGrp="1"/>
          </p:cNvSpPr>
          <p:nvPr>
            <p:ph type="body" idx="14"/>
          </p:nvPr>
        </p:nvSpPr>
        <p:spPr bwMode="gray">
          <a:xfrm>
            <a:off x="396000" y="3823200"/>
            <a:ext cx="40140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3"/>
          <p:cNvSpPr>
            <a:spLocks noGrp="1"/>
          </p:cNvSpPr>
          <p:nvPr>
            <p:ph sz="half" idx="15"/>
          </p:nvPr>
        </p:nvSpPr>
        <p:spPr bwMode="gray">
          <a:xfrm>
            <a:off x="396000" y="4183200"/>
            <a:ext cx="4014000" cy="1627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13" name="Text 4"/>
          <p:cNvSpPr>
            <a:spLocks noGrp="1"/>
          </p:cNvSpPr>
          <p:nvPr>
            <p:ph type="body" sz="quarter" idx="16"/>
          </p:nvPr>
        </p:nvSpPr>
        <p:spPr bwMode="gray">
          <a:xfrm>
            <a:off x="4734000" y="3823200"/>
            <a:ext cx="40140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Content 4"/>
          <p:cNvSpPr>
            <a:spLocks noGrp="1"/>
          </p:cNvSpPr>
          <p:nvPr>
            <p:ph sz="quarter" idx="17"/>
          </p:nvPr>
        </p:nvSpPr>
        <p:spPr bwMode="gray">
          <a:xfrm>
            <a:off x="4734000" y="4183200"/>
            <a:ext cx="4014000" cy="16272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396000" y="6084000"/>
            <a:ext cx="675088" cy="360000"/>
          </a:xfrm>
        </p:spPr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5_TEXTBOXES" preserve="1" userDrawn="1">
  <p:cSld name="5_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3" name="Text 1"/>
          <p:cNvSpPr>
            <a:spLocks noGrp="1"/>
          </p:cNvSpPr>
          <p:nvPr>
            <p:ph type="body" idx="1"/>
          </p:nvPr>
        </p:nvSpPr>
        <p:spPr bwMode="gray">
          <a:xfrm>
            <a:off x="395999" y="1512000"/>
            <a:ext cx="200699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1"/>
          <p:cNvSpPr>
            <a:spLocks noGrp="1"/>
          </p:cNvSpPr>
          <p:nvPr>
            <p:ph sz="half" idx="2"/>
          </p:nvPr>
        </p:nvSpPr>
        <p:spPr bwMode="gray">
          <a:xfrm>
            <a:off x="395999" y="1872000"/>
            <a:ext cx="2008800" cy="39384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</p:txBody>
      </p:sp>
      <p:sp>
        <p:nvSpPr>
          <p:cNvPr id="27" name="Text 2"/>
          <p:cNvSpPr>
            <a:spLocks noGrp="1"/>
          </p:cNvSpPr>
          <p:nvPr>
            <p:ph type="body" sz="quarter" idx="16"/>
          </p:nvPr>
        </p:nvSpPr>
        <p:spPr bwMode="gray">
          <a:xfrm>
            <a:off x="2509192" y="1512000"/>
            <a:ext cx="20088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Content 2"/>
          <p:cNvSpPr>
            <a:spLocks noGrp="1"/>
          </p:cNvSpPr>
          <p:nvPr>
            <p:ph sz="quarter" idx="17"/>
          </p:nvPr>
        </p:nvSpPr>
        <p:spPr bwMode="gray">
          <a:xfrm>
            <a:off x="2510399" y="1872000"/>
            <a:ext cx="2008800" cy="39384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</p:txBody>
      </p:sp>
      <p:sp>
        <p:nvSpPr>
          <p:cNvPr id="25" name="Text 3"/>
          <p:cNvSpPr>
            <a:spLocks noGrp="1"/>
          </p:cNvSpPr>
          <p:nvPr>
            <p:ph type="body" sz="quarter" idx="14"/>
          </p:nvPr>
        </p:nvSpPr>
        <p:spPr bwMode="gray">
          <a:xfrm>
            <a:off x="4624195" y="1512000"/>
            <a:ext cx="20088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Content 3"/>
          <p:cNvSpPr>
            <a:spLocks noGrp="1"/>
          </p:cNvSpPr>
          <p:nvPr>
            <p:ph sz="quarter" idx="15"/>
          </p:nvPr>
        </p:nvSpPr>
        <p:spPr bwMode="gray">
          <a:xfrm>
            <a:off x="4624799" y="1872000"/>
            <a:ext cx="2008800" cy="39384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</p:txBody>
      </p:sp>
      <p:sp>
        <p:nvSpPr>
          <p:cNvPr id="5" name="Text 4"/>
          <p:cNvSpPr>
            <a:spLocks noGrp="1"/>
          </p:cNvSpPr>
          <p:nvPr>
            <p:ph type="body" sz="quarter" idx="3"/>
          </p:nvPr>
        </p:nvSpPr>
        <p:spPr bwMode="gray">
          <a:xfrm>
            <a:off x="6739199" y="1512000"/>
            <a:ext cx="2008800" cy="360000"/>
          </a:xfrm>
          <a:solidFill>
            <a:schemeClr val="bg1">
              <a:lumMod val="65000"/>
            </a:schemeClr>
          </a:solidFill>
        </p:spPr>
        <p:txBody>
          <a:bodyPr lIns="252000" rIns="144000" anchor="ctr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4"/>
          <p:cNvSpPr>
            <a:spLocks noGrp="1"/>
          </p:cNvSpPr>
          <p:nvPr>
            <p:ph sz="quarter" idx="4"/>
          </p:nvPr>
        </p:nvSpPr>
        <p:spPr bwMode="gray">
          <a:xfrm>
            <a:off x="6739199" y="1872000"/>
            <a:ext cx="2008800" cy="39384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395999" y="6084000"/>
            <a:ext cx="675088" cy="360000"/>
          </a:xfrm>
        </p:spPr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1_TEXTBOXES" preserve="1" userDrawn="1">
  <p:cSld name="11_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3" name="Text 1"/>
          <p:cNvSpPr>
            <a:spLocks noGrp="1"/>
          </p:cNvSpPr>
          <p:nvPr>
            <p:ph type="body" idx="24"/>
          </p:nvPr>
        </p:nvSpPr>
        <p:spPr bwMode="gray">
          <a:xfrm>
            <a:off x="395999" y="1511999"/>
            <a:ext cx="2728800" cy="1360749"/>
          </a:xfrm>
          <a:solidFill>
            <a:schemeClr val="bg1">
              <a:lumMod val="65000"/>
            </a:schemeClr>
          </a:solidFill>
        </p:spPr>
        <p:txBody>
          <a:bodyPr lIns="252000" tIns="252000" rIns="252000" bIns="252000" anchor="t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4" name="Content 1"/>
          <p:cNvSpPr>
            <a:spLocks noGrp="1"/>
          </p:cNvSpPr>
          <p:nvPr>
            <p:ph sz="quarter" idx="25"/>
          </p:nvPr>
        </p:nvSpPr>
        <p:spPr bwMode="gray">
          <a:xfrm>
            <a:off x="3125993" y="1512000"/>
            <a:ext cx="5622007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</p:txBody>
      </p:sp>
      <p:sp>
        <p:nvSpPr>
          <p:cNvPr id="41" name="Text 2"/>
          <p:cNvSpPr>
            <a:spLocks noGrp="1"/>
          </p:cNvSpPr>
          <p:nvPr>
            <p:ph type="body" idx="22"/>
          </p:nvPr>
        </p:nvSpPr>
        <p:spPr bwMode="gray">
          <a:xfrm>
            <a:off x="395998" y="2980774"/>
            <a:ext cx="2728800" cy="1360800"/>
          </a:xfrm>
          <a:solidFill>
            <a:schemeClr val="bg1">
              <a:lumMod val="65000"/>
            </a:schemeClr>
          </a:solidFill>
        </p:spPr>
        <p:txBody>
          <a:bodyPr lIns="252000" tIns="252000" rIns="252000" bIns="252000" anchor="t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Content 2"/>
          <p:cNvSpPr>
            <a:spLocks noGrp="1"/>
          </p:cNvSpPr>
          <p:nvPr>
            <p:ph sz="quarter" idx="23"/>
          </p:nvPr>
        </p:nvSpPr>
        <p:spPr bwMode="gray">
          <a:xfrm>
            <a:off x="3125993" y="2980774"/>
            <a:ext cx="5623200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</p:txBody>
      </p:sp>
      <p:sp>
        <p:nvSpPr>
          <p:cNvPr id="15" name="Text 3"/>
          <p:cNvSpPr>
            <a:spLocks noGrp="1"/>
          </p:cNvSpPr>
          <p:nvPr>
            <p:ph type="body" idx="18"/>
          </p:nvPr>
        </p:nvSpPr>
        <p:spPr bwMode="gray">
          <a:xfrm>
            <a:off x="396000" y="4449600"/>
            <a:ext cx="2728800" cy="1360800"/>
          </a:xfrm>
          <a:solidFill>
            <a:schemeClr val="bg1">
              <a:lumMod val="65000"/>
            </a:schemeClr>
          </a:solidFill>
        </p:spPr>
        <p:txBody>
          <a:bodyPr lIns="252000" tIns="252000" rIns="252000" bIns="252000" anchor="t"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Content 3"/>
          <p:cNvSpPr>
            <a:spLocks noGrp="1"/>
          </p:cNvSpPr>
          <p:nvPr>
            <p:ph sz="quarter" idx="21"/>
          </p:nvPr>
        </p:nvSpPr>
        <p:spPr bwMode="gray">
          <a:xfrm>
            <a:off x="3125993" y="4449600"/>
            <a:ext cx="5623200" cy="1360800"/>
          </a:xfrm>
          <a:solidFill>
            <a:schemeClr val="bg1">
              <a:lumMod val="95000"/>
            </a:schemeClr>
          </a:solidFill>
        </p:spPr>
        <p:txBody>
          <a:bodyPr lIns="252000" tIns="252000" rIns="252000" bIns="252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</p:txBody>
      </p:sp>
      <p:sp>
        <p:nvSpPr>
          <p:cNvPr id="10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395999" y="972000"/>
            <a:ext cx="8352000" cy="540000"/>
          </a:xfrm>
        </p:spPr>
        <p:txBody>
          <a:bodyPr/>
          <a:lstStyle>
            <a:lvl1pPr marL="0" indent="0">
              <a:buNone/>
              <a:defRPr sz="2000" baseline="0">
                <a:solidFill>
                  <a:srgbClr val="7f7f7f"/>
                </a:solidFill>
              </a:defRPr>
            </a:lvl1pPr>
          </a:lstStyle>
          <a:p>
            <a:pPr lvl="0">
              <a:defRPr/>
            </a:pPr>
            <a:r>
              <a:rPr lang="en-US"/>
              <a:t>Enter your subtitle here</a:t>
            </a:r>
            <a:endParaRPr lang="en-US"/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395999" y="6084000"/>
            <a:ext cx="675088" cy="360000"/>
          </a:xfrm>
        </p:spPr>
        <p:txBody>
          <a:bodyPr/>
          <a:lstStyle/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PRESENTATIONLOAD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idx="0"/>
          </p:nvPr>
        </p:nvSpPr>
        <p:spPr>
          <a:xfrm>
            <a:off x="396000" y="432000"/>
            <a:ext cx="8352000" cy="1080000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396000" y="1512000"/>
            <a:ext cx="8352000" cy="42984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7667859" y="6084000"/>
            <a:ext cx="1080141" cy="3600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 altLang="ko-KR"/>
              <a:pPr lvl="0">
                <a:defRPr/>
              </a:pPr>
              <a:t>2023-03-13</a:t>
            </a:fld>
            <a:endParaRPr lang="ko-KR" altLang="ko-KR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2951484" y="6084000"/>
            <a:ext cx="3240422" cy="360000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396000" y="6084000"/>
            <a:ext cx="675088" cy="3600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fld id="{02CEFE82-39F2-4F47-8A0C-D5AB3496FA5C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Calibri Light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1536" y="1354994"/>
            <a:ext cx="3963353" cy="5766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2">
                    <a:lumMod val="50000"/>
                  </a:schemeClr>
                </a:solidFill>
                <a:latin typeface="a타이틀고딕2"/>
                <a:ea typeface="a타이틀고딕2"/>
              </a:rPr>
              <a:t>데이터 분석 프로젝트</a:t>
            </a:r>
            <a:endParaRPr lang="ko-KR" altLang="en-US" sz="3200" b="1">
              <a:solidFill>
                <a:schemeClr val="bg2">
                  <a:lumMod val="50000"/>
                </a:schemeClr>
              </a:solidFill>
              <a:latin typeface="a타이틀고딕2"/>
              <a:ea typeface="a타이틀고딕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1539" y="3693965"/>
            <a:ext cx="5670420" cy="1304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b="1">
                <a:latin typeface="a타이틀고딕2"/>
                <a:ea typeface="a타이틀고딕2"/>
              </a:rPr>
              <a:t>“</a:t>
            </a:r>
            <a:r>
              <a:rPr lang="ko-KR" altLang="en-US" sz="2000" b="1">
                <a:latin typeface="a타이틀고딕2"/>
                <a:ea typeface="a타이틀고딕2"/>
              </a:rPr>
              <a:t>다음 분기에 어떤 게임을 설계할 것인가</a:t>
            </a:r>
            <a:r>
              <a:rPr lang="en-US" altLang="ko-KR" sz="2000" b="1">
                <a:latin typeface="a타이틀고딕2"/>
                <a:ea typeface="a타이틀고딕2"/>
              </a:rPr>
              <a:t>”</a:t>
            </a:r>
            <a:endParaRPr lang="en-US" altLang="ko-KR" sz="2000" b="1">
              <a:latin typeface="a타이틀고딕2"/>
              <a:ea typeface="a타이틀고딕2"/>
            </a:endParaRPr>
          </a:p>
          <a:p>
            <a:pPr lvl="0" algn="ctr">
              <a:defRPr/>
            </a:pPr>
            <a:endParaRPr lang="en-US" altLang="ko-KR" sz="2000" b="1">
              <a:latin typeface="a타이틀고딕2"/>
              <a:ea typeface="a타이틀고딕2"/>
            </a:endParaRPr>
          </a:p>
          <a:p>
            <a:pPr lvl="0" algn="ctr">
              <a:defRPr/>
            </a:pPr>
            <a:endParaRPr lang="en-US" altLang="ko-KR" sz="2000" b="1">
              <a:latin typeface="a타이틀고딕2"/>
              <a:ea typeface="a타이틀고딕2"/>
            </a:endParaRPr>
          </a:p>
          <a:p>
            <a:pPr lvl="0" algn="ctr">
              <a:defRPr/>
            </a:pPr>
            <a:r>
              <a:rPr lang="ko-KR" altLang="en-US" sz="2000" b="1">
                <a:latin typeface="a타이틀고딕2"/>
                <a:ea typeface="a타이틀고딕2"/>
              </a:rPr>
              <a:t>배나연</a:t>
            </a:r>
            <a:endParaRPr lang="ko-KR" altLang="en-US" sz="2000" b="1">
              <a:latin typeface="a타이틀고딕2"/>
              <a:ea typeface="a타이틀고딕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1532" y="2548548"/>
            <a:ext cx="7897183" cy="668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b="1">
                <a:latin typeface="a타이틀고딕2"/>
                <a:ea typeface="a타이틀고딕2"/>
              </a:rPr>
              <a:t>“</a:t>
            </a:r>
            <a:r>
              <a:rPr lang="ko-KR" altLang="en-US" sz="3800" b="1">
                <a:latin typeface="a타이틀고딕2"/>
                <a:ea typeface="a타이틀고딕2"/>
              </a:rPr>
              <a:t>우리</a:t>
            </a:r>
            <a:r>
              <a:rPr lang="en-US" altLang="ko-KR" sz="3800" b="1">
                <a:latin typeface="a타이틀고딕2"/>
                <a:ea typeface="a타이틀고딕2"/>
              </a:rPr>
              <a:t>”</a:t>
            </a:r>
            <a:r>
              <a:rPr lang="ko-KR" altLang="en-US" sz="3800" b="1">
                <a:latin typeface="a타이틀고딕2"/>
                <a:ea typeface="a타이틀고딕2"/>
              </a:rPr>
              <a:t> 회사의</a:t>
            </a:r>
            <a:r>
              <a:rPr lang="en-US" altLang="ko-KR" sz="3800" b="1">
                <a:latin typeface="a타이틀고딕2"/>
                <a:ea typeface="a타이틀고딕2"/>
              </a:rPr>
              <a:t> </a:t>
            </a:r>
            <a:r>
              <a:rPr lang="ko-KR" altLang="en-US" sz="3800" b="1">
                <a:latin typeface="a타이틀고딕2"/>
                <a:ea typeface="a타이틀고딕2"/>
              </a:rPr>
              <a:t>향후</a:t>
            </a:r>
            <a:r>
              <a:rPr lang="en-US" altLang="ko-KR" sz="3800" b="1">
                <a:latin typeface="a타이틀고딕2"/>
                <a:ea typeface="a타이틀고딕2"/>
              </a:rPr>
              <a:t> </a:t>
            </a:r>
            <a:r>
              <a:rPr lang="ko-KR" altLang="en-US" sz="3800" b="1">
                <a:latin typeface="a타이틀고딕2"/>
                <a:ea typeface="a타이틀고딕2"/>
              </a:rPr>
              <a:t>게임 출시 방향성</a:t>
            </a:r>
            <a:endParaRPr lang="ko-KR" altLang="en-US" sz="3800" b="1">
              <a:latin typeface="a타이틀고딕2"/>
              <a:ea typeface="a타이틀고딕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485775" cy="68580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sp>
        <p:nvSpPr>
          <p:cNvPr id="12" name="타원 11"/>
          <p:cNvSpPr/>
          <p:nvPr/>
        </p:nvSpPr>
        <p:spPr>
          <a:xfrm>
            <a:off x="5998381" y="5097737"/>
            <a:ext cx="2150092" cy="2061564"/>
          </a:xfrm>
          <a:prstGeom prst="ellipse">
            <a:avLst/>
          </a:prstGeom>
          <a:solidFill>
            <a:srgbClr val="2b3e50">
              <a:alpha val="65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sp>
        <p:nvSpPr>
          <p:cNvPr id="13" name="타원 12"/>
          <p:cNvSpPr/>
          <p:nvPr/>
        </p:nvSpPr>
        <p:spPr>
          <a:xfrm>
            <a:off x="7328444" y="5097737"/>
            <a:ext cx="2150092" cy="2061564"/>
          </a:xfrm>
          <a:prstGeom prst="ellipse">
            <a:avLst/>
          </a:prstGeom>
          <a:solidFill>
            <a:srgbClr val="4b4d4d">
              <a:alpha val="65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2.4.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최근 지역별 게임 트렌드 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2010-2020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시점 지역별 선호 게임 장르 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: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액션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,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스포츠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,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슈터 등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3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86408" y="1752636"/>
            <a:ext cx="3384423" cy="2520315"/>
          </a:xfrm>
          <a:prstGeom prst="rect">
            <a:avLst/>
          </a:prstGeom>
        </p:spPr>
      </p:pic>
      <p:pic>
        <p:nvPicPr>
          <p:cNvPr id="3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572000" y="4272951"/>
            <a:ext cx="3384423" cy="2520315"/>
          </a:xfrm>
          <a:prstGeom prst="rect">
            <a:avLst/>
          </a:prstGeom>
        </p:spPr>
      </p:pic>
      <p:pic>
        <p:nvPicPr>
          <p:cNvPr id="34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187577" y="4272951"/>
            <a:ext cx="3384423" cy="2520315"/>
          </a:xfrm>
          <a:prstGeom prst="rect">
            <a:avLst/>
          </a:prstGeom>
        </p:spPr>
      </p:pic>
      <p:pic>
        <p:nvPicPr>
          <p:cNvPr id="35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572000" y="1752636"/>
            <a:ext cx="3384423" cy="252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2.5.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인기가 많은 게임 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527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출고량 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Top 5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분석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29961" y="1934962"/>
            <a:ext cx="5681741" cy="3940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2.5.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인기가 많은 게임 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527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지역별로 선호하는 게임에 차이가 있음을 확인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1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572000" y="4337685"/>
            <a:ext cx="4032504" cy="2520315"/>
          </a:xfrm>
          <a:prstGeom prst="rect">
            <a:avLst/>
          </a:prstGeom>
        </p:spPr>
      </p:pic>
      <p:pic>
        <p:nvPicPr>
          <p:cNvPr id="1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39495" y="4337685"/>
            <a:ext cx="4032504" cy="2520315"/>
          </a:xfrm>
          <a:prstGeom prst="rect">
            <a:avLst/>
          </a:prstGeom>
        </p:spPr>
      </p:pic>
      <p:pic>
        <p:nvPicPr>
          <p:cNvPr id="2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572001" y="1720356"/>
            <a:ext cx="4032504" cy="2520315"/>
          </a:xfrm>
          <a:prstGeom prst="rect">
            <a:avLst/>
          </a:prstGeom>
        </p:spPr>
      </p:pic>
      <p:pic>
        <p:nvPicPr>
          <p:cNvPr id="22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539496" y="1720356"/>
            <a:ext cx="4032504" cy="252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2.5.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인기가 많은 게임 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527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▶게임별 플랫폼 갯수 분석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22887"/>
            <a:ext cx="9144000" cy="4382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2.6.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플랫폼과 게임 출고량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527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▶플랫폼별 출고량 분석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0252" y="1988057"/>
            <a:ext cx="6863495" cy="4233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2.6.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플랫폼과 게임 출고량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527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▶모든 지역에서 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PS2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플랫폼에 출시한 게임들의 출고량이 가장 많음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2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39495" y="1617345"/>
            <a:ext cx="4032504" cy="2520315"/>
          </a:xfrm>
          <a:prstGeom prst="rect">
            <a:avLst/>
          </a:prstGeom>
        </p:spPr>
      </p:pic>
      <p:pic>
        <p:nvPicPr>
          <p:cNvPr id="26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137660"/>
            <a:ext cx="4032504" cy="2520315"/>
          </a:xfrm>
          <a:prstGeom prst="rect">
            <a:avLst/>
          </a:prstGeom>
        </p:spPr>
      </p:pic>
      <p:pic>
        <p:nvPicPr>
          <p:cNvPr id="27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539495" y="4137660"/>
            <a:ext cx="4032504" cy="2520315"/>
          </a:xfrm>
          <a:prstGeom prst="rect">
            <a:avLst/>
          </a:prstGeom>
        </p:spPr>
      </p:pic>
      <p:pic>
        <p:nvPicPr>
          <p:cNvPr id="28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4514327" y="1617345"/>
            <a:ext cx="4032504" cy="252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b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 bwMode="gray">
          <a:xfrm>
            <a:off x="0" y="0"/>
            <a:ext cx="9144001" cy="5486400"/>
          </a:xfrm>
          <a:prstGeom prst="rect">
            <a:avLst/>
          </a:prstGeom>
          <a:noFill/>
        </p:spPr>
      </p:pic>
      <p:sp>
        <p:nvSpPr>
          <p:cNvPr id="4" name="Rectangle"/>
          <p:cNvSpPr/>
          <p:nvPr/>
        </p:nvSpPr>
        <p:spPr bwMode="gray">
          <a:xfrm>
            <a:off x="0" y="0"/>
            <a:ext cx="9144595" cy="54864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237744" y="1130398"/>
            <a:ext cx="2988063" cy="5363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4600"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lang="en-US" altLang="ko-KR" sz="346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225" y="4204592"/>
            <a:ext cx="29880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800" b="1">
                <a:solidFill>
                  <a:srgbClr val="ffffff"/>
                </a:solidFill>
                <a:latin typeface="a타이틀고딕2"/>
                <a:ea typeface="a타이틀고딕2"/>
              </a:rPr>
              <a:t>결론</a:t>
            </a:r>
            <a:endParaRPr lang="ko-KR" altLang="en-US" sz="8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396000" y="331254"/>
            <a:ext cx="8352000" cy="540000"/>
          </a:xfrm>
        </p:spPr>
        <p:txBody>
          <a:bodyPr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  <a:latin typeface="a타이틀고딕2"/>
                <a:ea typeface="a타이틀고딕2"/>
              </a:rPr>
              <a:t> </a:t>
            </a:r>
            <a:endParaRPr lang="ko-KR" altLang="en-US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3.1. 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결론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318" name="Rechteck 317"/>
          <p:cNvSpPr/>
          <p:nvPr/>
        </p:nvSpPr>
        <p:spPr bwMode="gray">
          <a:xfrm>
            <a:off x="0" y="1214554"/>
            <a:ext cx="9144000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>
              <a:solidFill>
                <a:srgbClr val="ffc000"/>
              </a:solidFill>
              <a:latin typeface="a타이틀고딕2"/>
              <a:ea typeface="a타이틀고딕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576" y="1796522"/>
            <a:ext cx="8353424" cy="4268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게임시장 전망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동 데이터셋에 기반한 분석에 의하면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2010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년대 이후 출고량 급락으로 전체 게임 출시 건수도 감소 →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2010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년대만큼의 아웃풋 기대가 어려울 수 있음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출시 지역 선정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가장 출고량이 많은 북미 지역 진출이 합리적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영어라는 세계 공용어를 사용하는 북미 지역의 특성상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추후 우리 회사의 타 지역 진출에도 큰 도움이 될 것으로 예상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(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입소문 등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)</a:t>
            </a:r>
            <a:endParaRPr lang="en-US" altLang="ko-KR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>
                <a:latin typeface="a타이틀고딕2"/>
                <a:ea typeface="a타이틀고딕2"/>
                <a:cs typeface="함초롬돋움"/>
              </a:rPr>
              <a:t> 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출시 장르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모든 지역에서 가장 인기가 많은 액션 장르 게임을 개발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>
                <a:latin typeface="a타이틀고딕2"/>
                <a:ea typeface="a타이틀고딕2"/>
                <a:cs typeface="함초롬돋움"/>
              </a:rPr>
              <a:t> 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출시 플랫폼</a:t>
            </a:r>
            <a:endParaRPr lang="en-US" altLang="ko-KR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출고량이 가장 많은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PS2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플랫폼에 우선 출시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</p:txBody>
      </p:sp>
      <p:sp>
        <p:nvSpPr>
          <p:cNvPr id="320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rgbClr val="2c3e50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a타이틀고딕1"/>
                <a:ea typeface="a타이틀고딕1"/>
              </a:rPr>
              <a:t>▶ 동 데이터 분석 프로젝트의 결론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396000" y="367889"/>
            <a:ext cx="8352000" cy="540000"/>
          </a:xfrm>
        </p:spPr>
        <p:txBody>
          <a:bodyPr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  <a:latin typeface="a타이틀고딕2"/>
                <a:ea typeface="a타이틀고딕2"/>
              </a:rPr>
              <a:t> </a:t>
            </a:r>
            <a:endParaRPr lang="ko-KR" altLang="en-US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3.1. 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결론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318" name="Rechteck 317"/>
          <p:cNvSpPr/>
          <p:nvPr/>
        </p:nvSpPr>
        <p:spPr bwMode="gray">
          <a:xfrm>
            <a:off x="0" y="1214554"/>
            <a:ext cx="9144000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>
              <a:solidFill>
                <a:srgbClr val="ffc000"/>
              </a:solidFill>
              <a:latin typeface="a타이틀고딕2"/>
              <a:ea typeface="a타이틀고딕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75" y="1676219"/>
            <a:ext cx="8353425" cy="44940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ko-KR">
                <a:latin typeface="a타이틀고딕1"/>
                <a:ea typeface="a타이틀고딕1"/>
                <a:cs typeface="함초롬돋움"/>
              </a:rPr>
              <a:t>2016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년 이후의 데이터가 부족하여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분석 결과의 신뢰성 저하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PwC의 분석에 따르면 게임 시장은 더욱 성장할 것으로 확인되어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동 데이터셋에서 추가적인 데이터 수집 및 분석이 필요할 것으로 판단됨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0" indent="0" algn="just">
              <a:spcBef>
                <a:spcPts val="600"/>
              </a:spcBef>
              <a:buFont typeface="Arial"/>
              <a:buNone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추후 통계적인 가설 검정 등의 추가적인 테스트가 요구됨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</p:txBody>
      </p:sp>
      <p:sp>
        <p:nvSpPr>
          <p:cNvPr id="320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rgbClr val="2c3e50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a타이틀고딕1"/>
                <a:ea typeface="a타이틀고딕1"/>
              </a:rPr>
              <a:t>▶ 동 데이터 분석 프로젝트의 한계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3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0094" y="2926320"/>
            <a:ext cx="4103812" cy="2754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396000" y="303778"/>
            <a:ext cx="8352000" cy="540000"/>
          </a:xfrm>
        </p:spPr>
        <p:txBody>
          <a:bodyPr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  <a:latin typeface="a타이틀고딕2"/>
                <a:ea typeface="a타이틀고딕2"/>
              </a:rPr>
              <a:t> </a:t>
            </a:r>
            <a:endParaRPr lang="ko-KR" altLang="en-US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3.1. 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결론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318" name="Rechteck 317"/>
          <p:cNvSpPr/>
          <p:nvPr/>
        </p:nvSpPr>
        <p:spPr bwMode="gray">
          <a:xfrm>
            <a:off x="0" y="1214554"/>
            <a:ext cx="9144000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>
              <a:solidFill>
                <a:srgbClr val="ffc000"/>
              </a:solidFill>
              <a:latin typeface="a타이틀고딕2"/>
              <a:ea typeface="a타이틀고딕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430" y="1867559"/>
            <a:ext cx="8353424" cy="49273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>
                <a:latin typeface="a타이틀고딕2"/>
                <a:ea typeface="a타이틀고딕2"/>
                <a:cs typeface="함초롬돋움"/>
              </a:rPr>
              <a:t>동 데이터셋의 분석 결과만으로 결론을 도출한다면,</a:t>
            </a:r>
            <a:endParaRPr lang="ko-KR" altLang="en-US">
              <a:latin typeface="a타이틀고딕2"/>
              <a:ea typeface="a타이틀고딕2"/>
              <a:cs typeface="함초롬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288" y="3282461"/>
            <a:ext cx="8353424" cy="9066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just">
              <a:spcBef>
                <a:spcPts val="600"/>
              </a:spcBef>
              <a:buFont typeface="Arial"/>
              <a:buNone/>
              <a:defRPr/>
            </a:pPr>
            <a:r>
              <a:rPr lang="en-US" altLang="ko-KR" sz="2700" i="1">
                <a:latin typeface="a타이틀고딕1"/>
                <a:ea typeface="a타이틀고딕1"/>
                <a:cs typeface="함초롬돋움"/>
              </a:rPr>
              <a:t>“</a:t>
            </a:r>
            <a:r>
              <a:rPr lang="ko-KR" altLang="en-US" sz="2700" i="1">
                <a:latin typeface="a타이틀고딕1"/>
                <a:ea typeface="a타이틀고딕1"/>
                <a:cs typeface="함초롬돋움"/>
              </a:rPr>
              <a:t>다음 분기</a:t>
            </a:r>
            <a:r>
              <a:rPr lang="en-US" altLang="ko-KR" sz="2700" i="1">
                <a:latin typeface="a타이틀고딕1"/>
                <a:ea typeface="a타이틀고딕1"/>
                <a:cs typeface="함초롬돋움"/>
              </a:rPr>
              <a:t>(2022</a:t>
            </a:r>
            <a:r>
              <a:rPr lang="ko-KR" altLang="en-US" sz="2700" i="1">
                <a:latin typeface="a타이틀고딕1"/>
                <a:ea typeface="a타이틀고딕1"/>
                <a:cs typeface="함초롬돋움"/>
              </a:rPr>
              <a:t>년 </a:t>
            </a:r>
            <a:r>
              <a:rPr lang="en-US" altLang="ko-KR" sz="2700" i="1">
                <a:latin typeface="a타이틀고딕1"/>
                <a:ea typeface="a타이틀고딕1"/>
                <a:cs typeface="함초롬돋움"/>
              </a:rPr>
              <a:t>3</a:t>
            </a:r>
            <a:r>
              <a:rPr lang="ko-KR" altLang="en-US" sz="2700" i="1">
                <a:latin typeface="a타이틀고딕1"/>
                <a:ea typeface="a타이틀고딕1"/>
                <a:cs typeface="함초롬돋움"/>
              </a:rPr>
              <a:t>분기</a:t>
            </a:r>
            <a:r>
              <a:rPr lang="en-US" altLang="ko-KR" sz="2700" i="1">
                <a:latin typeface="a타이틀고딕1"/>
                <a:ea typeface="a타이틀고딕1"/>
                <a:cs typeface="함초롬돋움"/>
              </a:rPr>
              <a:t>)</a:t>
            </a:r>
            <a:r>
              <a:rPr lang="ko-KR" altLang="en-US" sz="2700" i="1">
                <a:latin typeface="a타이틀고딕1"/>
                <a:ea typeface="a타이틀고딕1"/>
                <a:cs typeface="함초롬돋움"/>
              </a:rPr>
              <a:t>에 </a:t>
            </a:r>
            <a:r>
              <a:rPr lang="ko-KR" altLang="en-US" sz="2700" i="1" u="sng">
                <a:latin typeface="a타이틀고딕1"/>
                <a:ea typeface="a타이틀고딕1"/>
                <a:cs typeface="함초롬돋움"/>
              </a:rPr>
              <a:t>북미지역</a:t>
            </a:r>
            <a:r>
              <a:rPr lang="ko-KR" altLang="en-US" sz="2700" i="1">
                <a:latin typeface="a타이틀고딕1"/>
                <a:ea typeface="a타이틀고딕1"/>
                <a:cs typeface="함초롬돋움"/>
              </a:rPr>
              <a:t>에서 </a:t>
            </a:r>
            <a:r>
              <a:rPr lang="ko-KR" altLang="en-US" sz="2700" i="1" u="sng">
                <a:latin typeface="a타이틀고딕1"/>
                <a:ea typeface="a타이틀고딕1"/>
                <a:cs typeface="함초롬돋움"/>
              </a:rPr>
              <a:t>액션장르</a:t>
            </a:r>
            <a:r>
              <a:rPr lang="ko-KR" altLang="en-US" sz="2700" i="1">
                <a:latin typeface="a타이틀고딕1"/>
                <a:ea typeface="a타이틀고딕1"/>
                <a:cs typeface="함초롬돋움"/>
              </a:rPr>
              <a:t>의 게임을 </a:t>
            </a:r>
            <a:r>
              <a:rPr lang="en-US" altLang="ko-KR" sz="2700" i="1" u="sng">
                <a:latin typeface="a타이틀고딕1"/>
                <a:ea typeface="a타이틀고딕1"/>
                <a:cs typeface="함초롬돋움"/>
              </a:rPr>
              <a:t>PS2</a:t>
            </a:r>
            <a:r>
              <a:rPr lang="ko-KR" altLang="en-US" sz="2700" i="1" u="sng">
                <a:latin typeface="a타이틀고딕1"/>
                <a:ea typeface="a타이틀고딕1"/>
                <a:cs typeface="함초롬돋움"/>
              </a:rPr>
              <a:t>플랫폼</a:t>
            </a:r>
            <a:r>
              <a:rPr lang="ko-KR" altLang="en-US" sz="2700" i="1">
                <a:latin typeface="a타이틀고딕1"/>
                <a:ea typeface="a타이틀고딕1"/>
                <a:cs typeface="함초롬돋움"/>
              </a:rPr>
              <a:t>을 통하여 출시해야 한다 </a:t>
            </a:r>
            <a:r>
              <a:rPr lang="en-US" altLang="ko-KR" sz="2700" i="1">
                <a:latin typeface="a타이틀고딕1"/>
                <a:ea typeface="a타이틀고딕1"/>
                <a:cs typeface="함초롬돋움"/>
              </a:rPr>
              <a:t>”</a:t>
            </a:r>
            <a:endParaRPr lang="en-US" altLang="ko-KR" sz="2700" i="1">
              <a:latin typeface="a타이틀고딕1"/>
              <a:ea typeface="a타이틀고딕1"/>
              <a:cs typeface="함초롬돋움"/>
            </a:endParaRPr>
          </a:p>
        </p:txBody>
      </p:sp>
      <p:sp>
        <p:nvSpPr>
          <p:cNvPr id="320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rgbClr val="2c3e50">
              <a:alpha val="100000"/>
            </a:srgbClr>
          </a:solidFill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a타이틀고딕1"/>
                <a:ea typeface="a타이틀고딕1"/>
              </a:rPr>
              <a:t>▶ 우리 회사는 어떤 게임을 다음 분기에 출시해야하는가</a:t>
            </a: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a타이틀고딕1"/>
                <a:ea typeface="a타이틀고딕1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b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 bwMode="gray">
          <a:xfrm>
            <a:off x="0" y="0"/>
            <a:ext cx="9144595" cy="5486400"/>
          </a:xfrm>
          <a:prstGeom prst="rect">
            <a:avLst/>
          </a:prstGeom>
          <a:noFill/>
        </p:spPr>
      </p:pic>
      <p:sp>
        <p:nvSpPr>
          <p:cNvPr id="4" name="Rectangle"/>
          <p:cNvSpPr/>
          <p:nvPr/>
        </p:nvSpPr>
        <p:spPr bwMode="gray">
          <a:xfrm>
            <a:off x="0" y="0"/>
            <a:ext cx="9144595" cy="54864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37744" y="1130398"/>
            <a:ext cx="298806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460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ko-KR" altLang="en-US" sz="346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8225" y="4204592"/>
            <a:ext cx="29880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800" b="1">
                <a:solidFill>
                  <a:srgbClr val="ffffff"/>
                </a:solidFill>
                <a:latin typeface="a타이틀고딕2"/>
                <a:ea typeface="a타이틀고딕2"/>
              </a:rPr>
              <a:t>서론</a:t>
            </a:r>
            <a:endParaRPr lang="ko-KR" altLang="en-US" sz="8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163336"/>
            <a:ext cx="9144000" cy="200722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033023"/>
            <a:ext cx="9144000" cy="200722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sp>
        <p:nvSpPr>
          <p:cNvPr id="8" name="직사각형 7"/>
          <p:cNvSpPr/>
          <p:nvPr/>
        </p:nvSpPr>
        <p:spPr>
          <a:xfrm>
            <a:off x="2862021" y="2431183"/>
            <a:ext cx="3420669" cy="91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b="1">
                <a:latin typeface="a타이틀고딕2"/>
                <a:ea typeface="a타이틀고딕2"/>
              </a:rPr>
              <a:t>프 로 젝 트</a:t>
            </a:r>
            <a:endParaRPr lang="ko-KR" altLang="en-US" sz="5400" b="1">
              <a:latin typeface="a타이틀고딕2"/>
              <a:ea typeface="a타이틀고딕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1781" y="3333887"/>
            <a:ext cx="6040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2">
                    <a:lumMod val="50000"/>
                  </a:schemeClr>
                </a:solidFill>
                <a:latin typeface="a타이틀고딕2"/>
                <a:ea typeface="a타이틀고딕2"/>
              </a:rPr>
              <a:t>발표를 마치겠습니다</a:t>
            </a:r>
            <a:r>
              <a:rPr lang="en-US" altLang="ko-KR" sz="3200" b="1">
                <a:solidFill>
                  <a:schemeClr val="bg2">
                    <a:lumMod val="50000"/>
                  </a:schemeClr>
                </a:solidFill>
                <a:latin typeface="a타이틀고딕2"/>
                <a:ea typeface="a타이틀고딕2"/>
              </a:rPr>
              <a:t>.</a:t>
            </a:r>
            <a:r>
              <a:rPr lang="ko-KR" altLang="en-US" sz="3200" b="1">
                <a:solidFill>
                  <a:schemeClr val="bg2">
                    <a:lumMod val="50000"/>
                  </a:schemeClr>
                </a:solidFill>
                <a:latin typeface="a타이틀고딕2"/>
                <a:ea typeface="a타이틀고딕2"/>
              </a:rPr>
              <a:t> 감사합니다</a:t>
            </a:r>
            <a:r>
              <a:rPr lang="en-US" altLang="ko-KR" sz="3200" b="1">
                <a:solidFill>
                  <a:schemeClr val="bg2">
                    <a:lumMod val="50000"/>
                  </a:schemeClr>
                </a:solidFill>
                <a:latin typeface="a타이틀고딕2"/>
                <a:ea typeface="a타이틀고딕2"/>
              </a:rPr>
              <a:t>.</a:t>
            </a:r>
            <a:r>
              <a:rPr lang="ko-KR" altLang="en-US" sz="3200" b="1">
                <a:solidFill>
                  <a:schemeClr val="bg2">
                    <a:lumMod val="50000"/>
                  </a:schemeClr>
                </a:solidFill>
                <a:latin typeface="a타이틀고딕2"/>
                <a:ea typeface="a타이틀고딕2"/>
              </a:rPr>
              <a:t> </a:t>
            </a:r>
            <a:endParaRPr lang="en-US" altLang="ko-KR" sz="3200" b="1">
              <a:solidFill>
                <a:schemeClr val="bg2">
                  <a:lumMod val="50000"/>
                </a:schemeClr>
              </a:solidFill>
              <a:latin typeface="a타이틀고딕2"/>
              <a:ea typeface="a타이틀고딕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4818" y="1794513"/>
            <a:ext cx="8352000" cy="344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 b="1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동 데이터 분석 프로젝트의 배경</a:t>
            </a:r>
            <a:endParaRPr lang="ko-KR" altLang="en-US" b="1">
              <a:solidFill>
                <a:schemeClr val="tx1"/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우리 회사는 스타트업으로</a:t>
            </a:r>
            <a:r>
              <a:rPr lang="en-US" altLang="ko-KR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 최소한의 자원으로 최대의 효율을 추구하여 소규모로 게임을 시범 출시하고</a:t>
            </a:r>
            <a:r>
              <a:rPr lang="en-US" altLang="ko-KR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 아웃풋에 따라 점차 규모를 확대할 계획</a:t>
            </a:r>
            <a:endParaRPr lang="ko-KR" altLang="en-US">
              <a:solidFill>
                <a:schemeClr val="tx1"/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solidFill>
                <a:srgbClr val="ff0000"/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 b="1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동 데이터 분석 프로젝트의 목적</a:t>
            </a:r>
            <a:endParaRPr lang="ko-KR" altLang="en-US" b="1">
              <a:solidFill>
                <a:schemeClr val="tx1"/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ko-KR" altLang="en-US" u="sng">
                <a:solidFill>
                  <a:schemeClr val="tx1"/>
                </a:solidFill>
                <a:latin typeface="a타이틀고딕1"/>
                <a:ea typeface="a타이틀고딕1"/>
                <a:cs typeface="함초롬돋움"/>
              </a:rPr>
              <a:t>게임 출시 방향성에 대한 인사이트 도출</a:t>
            </a:r>
            <a:endParaRPr lang="ko-KR" altLang="en-US" u="sng">
              <a:solidFill>
                <a:schemeClr val="tx1"/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Arial"/>
              <a:buChar char="•"/>
              <a:defRPr/>
            </a:pPr>
            <a:r>
              <a:rPr lang="en-US" altLang="ko-KR">
                <a:latin typeface="a타이틀고딕1"/>
                <a:ea typeface="a타이틀고딕1"/>
                <a:cs typeface="함초롬돋움"/>
              </a:rPr>
              <a:t>“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다음 분기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”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의 정의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: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2022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년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3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분기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Arial"/>
              <a:buNone/>
              <a:defRPr/>
            </a:pPr>
            <a:r>
              <a:rPr lang="ko-KR" altLang="en-US">
                <a:latin typeface="a타이틀고딕1"/>
                <a:ea typeface="a타이틀고딕1"/>
                <a:cs typeface="함초롬돋움"/>
              </a:rPr>
              <a:t>    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*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데이터 분석을 진행하는 현 시점을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2021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년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1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분기로 가정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Arial"/>
              <a:buNone/>
              <a:defRPr/>
            </a:pPr>
            <a:r>
              <a:rPr lang="en-US" altLang="ko-KR">
                <a:latin typeface="a타이틀고딕1"/>
                <a:ea typeface="a타이틀고딕1"/>
                <a:cs typeface="함초롬돋움"/>
              </a:rPr>
              <a:t> 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  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**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 평균적으로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 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게임 개발에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1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년 </a:t>
            </a:r>
            <a:r>
              <a:rPr lang="en-US" altLang="ko-KR">
                <a:latin typeface="a타이틀고딕1"/>
                <a:ea typeface="a타이틀고딕1"/>
                <a:cs typeface="함초롬돋움"/>
              </a:rPr>
              <a:t>6</a:t>
            </a:r>
            <a:r>
              <a:rPr lang="ko-KR" altLang="en-US">
                <a:latin typeface="a타이틀고딕1"/>
                <a:ea typeface="a타이틀고딕1"/>
                <a:cs typeface="함초롬돋움"/>
              </a:rPr>
              <a:t>개월이 소요됨을 고려하여 게임 출시 시기 도출</a:t>
            </a:r>
            <a:endParaRPr lang="ko-KR" altLang="en-US"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Arial"/>
              <a:buChar char="•"/>
              <a:defRPr/>
            </a:pPr>
            <a:endParaRPr lang="ko-KR" altLang="en-US">
              <a:latin typeface="a타이틀고딕1"/>
              <a:ea typeface="a타이틀고딕1"/>
              <a:cs typeface="함초롬돋움"/>
            </a:endParaRP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1.1.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목적 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ffc000"/>
                </a:solidFill>
                <a:latin typeface="a타이틀고딕2"/>
                <a:ea typeface="a타이틀고딕2"/>
              </a:rPr>
              <a:t> 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다음 분기에 어떤 게임을 설계할 것인가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333" y="2641600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1.2.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분석 데이터 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5272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1980년~2020년에 출시된 게임들의 출고량에 관한 데이터 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333" y="2641600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081" y="1805111"/>
            <a:ext cx="8354943" cy="37936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데이터셋</a:t>
            </a:r>
            <a:endParaRPr lang="ko-KR" altLang="en-US" b="1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출시연도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출시지역 및 출고량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게임명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개발사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게임 플랫폼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게임 장르 등의 데이터 포함</a:t>
            </a:r>
            <a:endParaRPr lang="ko-KR" altLang="en-US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endParaRPr lang="ko-KR" altLang="en-US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데이터 전처리</a:t>
            </a:r>
            <a:r>
              <a:rPr lang="en-US" altLang="ko-KR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(EDA, Wrangling)</a:t>
            </a:r>
            <a:endParaRPr lang="en-US" altLang="ko-KR" b="1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16,598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개의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데이터 중 출시연도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개발사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게임 장르에 대한 결측치 발견</a:t>
            </a:r>
            <a:endParaRPr lang="ko-KR" altLang="en-US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출시연도는 중앙값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(2007)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으로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개발사와 장르의 결측치는 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‘NaN’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으로 처리</a:t>
            </a:r>
            <a:endParaRPr lang="ko-KR" altLang="en-US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중복값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(1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개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)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삭제</a:t>
            </a:r>
            <a:endParaRPr lang="ko-KR" altLang="en-US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출고량에 이상치 데이터가 존재하여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직전 컬럼값으로 대체</a:t>
            </a:r>
            <a:endParaRPr lang="ko-KR" altLang="en-US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출고량 값 단위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(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백만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)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및 출시연도 통일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(19XX, 2XXX)</a:t>
            </a:r>
            <a:endParaRPr lang="en-US" altLang="ko-KR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0" lvl="0" indent="0" algn="just">
              <a:spcBef>
                <a:spcPts val="600"/>
              </a:spcBef>
              <a:buFont typeface="Wingdings"/>
              <a:buNone/>
              <a:defRPr/>
            </a:pP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  </a:t>
            </a:r>
            <a:r>
              <a:rPr lang="en-US" altLang="ko-KR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*</a:t>
            </a:r>
            <a:r>
              <a:rPr lang="ko-KR" altLang="en-US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 구글 검색을 통해 비교 및 데이터 재확인</a:t>
            </a:r>
            <a:endParaRPr lang="ko-KR" altLang="en-US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b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 bwMode="gray">
          <a:xfrm>
            <a:off x="0" y="0"/>
            <a:ext cx="9144001" cy="5486400"/>
          </a:xfrm>
          <a:prstGeom prst="rect">
            <a:avLst/>
          </a:prstGeom>
          <a:noFill/>
        </p:spPr>
      </p:pic>
      <p:sp>
        <p:nvSpPr>
          <p:cNvPr id="4" name="Rectangle"/>
          <p:cNvSpPr/>
          <p:nvPr/>
        </p:nvSpPr>
        <p:spPr bwMode="gray">
          <a:xfrm>
            <a:off x="0" y="0"/>
            <a:ext cx="9144595" cy="54864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37744" y="1130398"/>
            <a:ext cx="298806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460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ko-KR" altLang="en-US" sz="3460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8225" y="4222880"/>
            <a:ext cx="7611071" cy="143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800" b="1">
                <a:solidFill>
                  <a:srgbClr val="ffffff"/>
                </a:solidFill>
                <a:latin typeface="a타이틀고딕2"/>
                <a:ea typeface="a타이틀고딕2"/>
              </a:rPr>
              <a:t>분석 결과</a:t>
            </a:r>
            <a:endParaRPr lang="ko-KR" altLang="en-US" sz="8800" b="1">
              <a:solidFill>
                <a:srgbClr val="ffffff"/>
              </a:solidFill>
              <a:latin typeface="a타이틀고딕2"/>
              <a:ea typeface="a타이틀고딕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2.1.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게임 시장 동향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연도별 게임 출고량 분석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333" y="2641600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180" y="5373982"/>
            <a:ext cx="8449820" cy="7105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600"/>
              </a:spcBef>
              <a:buFont typeface="Wingdings"/>
              <a:buChar char="m"/>
              <a:defRPr/>
            </a:pPr>
            <a:r>
              <a:rPr lang="ko-KR" altLang="en-US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전체 게임 시장에서 북미</a:t>
            </a:r>
            <a:r>
              <a:rPr lang="en-US" altLang="ko-KR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유럽</a:t>
            </a:r>
            <a:r>
              <a:rPr lang="en-US" altLang="ko-KR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기타 지역</a:t>
            </a:r>
            <a:r>
              <a:rPr lang="en-US" altLang="ko-KR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-</a:t>
            </a:r>
            <a:r>
              <a:rPr lang="ko-KR" altLang="en-US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일본 순으로 출고량이 많음</a:t>
            </a:r>
            <a:endParaRPr lang="ko-KR" altLang="en-US" b="1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>
              <a:spcBef>
                <a:spcPts val="600"/>
              </a:spcBef>
              <a:buFont typeface="Wingdings"/>
              <a:buChar char="m"/>
              <a:defRPr/>
            </a:pPr>
            <a:r>
              <a:rPr lang="en-US" altLang="ko-KR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2000</a:t>
            </a:r>
            <a:r>
              <a:rPr lang="ko-KR" altLang="en-US" b="1">
                <a:solidFill>
                  <a:prstClr val="black">
                    <a:lumMod val="95000"/>
                    <a:lumOff val="5000"/>
                  </a:prstClr>
                </a:solidFill>
                <a:latin typeface="a타이틀고딕1"/>
                <a:ea typeface="a타이틀고딕1"/>
                <a:cs typeface="함초롬돋움"/>
              </a:rPr>
              <a:t>년대 가장 많은 출고량을 기록하였음</a:t>
            </a:r>
            <a:endParaRPr lang="ko-KR" altLang="en-US" b="1">
              <a:solidFill>
                <a:prstClr val="black">
                  <a:lumMod val="95000"/>
                  <a:lumOff val="5000"/>
                </a:prstClr>
              </a:solidFill>
              <a:latin typeface="a타이틀고딕1"/>
              <a:ea typeface="a타이틀고딕1"/>
              <a:cs typeface="함초롬돋움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6800" y="1733197"/>
            <a:ext cx="5570399" cy="3640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2.1.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게임 시장 동향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연도별 게임 출시 건수 분석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333" y="2641600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5333" y="1995051"/>
            <a:ext cx="6555136" cy="3305253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1071088" y="5544926"/>
            <a:ext cx="7640986" cy="719074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285750" lvl="0" indent="-28575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m"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2000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년대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~2010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년대 초반에 많은 게임들이 출시되었음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d0d0d"/>
              </a:solidFill>
              <a:latin typeface="a타이틀고딕1"/>
              <a:ea typeface="a타이틀고딕1"/>
              <a:cs typeface="함초롬돋움"/>
            </a:endParaRPr>
          </a:p>
          <a:p>
            <a:pPr marL="285750" lvl="0" indent="-285750" algn="just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m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그 중에서도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2000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d0d0d"/>
                </a:solidFill>
                <a:latin typeface="a타이틀고딕1"/>
                <a:ea typeface="a타이틀고딕1"/>
                <a:cs typeface="함초롬돋움"/>
              </a:rPr>
              <a:t>년대 후반에 가장 많은 게임들이 출시되었음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d0d0d"/>
              </a:solidFill>
              <a:latin typeface="a타이틀고딕1"/>
              <a:ea typeface="a타이틀고딕1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2.2.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지역별 선호하는 게임 장르가 다른가</a:t>
            </a: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?</a:t>
            </a:r>
            <a:endParaRPr lang="en-US" altLang="ko-KR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82420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모든 지역에서 액션 장르 게임을 가장 선호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,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일본을 제외한 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3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개 지역은 비슷한 양상을 보이고 있음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8531" y="2769257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defRPr/>
            </a:pPr>
            <a:endParaRPr kumimoji="1" lang="ko-Kore-US" altLang="en-US"/>
          </a:p>
        </p:txBody>
      </p:sp>
      <p:pic>
        <p:nvPicPr>
          <p:cNvPr id="1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709702" y="4572566"/>
            <a:ext cx="3693634" cy="2285434"/>
          </a:xfrm>
          <a:prstGeom prst="rect">
            <a:avLst/>
          </a:prstGeom>
        </p:spPr>
      </p:pic>
      <p:pic>
        <p:nvPicPr>
          <p:cNvPr id="1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77198" y="4572566"/>
            <a:ext cx="3693634" cy="2285434"/>
          </a:xfrm>
          <a:prstGeom prst="rect">
            <a:avLst/>
          </a:prstGeom>
        </p:spPr>
      </p:pic>
      <p:pic>
        <p:nvPicPr>
          <p:cNvPr id="18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709702" y="1988820"/>
            <a:ext cx="3693634" cy="2285434"/>
          </a:xfrm>
          <a:prstGeom prst="rect">
            <a:avLst/>
          </a:prstGeom>
        </p:spPr>
      </p:pic>
      <p:pic>
        <p:nvPicPr>
          <p:cNvPr id="2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77198" y="1988820"/>
            <a:ext cx="3693634" cy="22854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"/>
          <p:cNvSpPr>
            <a:spLocks noGrp="1"/>
          </p:cNvSpPr>
          <p:nvPr>
            <p:ph type="body" sz="quarter" idx="13"/>
          </p:nvPr>
        </p:nvSpPr>
        <p:spPr bwMode="gray">
          <a:xfrm>
            <a:off x="194832" y="303984"/>
            <a:ext cx="8352000" cy="540000"/>
          </a:xfrm>
        </p:spPr>
        <p:txBody>
          <a:bodyPr/>
          <a:lstStyle/>
          <a:p>
            <a:pPr lvl="0">
              <a:defRPr/>
            </a:pPr>
            <a:endParaRPr lang="en-US" altLang="ko-KR" sz="1100">
              <a:solidFill>
                <a:schemeClr val="tx1"/>
              </a:solidFill>
              <a:latin typeface="a타이틀고딕2"/>
              <a:ea typeface="a타이틀고딕2"/>
            </a:endParaRPr>
          </a:p>
          <a:p>
            <a:pPr lvl="0">
              <a:defRPr/>
            </a:pP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2.3.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연도별 게임 트렌드가 존재하는가</a:t>
            </a:r>
            <a:r>
              <a:rPr lang="en-US" altLang="ko-KR" sz="3200">
                <a:solidFill>
                  <a:schemeClr val="tx1"/>
                </a:solidFill>
                <a:latin typeface="a타이틀고딕2"/>
                <a:ea typeface="a타이틀고딕2"/>
              </a:rPr>
              <a:t>?</a:t>
            </a:r>
            <a:r>
              <a:rPr lang="ko-KR" altLang="en-US" sz="3200">
                <a:solidFill>
                  <a:schemeClr val="tx1"/>
                </a:solidFill>
                <a:latin typeface="a타이틀고딕2"/>
                <a:ea typeface="a타이틀고딕2"/>
              </a:rPr>
              <a:t> </a:t>
            </a:r>
            <a:endParaRPr lang="ko-KR" altLang="en-US" sz="3200">
              <a:solidFill>
                <a:schemeClr val="tx1"/>
              </a:solidFill>
              <a:latin typeface="a타이틀고딕2"/>
              <a:ea typeface="a타이틀고딕2"/>
            </a:endParaRPr>
          </a:p>
        </p:txBody>
      </p:sp>
      <p:sp>
        <p:nvSpPr>
          <p:cNvPr id="13" name="Rechteck 317"/>
          <p:cNvSpPr/>
          <p:nvPr/>
        </p:nvSpPr>
        <p:spPr bwMode="gray">
          <a:xfrm>
            <a:off x="-1" y="1164617"/>
            <a:ext cx="9144001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▶ 전반적으로 액션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,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스포츠</a:t>
            </a:r>
            <a:r>
              <a:rPr lang="en-US" altLang="ko-KR" sz="2400" b="1">
                <a:solidFill>
                  <a:srgbClr val="ffc000"/>
                </a:solidFill>
                <a:latin typeface="a타이틀고딕1"/>
                <a:ea typeface="a타이틀고딕1"/>
              </a:rPr>
              <a:t>,</a:t>
            </a:r>
            <a:r>
              <a:rPr lang="ko-KR" altLang="en-US" sz="2400" b="1">
                <a:solidFill>
                  <a:srgbClr val="ffc000"/>
                </a:solidFill>
                <a:latin typeface="a타이틀고딕1"/>
                <a:ea typeface="a타이틀고딕1"/>
              </a:rPr>
              <a:t> 슈터 장르가 꾸준히 인기</a:t>
            </a:r>
            <a:endParaRPr lang="ko-KR" altLang="en-US" sz="2400" b="1">
              <a:solidFill>
                <a:srgbClr val="ffc000"/>
              </a:solidFill>
              <a:latin typeface="a타이틀고딕1"/>
              <a:ea typeface="a타이틀고딕1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70832" y="4337684"/>
            <a:ext cx="3368251" cy="252031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2580" y="4337685"/>
            <a:ext cx="3368251" cy="252031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70832" y="1736186"/>
            <a:ext cx="3368251" cy="252031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2580" y="1736186"/>
            <a:ext cx="3368250" cy="2520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ESENTATIONLOAD">
  <a:themeElements>
    <a:clrScheme name="PL Styleguide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PL Styleguid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noAutofit/>
      </a:bodyPr>
      <a:lstStyle>
        <a:defPPr>
          <a:lnSpc>
            <a:spcPct val="90000"/>
          </a:lnSpc>
          <a:spcAft>
            <a:spcPts val="1000"/>
          </a:spcAft>
          <a:defRPr dirty="0" err="1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PresentationLoad GmbH</ep:Company>
  <ep:Words>456</ep:Words>
  <ep:PresentationFormat>화면 슬라이드 쇼(4:3)</ep:PresentationFormat>
  <ep:Paragraphs>79</ep:Paragraphs>
  <ep:Slides>20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PRESENTATIONLOAD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2015-11-26T10:37:47.000</dcterms:created>
  <dc:creator>PresentationLoad</dc:creator>
  <dc:description>www.presentationload.com</dc:description>
  <cp:lastModifiedBy>배나연</cp:lastModifiedBy>
  <dcterms:modified xsi:type="dcterms:W3CDTF">2023-03-13T06:14:10.727</dcterms:modified>
  <cp:revision>853</cp:revision>
  <dc:title>PowerPoint Presentation</dc:title>
  <cp:version/>
</cp:coreProperties>
</file>