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7" r:id="rId9"/>
    <p:sldId id="268" r:id="rId10"/>
    <p:sldId id="269" r:id="rId11"/>
    <p:sldId id="270" r:id="rId12"/>
    <p:sldId id="271" r:id="rId13"/>
    <p:sldId id="263" r:id="rId14"/>
    <p:sldId id="266" r:id="rId15"/>
    <p:sldId id="272" r:id="rId16"/>
    <p:sldId id="265" r:id="rId17"/>
    <p:sldId id="274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63FB0DE-5CD9-4706-BBB8-96D04715B91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E855CCB-2F9E-4A67-A98E-E92545A2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B0DE-5CD9-4706-BBB8-96D04715B91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5CCB-2F9E-4A67-A98E-E92545A2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B0DE-5CD9-4706-BBB8-96D04715B91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5CCB-2F9E-4A67-A98E-E92545A2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94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B0DE-5CD9-4706-BBB8-96D04715B91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5CCB-2F9E-4A67-A98E-E92545A23BA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6520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B0DE-5CD9-4706-BBB8-96D04715B91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5CCB-2F9E-4A67-A98E-E92545A2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21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B0DE-5CD9-4706-BBB8-96D04715B91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5CCB-2F9E-4A67-A98E-E92545A2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55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B0DE-5CD9-4706-BBB8-96D04715B91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5CCB-2F9E-4A67-A98E-E92545A2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10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B0DE-5CD9-4706-BBB8-96D04715B91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5CCB-2F9E-4A67-A98E-E92545A2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29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B0DE-5CD9-4706-BBB8-96D04715B91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5CCB-2F9E-4A67-A98E-E92545A2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7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B0DE-5CD9-4706-BBB8-96D04715B91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5CCB-2F9E-4A67-A98E-E92545A2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6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B0DE-5CD9-4706-BBB8-96D04715B91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5CCB-2F9E-4A67-A98E-E92545A2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1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B0DE-5CD9-4706-BBB8-96D04715B91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5CCB-2F9E-4A67-A98E-E92545A2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B0DE-5CD9-4706-BBB8-96D04715B91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5CCB-2F9E-4A67-A98E-E92545A2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B0DE-5CD9-4706-BBB8-96D04715B91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5CCB-2F9E-4A67-A98E-E92545A2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B0DE-5CD9-4706-BBB8-96D04715B91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5CCB-2F9E-4A67-A98E-E92545A2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3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B0DE-5CD9-4706-BBB8-96D04715B91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5CCB-2F9E-4A67-A98E-E92545A2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3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B0DE-5CD9-4706-BBB8-96D04715B91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5CCB-2F9E-4A67-A98E-E92545A2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1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B0DE-5CD9-4706-BBB8-96D04715B91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55CCB-2F9E-4A67-A98E-E92545A2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34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Improving the Runtime of the </a:t>
            </a:r>
            <a:r>
              <a:rPr lang="en-US" dirty="0" err="1"/>
              <a:t>Ising</a:t>
            </a:r>
            <a:r>
              <a:rPr lang="en-US" dirty="0"/>
              <a:t>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Brian Hanley</a:t>
            </a:r>
          </a:p>
        </p:txBody>
      </p:sp>
    </p:spTree>
    <p:extLst>
      <p:ext uri="{BB962C8B-B14F-4D97-AF65-F5344CB8AC3E}">
        <p14:creationId xmlns:p14="http://schemas.microsoft.com/office/powerpoint/2010/main" val="150528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376149"/>
            <a:ext cx="9905998" cy="1478570"/>
          </a:xfrm>
        </p:spPr>
        <p:txBody>
          <a:bodyPr/>
          <a:lstStyle/>
          <a:p>
            <a:r>
              <a:rPr lang="en-US" dirty="0"/>
              <a:t>40x40 Matrix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739284"/>
            <a:ext cx="3880964" cy="282340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" r="2308" b="4062"/>
          <a:stretch/>
        </p:blipFill>
        <p:spPr>
          <a:xfrm>
            <a:off x="1108509" y="3621269"/>
            <a:ext cx="3913867" cy="28341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878" y="739285"/>
            <a:ext cx="3991532" cy="28197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879" y="3621269"/>
            <a:ext cx="3991532" cy="295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9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227643"/>
            <a:ext cx="9905998" cy="1478570"/>
          </a:xfrm>
        </p:spPr>
        <p:txBody>
          <a:bodyPr/>
          <a:lstStyle/>
          <a:p>
            <a:r>
              <a:rPr lang="en-US" dirty="0"/>
              <a:t>60x60 Matrix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714659"/>
            <a:ext cx="4030342" cy="28449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728999"/>
            <a:ext cx="4030342" cy="29181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131" y="725038"/>
            <a:ext cx="3923279" cy="28345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131" y="3728999"/>
            <a:ext cx="3923279" cy="291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9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323177"/>
            <a:ext cx="9905998" cy="1478570"/>
          </a:xfrm>
        </p:spPr>
        <p:txBody>
          <a:bodyPr/>
          <a:lstStyle/>
          <a:p>
            <a:r>
              <a:rPr lang="en-US" dirty="0"/>
              <a:t>80x80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3" b="2437"/>
          <a:stretch/>
        </p:blipFill>
        <p:spPr>
          <a:xfrm>
            <a:off x="1141411" y="798234"/>
            <a:ext cx="4040110" cy="273653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7" b="3547"/>
          <a:stretch/>
        </p:blipFill>
        <p:spPr>
          <a:xfrm>
            <a:off x="1141412" y="3640537"/>
            <a:ext cx="4089179" cy="28043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669" y="798234"/>
            <a:ext cx="3886742" cy="29125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668" y="3739450"/>
            <a:ext cx="3886742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1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of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an accurate measurement of the system requires a large number of cycles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6"/>
          <a:stretch/>
        </p:blipFill>
        <p:spPr>
          <a:xfrm>
            <a:off x="838200" y="2825087"/>
            <a:ext cx="3877216" cy="25051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62892" y="5330217"/>
            <a:ext cx="224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2x2 matrix at T=1.0</a:t>
            </a:r>
          </a:p>
          <a:p>
            <a:r>
              <a:rPr lang="en-US" dirty="0"/>
              <a:t>Energy vs. Max Cycles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49670" y="2825086"/>
            <a:ext cx="63041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 2x2 matrix at temperature 1 the energy is expected to be ~-1.5244. Our methods required close to 75000 runs to reach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model to be close to useful real world applications we need to be on the scale of Avogadro's Number, ~6*10^23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find the critical temperature accurately we need to look at a lot of temperature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an 80x80 matrix at 100,000 Monte Carlo simulations looking at 8 different temperatures the </a:t>
            </a:r>
            <a:r>
              <a:rPr lang="en-US" dirty="0" err="1"/>
              <a:t>Ising</a:t>
            </a:r>
            <a:r>
              <a:rPr lang="en-US" dirty="0"/>
              <a:t> Model took ~11 hours.</a:t>
            </a:r>
          </a:p>
        </p:txBody>
      </p:sp>
    </p:spTree>
    <p:extLst>
      <p:ext uri="{BB962C8B-B14F-4D97-AF65-F5344CB8AC3E}">
        <p14:creationId xmlns:p14="http://schemas.microsoft.com/office/powerpoint/2010/main" val="350609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Cutting down on floating point operations</a:t>
            </a:r>
          </a:p>
          <a:p>
            <a:r>
              <a:rPr lang="en-US" dirty="0"/>
              <a:t>Using </a:t>
            </a:r>
            <a:r>
              <a:rPr lang="en-US" dirty="0" err="1"/>
              <a:t>Cython</a:t>
            </a:r>
            <a:r>
              <a:rPr lang="en-US" dirty="0"/>
              <a:t> to translate into C or rewriting in another language can increase efficiency</a:t>
            </a:r>
          </a:p>
          <a:p>
            <a:r>
              <a:rPr lang="en-US" dirty="0"/>
              <a:t>Running each temperature step concurrently could cut down on the over all time it takes to gather data</a:t>
            </a:r>
          </a:p>
        </p:txBody>
      </p:sp>
    </p:spTree>
    <p:extLst>
      <p:ext uri="{BB962C8B-B14F-4D97-AF65-F5344CB8AC3E}">
        <p14:creationId xmlns:p14="http://schemas.microsoft.com/office/powerpoint/2010/main" val="324712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processes don’t take up much processing power or memory</a:t>
            </a:r>
          </a:p>
          <a:p>
            <a:r>
              <a:rPr lang="en-US" dirty="0"/>
              <a:t>The starting state of the matrix has little effect on the end result of the Metropolis algorithm for a given temperature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43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3820058" cy="2610214"/>
          </a:xfrm>
        </p:spPr>
      </p:pic>
      <p:sp>
        <p:nvSpPr>
          <p:cNvPr id="6" name="TextBox 5"/>
          <p:cNvSpPr txBox="1"/>
          <p:nvPr/>
        </p:nvSpPr>
        <p:spPr>
          <a:xfrm>
            <a:off x="838200" y="5759355"/>
            <a:ext cx="3488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20x20 matrix, T=2.4, Homogenous Starting Matrix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584" y="365125"/>
            <a:ext cx="3877216" cy="26578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93" y="3052713"/>
            <a:ext cx="3781953" cy="26292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268" y="3052713"/>
            <a:ext cx="3810532" cy="270547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476584" y="5821022"/>
            <a:ext cx="387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20x20 matrix, T=2.4, Random Starting Matrix</a:t>
            </a:r>
          </a:p>
        </p:txBody>
      </p:sp>
    </p:spTree>
    <p:extLst>
      <p:ext uri="{BB962C8B-B14F-4D97-AF65-F5344CB8AC3E}">
        <p14:creationId xmlns:p14="http://schemas.microsoft.com/office/powerpoint/2010/main" val="411805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processes don’t take up much processing power or memory</a:t>
            </a:r>
          </a:p>
          <a:p>
            <a:r>
              <a:rPr lang="en-US" dirty="0"/>
              <a:t>The starting state of the matrix has little effect on the end result of the Metropolis algorithm for a given temperature step</a:t>
            </a:r>
          </a:p>
          <a:p>
            <a:r>
              <a:rPr lang="en-US" dirty="0"/>
              <a:t>One temperature step only takes about an hour to run individually</a:t>
            </a:r>
          </a:p>
          <a:p>
            <a:r>
              <a:rPr lang="en-US" dirty="0"/>
              <a:t>With more processing power we can run a whole range of temperatures in just an hour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47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Lower level language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Cython</a:t>
            </a:r>
            <a:r>
              <a:rPr lang="en-US" dirty="0"/>
              <a:t> package in a </a:t>
            </a:r>
            <a:r>
              <a:rPr lang="en-US" dirty="0" err="1"/>
              <a:t>Jupyter</a:t>
            </a:r>
            <a:r>
              <a:rPr lang="en-US" dirty="0"/>
              <a:t> Notebook on the MSU engineering </a:t>
            </a:r>
            <a:r>
              <a:rPr lang="en-US" dirty="0" err="1"/>
              <a:t>Jupyter</a:t>
            </a:r>
            <a:r>
              <a:rPr lang="en-US" dirty="0"/>
              <a:t> Hub server.</a:t>
            </a:r>
          </a:p>
          <a:p>
            <a:r>
              <a:rPr lang="en-US" dirty="0"/>
              <a:t>Running an 80x80 matrix at 100000 cycles from T=2.0-2.4 at steps of 0.05</a:t>
            </a:r>
          </a:p>
          <a:p>
            <a:r>
              <a:rPr lang="en-US" dirty="0"/>
              <a:t>Run time cut down from 11 hours to 7 hours</a:t>
            </a:r>
          </a:p>
        </p:txBody>
      </p:sp>
    </p:spTree>
    <p:extLst>
      <p:ext uri="{BB962C8B-B14F-4D97-AF65-F5344CB8AC3E}">
        <p14:creationId xmlns:p14="http://schemas.microsoft.com/office/powerpoint/2010/main" val="2862548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each temperature step concurrently using C, </a:t>
            </a:r>
            <a:r>
              <a:rPr lang="en-US" dirty="0" err="1"/>
              <a:t>Cython</a:t>
            </a:r>
            <a:r>
              <a:rPr lang="en-US" dirty="0"/>
              <a:t>, or a similar language will improve the final run time of our program</a:t>
            </a:r>
          </a:p>
          <a:p>
            <a:r>
              <a:rPr lang="en-US" dirty="0"/>
              <a:t>Running more tests at smaller steps will give us a clearer idea of what the critical temperature will be</a:t>
            </a:r>
          </a:p>
          <a:p>
            <a:r>
              <a:rPr lang="en-US" dirty="0"/>
              <a:t>With an efficient program we can calculate the critical temperature for a realistically sized matrix</a:t>
            </a:r>
          </a:p>
        </p:txBody>
      </p:sp>
    </p:spTree>
    <p:extLst>
      <p:ext uri="{BB962C8B-B14F-4D97-AF65-F5344CB8AC3E}">
        <p14:creationId xmlns:p14="http://schemas.microsoft.com/office/powerpoint/2010/main" val="48965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Ising</a:t>
            </a:r>
            <a:r>
              <a:rPr lang="en-US" dirty="0"/>
              <a:t>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355504"/>
            <a:ext cx="9905999" cy="38597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Models phase transitions in 1 and 2 dimensions</a:t>
            </a:r>
          </a:p>
          <a:p>
            <a:r>
              <a:rPr lang="en-US" dirty="0"/>
              <a:t>Consists of lattice of spin up and down particles</a:t>
            </a:r>
          </a:p>
          <a:p>
            <a:r>
              <a:rPr lang="en-US" dirty="0"/>
              <a:t>Particles can change spin during the simulation</a:t>
            </a:r>
          </a:p>
          <a:p>
            <a:r>
              <a:rPr lang="en-US" dirty="0"/>
              <a:t>System has 4 temperature dependent values</a:t>
            </a:r>
          </a:p>
          <a:p>
            <a:pPr lvl="1"/>
            <a:r>
              <a:rPr lang="en-US" dirty="0"/>
              <a:t>Energy per particle (E)</a:t>
            </a:r>
          </a:p>
          <a:p>
            <a:pPr lvl="1"/>
            <a:r>
              <a:rPr lang="en-US" dirty="0"/>
              <a:t>Specific Heat (</a:t>
            </a:r>
            <a:r>
              <a:rPr lang="en-US" dirty="0" err="1"/>
              <a:t>C</a:t>
            </a:r>
            <a:r>
              <a:rPr lang="en-US" sz="2000" dirty="0" err="1"/>
              <a:t>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Mean Magnetization (|M|)</a:t>
            </a:r>
          </a:p>
          <a:p>
            <a:pPr lvl="1"/>
            <a:r>
              <a:rPr lang="en-US" dirty="0"/>
              <a:t>Magnetic </a:t>
            </a:r>
            <a:r>
              <a:rPr lang="en-US" dirty="0" err="1"/>
              <a:t>Susceptibilty</a:t>
            </a:r>
            <a:r>
              <a:rPr lang="en-US" dirty="0"/>
              <a:t> (</a:t>
            </a:r>
            <a:r>
              <a:rPr lang="en-US" dirty="0">
                <a:latin typeface="Gulim" panose="020B0600000101010101" pitchFamily="34" charset="-127"/>
                <a:ea typeface="Gulim" panose="020B0600000101010101" pitchFamily="34" charset="-127"/>
              </a:rPr>
              <a:t>χ)</a:t>
            </a:r>
          </a:p>
          <a:p>
            <a:r>
              <a:rPr lang="en-US" dirty="0">
                <a:ea typeface="Gulim" panose="020B0600000101010101" pitchFamily="34" charset="-127"/>
              </a:rPr>
              <a:t>At the critical temperature (T</a:t>
            </a:r>
            <a:r>
              <a:rPr lang="en-US" sz="2400" dirty="0">
                <a:ea typeface="Gulim" panose="020B0600000101010101" pitchFamily="34" charset="-127"/>
              </a:rPr>
              <a:t>c</a:t>
            </a:r>
            <a:r>
              <a:rPr lang="en-US" dirty="0">
                <a:ea typeface="Gulim" panose="020B0600000101010101" pitchFamily="34" charset="-127"/>
              </a:rPr>
              <a:t>) the phase change occurs</a:t>
            </a:r>
          </a:p>
        </p:txBody>
      </p:sp>
    </p:spTree>
    <p:extLst>
      <p:ext uri="{BB962C8B-B14F-4D97-AF65-F5344CB8AC3E}">
        <p14:creationId xmlns:p14="http://schemas.microsoft.com/office/powerpoint/2010/main" val="202032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9932"/>
            <a:ext cx="4274731" cy="308552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24" y="3525452"/>
            <a:ext cx="4156882" cy="3042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111" y="418506"/>
            <a:ext cx="4146167" cy="31069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617" y="3525453"/>
            <a:ext cx="4371153" cy="30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0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</a:t>
            </a:r>
            <a:r>
              <a:rPr lang="en-US" dirty="0" err="1"/>
              <a:t>Ising</a:t>
            </a:r>
            <a:r>
              <a:rPr lang="en-US" dirty="0"/>
              <a:t>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square matrix size, n, n * n=N</a:t>
            </a:r>
          </a:p>
          <a:p>
            <a:r>
              <a:rPr lang="en-US" dirty="0"/>
              <a:t>Set initial and final temperatures</a:t>
            </a:r>
          </a:p>
          <a:p>
            <a:r>
              <a:rPr lang="en-US" dirty="0"/>
              <a:t>Set temperature step size</a:t>
            </a:r>
          </a:p>
          <a:p>
            <a:r>
              <a:rPr lang="en-US" dirty="0"/>
              <a:t>Set number of Monte Carlo cycles, MC</a:t>
            </a:r>
          </a:p>
          <a:p>
            <a:r>
              <a:rPr lang="en-US" dirty="0"/>
              <a:t>Run tests from initial to final temperatures</a:t>
            </a:r>
          </a:p>
        </p:txBody>
      </p:sp>
    </p:spTree>
    <p:extLst>
      <p:ext uri="{BB962C8B-B14F-4D97-AF65-F5344CB8AC3E}">
        <p14:creationId xmlns:p14="http://schemas.microsoft.com/office/powerpoint/2010/main" val="216366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</a:t>
            </a:r>
            <a:r>
              <a:rPr lang="en-US" dirty="0" err="1"/>
              <a:t>Ising</a:t>
            </a:r>
            <a:r>
              <a:rPr lang="en-US" dirty="0"/>
              <a:t> Model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Matrix and values for Energy and Magnetization</a:t>
            </a:r>
          </a:p>
          <a:p>
            <a:pPr lvl="1"/>
            <a:r>
              <a:rPr lang="en-US" dirty="0"/>
              <a:t>If temperature is below 1.5 all matrix spins =1, else keep old configuration</a:t>
            </a:r>
          </a:p>
          <a:p>
            <a:pPr lvl="1"/>
            <a:r>
              <a:rPr lang="en-US" dirty="0"/>
              <a:t>Energy: Negative sum of all points times the previous points in x and y direction</a:t>
            </a:r>
          </a:p>
          <a:p>
            <a:pPr lvl="1"/>
            <a:r>
              <a:rPr lang="en-US" dirty="0"/>
              <a:t>Magnetization: Sum of all the spins</a:t>
            </a:r>
          </a:p>
          <a:p>
            <a:r>
              <a:rPr lang="en-US" dirty="0"/>
              <a:t>Run Metropolis algorithm MC number of times, updating Energy and Magnetization as you go</a:t>
            </a:r>
          </a:p>
          <a:p>
            <a:r>
              <a:rPr lang="en-US" dirty="0"/>
              <a:t>At the end of each cycle update the average values E, E^2, M, M^2, and |M|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2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</a:t>
            </a:r>
            <a:r>
              <a:rPr lang="en-US" dirty="0" err="1"/>
              <a:t>Ising</a:t>
            </a:r>
            <a:r>
              <a:rPr lang="en-US" dirty="0"/>
              <a:t> Model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each temperature calculate system properties</a:t>
            </a:r>
          </a:p>
          <a:p>
            <a:pPr lvl="1"/>
            <a:r>
              <a:rPr lang="en-US" dirty="0"/>
              <a:t>Norm of values: Average values/MC</a:t>
            </a:r>
          </a:p>
          <a:p>
            <a:pPr lvl="1"/>
            <a:r>
              <a:rPr lang="en-US" dirty="0"/>
              <a:t>E and M variance: Sum of the squared values – sum of single variables squared /N</a:t>
            </a:r>
          </a:p>
          <a:p>
            <a:pPr lvl="1"/>
            <a:r>
              <a:rPr lang="en-US" dirty="0"/>
              <a:t>Energy per particle: Norm of E / N</a:t>
            </a:r>
          </a:p>
          <a:p>
            <a:pPr lvl="1"/>
            <a:r>
              <a:rPr lang="en-US" dirty="0"/>
              <a:t>Specific Heat: E variance / temperature squared</a:t>
            </a:r>
          </a:p>
          <a:p>
            <a:pPr lvl="1"/>
            <a:r>
              <a:rPr lang="en-US" dirty="0"/>
              <a:t>Magnetic Susceptibility: M variance / temperature</a:t>
            </a:r>
          </a:p>
          <a:p>
            <a:pPr lvl="1"/>
            <a:r>
              <a:rPr lang="en-US" dirty="0"/>
              <a:t>Magnetization: Norm of Absolute Magnetization / N</a:t>
            </a:r>
          </a:p>
          <a:p>
            <a:r>
              <a:rPr lang="en-US" dirty="0"/>
              <a:t>Plot expectation values as a function of temperature</a:t>
            </a:r>
          </a:p>
        </p:txBody>
      </p:sp>
    </p:spTree>
    <p:extLst>
      <p:ext uri="{BB962C8B-B14F-4D97-AF65-F5344CB8AC3E}">
        <p14:creationId xmlns:p14="http://schemas.microsoft.com/office/powerpoint/2010/main" val="402014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Metropolis Algorithm For </a:t>
            </a:r>
            <a:r>
              <a:rPr lang="en-US" dirty="0" err="1"/>
              <a:t>Ising</a:t>
            </a:r>
            <a:r>
              <a:rPr lang="en-US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Monte Carlo Method</a:t>
                </a:r>
              </a:p>
              <a:p>
                <a:r>
                  <a:rPr lang="en-US" dirty="0"/>
                  <a:t>2 probability functions</a:t>
                </a:r>
              </a:p>
              <a:p>
                <a:pPr lvl="1"/>
                <a:r>
                  <a:rPr lang="en-US" dirty="0"/>
                  <a:t>Transition Probability: 1 in this case</a:t>
                </a:r>
              </a:p>
              <a:p>
                <a:pPr lvl="1"/>
                <a:r>
                  <a:rPr lang="en-US" dirty="0"/>
                  <a:t>Acceptance Probability: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Choose N number of random points</a:t>
                </a:r>
              </a:p>
              <a:p>
                <a:r>
                  <a:rPr lang="en-US" dirty="0"/>
                  <a:t>On accepted switches update Magnetization and Energy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5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Critical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set up a test to find the critical temperature of a system by graphing the 4 expectation values with respect to temperature</a:t>
            </a:r>
          </a:p>
          <a:p>
            <a:r>
              <a:rPr lang="en-US" dirty="0"/>
              <a:t>I went from T=2.0 to 2.4 at steps of 0.05</a:t>
            </a:r>
          </a:p>
          <a:p>
            <a:r>
              <a:rPr lang="en-US" dirty="0"/>
              <a:t>I looked at matrix sizes of 20, 40, 60, and 80</a:t>
            </a:r>
          </a:p>
          <a:p>
            <a:r>
              <a:rPr lang="en-US" dirty="0"/>
              <a:t>For each matrix I looked at the peaks of the Specific Heat and Magnetic Susceptibility to determine the critical temperature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7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595" y="-173052"/>
            <a:ext cx="9905998" cy="1478570"/>
          </a:xfrm>
        </p:spPr>
        <p:txBody>
          <a:bodyPr/>
          <a:lstStyle/>
          <a:p>
            <a:r>
              <a:rPr lang="en-US" dirty="0"/>
              <a:t>20x20 matrix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82" y="3759185"/>
            <a:ext cx="3753374" cy="272453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" t="3418" r="1750" b="2395"/>
          <a:stretch/>
        </p:blipFill>
        <p:spPr>
          <a:xfrm>
            <a:off x="7370248" y="1009934"/>
            <a:ext cx="3677163" cy="25930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248" y="3755498"/>
            <a:ext cx="3677164" cy="27282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530" y="973741"/>
            <a:ext cx="3772426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1093</TotalTime>
  <Words>782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Gulim</vt:lpstr>
      <vt:lpstr>Arial</vt:lpstr>
      <vt:lpstr>Cambria Math</vt:lpstr>
      <vt:lpstr>Trebuchet MS</vt:lpstr>
      <vt:lpstr>Tw Cen MT</vt:lpstr>
      <vt:lpstr>Circuit</vt:lpstr>
      <vt:lpstr>Improving the Runtime of the Ising Model</vt:lpstr>
      <vt:lpstr>What is the Ising Model?</vt:lpstr>
      <vt:lpstr>PowerPoint Presentation</vt:lpstr>
      <vt:lpstr>Methods for Ising Model </vt:lpstr>
      <vt:lpstr>Methods for Ising Model (cont)</vt:lpstr>
      <vt:lpstr>Methods for Ising Model (cont.)</vt:lpstr>
      <vt:lpstr>Metropolis Algorithm For Ising Model</vt:lpstr>
      <vt:lpstr>Finding the Critical temperature</vt:lpstr>
      <vt:lpstr>20x20 matrix</vt:lpstr>
      <vt:lpstr>40x40 Matrix </vt:lpstr>
      <vt:lpstr>60x60 Matrix</vt:lpstr>
      <vt:lpstr>80x80</vt:lpstr>
      <vt:lpstr>Constraints of Computing</vt:lpstr>
      <vt:lpstr>Possible Solutions</vt:lpstr>
      <vt:lpstr>Parallel Processing</vt:lpstr>
      <vt:lpstr>PowerPoint Presentation</vt:lpstr>
      <vt:lpstr>Parallel Processing</vt:lpstr>
      <vt:lpstr>Using a Lower level language </vt:lpstr>
      <vt:lpstr>Final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the Efficiency of the Ising Model</dc:title>
  <dc:creator>Brian Hanley</dc:creator>
  <cp:lastModifiedBy>Brian Hanley</cp:lastModifiedBy>
  <cp:revision>33</cp:revision>
  <dcterms:created xsi:type="dcterms:W3CDTF">2017-05-01T18:28:46Z</dcterms:created>
  <dcterms:modified xsi:type="dcterms:W3CDTF">2017-05-03T12:59:10Z</dcterms:modified>
</cp:coreProperties>
</file>