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85" r:id="rId5"/>
    <p:sldId id="281" r:id="rId6"/>
    <p:sldId id="287" r:id="rId7"/>
    <p:sldId id="282" r:id="rId8"/>
    <p:sldId id="288" r:id="rId9"/>
    <p:sldId id="28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8281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4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7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407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3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0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0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0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26FA-1AAD-401A-A407-87423960B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896" y="1246334"/>
            <a:ext cx="7812947" cy="21826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masis MT Pro Light" panose="020B0604020202020204" pitchFamily="18" charset="0"/>
              </a:rPr>
              <a:t>DISEÑO Y FABRICACION DE UNA PROTESIS DE DEDO INDICE</a:t>
            </a:r>
            <a:endParaRPr lang="es-MX" sz="4800" dirty="0">
              <a:latin typeface="Amasis MT Pro Light" panose="020B060402020202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17EF2-7C77-4017-AB05-C93AABF4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48" y="-40321"/>
            <a:ext cx="7385365" cy="940810"/>
          </a:xfrm>
        </p:spPr>
        <p:txBody>
          <a:bodyPr/>
          <a:lstStyle/>
          <a:p>
            <a:r>
              <a:rPr lang="es-MX" dirty="0">
                <a:latin typeface="Amasis MT Pro Light" panose="020B0604020202020204" pitchFamily="18" charset="0"/>
              </a:rPr>
              <a:t>Universidad Autónoma de Nuevo León </a:t>
            </a:r>
          </a:p>
          <a:p>
            <a:r>
              <a:rPr lang="es-MX" dirty="0">
                <a:latin typeface="Amasis MT Pro Light" panose="020B0604020202020204" pitchFamily="18" charset="0"/>
              </a:rPr>
              <a:t>Facultad de Ingeniería Mecánica y Eléctrica </a:t>
            </a:r>
            <a:endParaRPr lang="es-MX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1</a:t>
            </a:fld>
            <a:endParaRPr lang="es-MX" sz="2800" dirty="0"/>
          </a:p>
        </p:txBody>
      </p:sp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5" y="80328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3E7E40-B3EC-48D0-A6E5-6296ABE8EB7C}"/>
              </a:ext>
            </a:extLst>
          </p:cNvPr>
          <p:cNvSpPr txBox="1"/>
          <p:nvPr/>
        </p:nvSpPr>
        <p:spPr>
          <a:xfrm>
            <a:off x="383044" y="5547697"/>
            <a:ext cx="389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masis MT Pro Medium" panose="020B0604020202020204" pitchFamily="18" charset="0"/>
              </a:rPr>
              <a:t>Equipo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A7C36F-E88C-4B41-890F-0ED054BF35A4}"/>
              </a:ext>
            </a:extLst>
          </p:cNvPr>
          <p:cNvSpPr txBox="1"/>
          <p:nvPr/>
        </p:nvSpPr>
        <p:spPr>
          <a:xfrm>
            <a:off x="186245" y="6009362"/>
            <a:ext cx="55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MX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Ciudad Universitaria, a </a:t>
            </a:r>
            <a:r>
              <a:rPr lang="es-MX" dirty="0">
                <a:latin typeface="Tw Cen MT" panose="020B0602020104020603" pitchFamily="34" charset="0"/>
              </a:rPr>
              <a:t>21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 de </a:t>
            </a:r>
            <a:r>
              <a:rPr lang="es-MX" dirty="0">
                <a:latin typeface="Tw Cen MT" panose="020B0602020104020603" pitchFamily="34" charset="0"/>
              </a:rPr>
              <a:t>octubre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 del 2022</a:t>
            </a:r>
            <a:r>
              <a:rPr lang="es-MX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  <a:endParaRPr lang="es-MX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C4B183D5-0A87-3330-FFFC-12E0A644ECE7}"/>
              </a:ext>
            </a:extLst>
          </p:cNvPr>
          <p:cNvSpPr txBox="1">
            <a:spLocks/>
          </p:cNvSpPr>
          <p:nvPr/>
        </p:nvSpPr>
        <p:spPr>
          <a:xfrm>
            <a:off x="2207147" y="3547538"/>
            <a:ext cx="7385365" cy="94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 b="1" dirty="0">
                <a:latin typeface="Amasis MT Pro Light" panose="020B0604020202020204" pitchFamily="18" charset="0"/>
              </a:rPr>
              <a:t>“Dedo </a:t>
            </a:r>
            <a:r>
              <a:rPr lang="es-MX" sz="4000" b="1" dirty="0" err="1">
                <a:latin typeface="Amasis MT Pro Light" panose="020B0604020202020204" pitchFamily="18" charset="0"/>
              </a:rPr>
              <a:t>Ind</a:t>
            </a:r>
            <a:r>
              <a:rPr lang="es-MX" sz="4000" b="1" dirty="0">
                <a:latin typeface="Amasis MT Pro Light" panose="020B0604020202020204" pitchFamily="18" charset="0"/>
              </a:rPr>
              <a:t> Funcional”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23735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"/>
    </mc:Choice>
    <mc:Fallback xmlns="">
      <p:transition spd="slow" advTm="44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302020"/>
            <a:ext cx="3855720" cy="4253959"/>
          </a:xfrm>
        </p:spPr>
        <p:txBody>
          <a:bodyPr>
            <a:noAutofit/>
          </a:bodyPr>
          <a:lstStyle/>
          <a:p>
            <a:r>
              <a:rPr lang="es-MX" sz="2000" dirty="0"/>
              <a:t>Fue un trabajo tedioso y un poco difícil de realizar ya que nosotros nunca habíamos tenido la oportunidad de siquiera pensar en realizar una prótesis, pero con las investigaciones realizadas a lo largo del semestre, cursos, internet y un poco de ingenio se pudo sacar adelante la prótesis, teniendo así éxito en nuestro principal objetivo de realizar una prótesis de dedo funcional. 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172F81ED-CA07-9D49-1AC2-9DAE44DE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10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18779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" y="196675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2</a:t>
            </a:fld>
            <a:endParaRPr lang="es-MX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79EA1-C003-4EAF-84D7-81724C76A509}"/>
              </a:ext>
            </a:extLst>
          </p:cNvPr>
          <p:cNvSpPr txBox="1"/>
          <p:nvPr/>
        </p:nvSpPr>
        <p:spPr>
          <a:xfrm>
            <a:off x="1524000" y="1167868"/>
            <a:ext cx="8703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masis MT Pro Light" panose="02040304050005020304" pitchFamily="18" charset="0"/>
              </a:rPr>
              <a:t>Índice</a:t>
            </a:r>
          </a:p>
          <a:p>
            <a:r>
              <a:rPr lang="es-MX" b="1" dirty="0">
                <a:latin typeface="Amasis MT Pro Light" panose="02040304050005020304" pitchFamily="18" charset="0"/>
              </a:rPr>
              <a:t>I Introducción …………………………………………………………………………. 3</a:t>
            </a:r>
          </a:p>
          <a:p>
            <a:r>
              <a:rPr lang="es-MX" dirty="0">
                <a:latin typeface="Amasis MT Pro Light" panose="02040304050005020304" pitchFamily="18" charset="0"/>
              </a:rPr>
              <a:t>Justificación </a:t>
            </a:r>
            <a:r>
              <a:rPr lang="es-MX" b="1" dirty="0">
                <a:latin typeface="Amasis MT Pro Light" panose="02040304050005020304" pitchFamily="18" charset="0"/>
              </a:rPr>
              <a:t>………...…………………………………………………………………. 4</a:t>
            </a:r>
            <a:endParaRPr lang="es-MX" dirty="0">
              <a:latin typeface="Amasis MT Pro Light" panose="02040304050005020304" pitchFamily="18" charset="0"/>
            </a:endParaRPr>
          </a:p>
          <a:p>
            <a:r>
              <a:rPr lang="es-MX" dirty="0">
                <a:latin typeface="Amasis MT Pro Light" panose="02040304050005020304" pitchFamily="18" charset="0"/>
              </a:rPr>
              <a:t>Objetivos </a:t>
            </a:r>
            <a:r>
              <a:rPr lang="es-MX" b="1" dirty="0">
                <a:latin typeface="Amasis MT Pro Light" panose="02040304050005020304" pitchFamily="18" charset="0"/>
              </a:rPr>
              <a:t>………………………………………………………………………………. 4</a:t>
            </a:r>
            <a:endParaRPr lang="es-MX" dirty="0">
              <a:latin typeface="Amasis MT Pro Light" panose="02040304050005020304" pitchFamily="18" charset="0"/>
            </a:endParaRPr>
          </a:p>
          <a:p>
            <a:r>
              <a:rPr lang="es-MX" b="1" dirty="0">
                <a:latin typeface="Amasis MT Pro Light" panose="02040304050005020304" pitchFamily="18" charset="0"/>
              </a:rPr>
              <a:t>II Antecedentes y Fundamentos ……………………………………………………….5</a:t>
            </a:r>
          </a:p>
          <a:p>
            <a:r>
              <a:rPr lang="es-MX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IV 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Amasis MT Pro Light" panose="02040304050005020304" pitchFamily="18" charset="0"/>
              </a:rPr>
              <a:t>Resultados y Discusión </a:t>
            </a:r>
            <a:r>
              <a:rPr lang="es-MX" b="1" dirty="0">
                <a:latin typeface="Amasis MT Pro Light" panose="02040304050005020304" pitchFamily="18" charset="0"/>
              </a:rPr>
              <a:t>……………………………………………………….............7</a:t>
            </a: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Amasis MT Pro Light" panose="02040304050005020304" pitchFamily="18" charset="0"/>
              </a:rPr>
              <a:t>Conclusión ………………….</a:t>
            </a:r>
            <a:r>
              <a:rPr lang="es-MX" b="1" dirty="0">
                <a:latin typeface="Amasis MT Pro Light" panose="02040304050005020304" pitchFamily="18" charset="0"/>
              </a:rPr>
              <a:t>……………....................................................................................9</a:t>
            </a:r>
            <a:endParaRPr lang="es-MX" dirty="0">
              <a:solidFill>
                <a:srgbClr val="000000"/>
              </a:solidFill>
              <a:latin typeface="Amasis MT Pro Light" panose="02040304050005020304" pitchFamily="18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0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" y="196675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3</a:t>
            </a:fld>
            <a:endParaRPr lang="es-MX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5B2CDA-CF2E-4DF4-832E-7555CFD90AEE}"/>
              </a:ext>
            </a:extLst>
          </p:cNvPr>
          <p:cNvSpPr txBox="1"/>
          <p:nvPr/>
        </p:nvSpPr>
        <p:spPr>
          <a:xfrm>
            <a:off x="5741283" y="4673310"/>
            <a:ext cx="543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 Introducción </a:t>
            </a:r>
          </a:p>
        </p:txBody>
      </p:sp>
    </p:spTree>
    <p:extLst>
      <p:ext uri="{BB962C8B-B14F-4D97-AF65-F5344CB8AC3E}">
        <p14:creationId xmlns:p14="http://schemas.microsoft.com/office/powerpoint/2010/main" val="24404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0423" y="597959"/>
            <a:ext cx="5278605" cy="5121706"/>
          </a:xfrm>
        </p:spPr>
        <p:txBody>
          <a:bodyPr>
            <a:noAutofit/>
          </a:bodyPr>
          <a:lstStyle/>
          <a:p>
            <a:r>
              <a:rPr lang="es-MX" sz="2000" dirty="0"/>
              <a:t>Justificación: Con este proyecto podremos poner en práctica lo aprendido del curso, así como ayudar a alguien que necesite una prótesis de dedo a conseguirla de una manera económica y funcional. Así mismo se pretende ayudar con nuestra investigación a futuros ingenieros que quieran realizar un proyecto parecido. </a:t>
            </a:r>
          </a:p>
          <a:p>
            <a:endParaRPr lang="es-MX" sz="2000" dirty="0"/>
          </a:p>
          <a:p>
            <a:r>
              <a:rPr lang="es-MX" sz="2000" dirty="0"/>
              <a:t>Objetivo: Crear una prótesis de dedo índice funcional, a partir de lo que esta a nuestro alcance tanto como recursos monetarios, tiempo y conocimiento. </a:t>
            </a:r>
          </a:p>
        </p:txBody>
      </p:sp>
      <p:sp>
        <p:nvSpPr>
          <p:cNvPr id="7" name="Marcador de número de diapositiva 7">
            <a:extLst>
              <a:ext uri="{FF2B5EF4-FFF2-40B4-BE49-F238E27FC236}">
                <a16:creationId xmlns:a16="http://schemas.microsoft.com/office/drawing/2014/main" id="{CA999906-CAB3-75BF-2E4F-DC0F4FB7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4</a:t>
            </a:fld>
            <a:endParaRPr lang="es-MX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A57662-895F-8D90-7BE3-C140098E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1" y="2164209"/>
            <a:ext cx="4757835" cy="25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2B7181-1E2B-AC2E-7D48-AC6B520DE1BD}"/>
              </a:ext>
            </a:extLst>
          </p:cNvPr>
          <p:cNvSpPr txBox="1"/>
          <p:nvPr/>
        </p:nvSpPr>
        <p:spPr>
          <a:xfrm>
            <a:off x="4689139" y="3823359"/>
            <a:ext cx="626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II Antecedentes y Fundamentos</a:t>
            </a:r>
          </a:p>
          <a:p>
            <a:endParaRPr lang="es-MX" dirty="0"/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58FBAFCC-CC0B-F483-C242-89D8139C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5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660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776" y="968251"/>
            <a:ext cx="5042420" cy="4921498"/>
          </a:xfrm>
        </p:spPr>
        <p:txBody>
          <a:bodyPr>
            <a:noAutofit/>
          </a:bodyPr>
          <a:lstStyle/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En base a un proyecto realizado de una prótesis parcial de mano y un proyecto de investigación del dedo índice se profundizo en cómo abordar el problema. </a:t>
            </a:r>
          </a:p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Lo primero que se hace es decidir si se realizará una prótesis estética o funcional.</a:t>
            </a:r>
          </a:p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Después, se empieza con el análisis de la mano, comprobando sus movimientos, etc.</a:t>
            </a:r>
          </a:p>
          <a:p>
            <a:r>
              <a:rPr lang="es-MX" sz="2000" dirty="0">
                <a:latin typeface="Franklin Gothic Book (Cuerpo)"/>
              </a:rPr>
              <a:t>Por último se comienzan a realizar prototipos en materiales poco costoso y fácil de manipular como la plastilina/arcilla. En este caso se realizaron directo en el software.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35300DAF-A5A5-8AC6-2453-AB589B51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6</a:t>
            </a:fld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6CBC52-3D3D-3069-48AE-14B08EE5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2" y="410547"/>
            <a:ext cx="3175355" cy="28458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B1F4DA-5B78-0A1B-96E3-3574E1A35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6" t="14119" b="34830"/>
          <a:stretch/>
        </p:blipFill>
        <p:spPr>
          <a:xfrm>
            <a:off x="2227554" y="3429000"/>
            <a:ext cx="2775685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AFF2C2-11FF-D5D3-AA40-DF28BC76DA22}"/>
              </a:ext>
            </a:extLst>
          </p:cNvPr>
          <p:cNvSpPr txBox="1"/>
          <p:nvPr/>
        </p:nvSpPr>
        <p:spPr>
          <a:xfrm>
            <a:off x="5426256" y="3834107"/>
            <a:ext cx="6162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III </a:t>
            </a:r>
            <a:r>
              <a:rPr lang="es-MX" sz="6000" b="0" i="0" u="none" strike="noStrike" baseline="0" dirty="0">
                <a:latin typeface="Amasis MT Pro Medium" panose="02040604050005020304" pitchFamily="18" charset="0"/>
              </a:rPr>
              <a:t>Resultados y Discusión </a:t>
            </a:r>
            <a:endParaRPr lang="es-MX" sz="6000" dirty="0">
              <a:latin typeface="Amasis MT Pro Medium" panose="02040604050005020304" pitchFamily="18" charset="0"/>
            </a:endParaRPr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DA2821AB-FBE2-BA0A-0943-8D2FCB95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7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254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801208"/>
            <a:ext cx="3855720" cy="3255584"/>
          </a:xfrm>
        </p:spPr>
        <p:txBody>
          <a:bodyPr>
            <a:noAutofit/>
          </a:bodyPr>
          <a:lstStyle/>
          <a:p>
            <a:r>
              <a:rPr lang="es-MX" sz="2000" dirty="0"/>
              <a:t>Después de un par de intentos y mas investigaciones se pudo obtener la impresión del dedo en 3D, el cual mediante sistemas de poleas logramos su movimiento, así mismo dicho dedo fue sujeto a un guante para poder tener un mejor agarre y un mejor movimiento de nuestro dedo.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8EE4A9F1-72C6-CB40-D1F2-08D69DAA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8</a:t>
            </a:fld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169635-ABAE-F889-53E8-99AFE8A7E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8" t="10068" r="17226" b="8980"/>
          <a:stretch/>
        </p:blipFill>
        <p:spPr>
          <a:xfrm>
            <a:off x="130630" y="139959"/>
            <a:ext cx="2668552" cy="42454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7A780F-7CEE-4BA2-2DD3-125C4AE83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0" t="15919" r="20310" b="7755"/>
          <a:stretch/>
        </p:blipFill>
        <p:spPr>
          <a:xfrm>
            <a:off x="2799182" y="3191069"/>
            <a:ext cx="2401527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44E024-1280-CB8E-ACA2-ACCAECD5CF84}"/>
              </a:ext>
            </a:extLst>
          </p:cNvPr>
          <p:cNvSpPr txBox="1"/>
          <p:nvPr/>
        </p:nvSpPr>
        <p:spPr>
          <a:xfrm>
            <a:off x="6722950" y="4540607"/>
            <a:ext cx="44457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i="0" u="none" strike="noStrike" baseline="0" dirty="0">
                <a:latin typeface="Amasis MT Pro Medium" panose="02040604050005020304" pitchFamily="18" charset="0"/>
                <a:cs typeface="Times New Roman" panose="02020603050405020304" pitchFamily="18" charset="0"/>
              </a:rPr>
              <a:t>Conclusión</a:t>
            </a:r>
            <a:endParaRPr lang="es-MX" sz="60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070BEABB-315F-6404-FD61-16C15D05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9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7992155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50</TotalTime>
  <Words>376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Amasis MT Pro Light</vt:lpstr>
      <vt:lpstr>Amasis MT Pro Medium</vt:lpstr>
      <vt:lpstr>Franklin Gothic Book</vt:lpstr>
      <vt:lpstr>Franklin Gothic Book (Cuerpo)</vt:lpstr>
      <vt:lpstr>Tw Cen MT</vt:lpstr>
      <vt:lpstr>Recorte</vt:lpstr>
      <vt:lpstr>DISEÑO Y FABRICACION DE UNA PROTESIS DE DEDO INDICE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Fabricación y Evaluación de un Mini-Transformador con Núcleo de Ferrofluido</dc:title>
  <dc:creator>ISAAC ESTRADA GARCIA</dc:creator>
  <cp:lastModifiedBy>Brenda Giselle Hinojosa</cp:lastModifiedBy>
  <cp:revision>4</cp:revision>
  <dcterms:created xsi:type="dcterms:W3CDTF">2022-11-05T02:21:51Z</dcterms:created>
  <dcterms:modified xsi:type="dcterms:W3CDTF">2022-11-11T01:05:15Z</dcterms:modified>
</cp:coreProperties>
</file>