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92333-B36B-4255-B262-964DE0759889}" type="doc">
      <dgm:prSet loTypeId="urn:microsoft.com/office/officeart/2005/8/layout/cycle4#1" loCatId="relationship" qsTypeId="urn:microsoft.com/office/officeart/2005/8/quickstyle/simple1" qsCatId="simple" csTypeId="urn:microsoft.com/office/officeart/2005/8/colors/accent1_2" csCatId="accent1" phldr="1"/>
      <dgm:spPr/>
    </dgm:pt>
    <dgm:pt modelId="{8A093774-7DC6-444C-AA2C-19FFB7D94B83}">
      <dgm:prSet phldrT="[Text]" custT="1"/>
      <dgm:spPr>
        <a:blipFill dpi="0" rotWithShape="0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  <dgm:t>
        <a:bodyPr lIns="457200" tIns="91440" rIns="0" bIns="0" anchor="b" anchorCtr="0"/>
        <a:lstStyle/>
        <a:p>
          <a:r>
            <a:rPr lang="en-US" sz="2400" b="1" dirty="0" smtClean="0">
              <a:solidFill>
                <a:schemeClr val="tx1"/>
              </a:solidFill>
            </a:rPr>
            <a:t>Books</a:t>
          </a:r>
          <a:endParaRPr lang="en-US" sz="1900" b="1" dirty="0">
            <a:solidFill>
              <a:schemeClr val="tx1"/>
            </a:solidFill>
          </a:endParaRPr>
        </a:p>
      </dgm:t>
    </dgm:pt>
    <dgm:pt modelId="{C38E7399-1B30-467A-B760-EA8F55CA48A9}" type="parTrans" cxnId="{8CE8ACD3-3D1F-44A6-8CE4-56CD2837CF58}">
      <dgm:prSet/>
      <dgm:spPr/>
      <dgm:t>
        <a:bodyPr/>
        <a:lstStyle/>
        <a:p>
          <a:endParaRPr lang="en-US"/>
        </a:p>
      </dgm:t>
    </dgm:pt>
    <dgm:pt modelId="{CB8D5151-3EBE-42E4-B0A3-B1FDED13C495}" type="sibTrans" cxnId="{8CE8ACD3-3D1F-44A6-8CE4-56CD2837CF58}">
      <dgm:prSet/>
      <dgm:spPr/>
      <dgm:t>
        <a:bodyPr/>
        <a:lstStyle/>
        <a:p>
          <a:endParaRPr lang="en-US"/>
        </a:p>
      </dgm:t>
    </dgm:pt>
    <dgm:pt modelId="{66D48CCD-3C3A-4892-83FB-ADB1E9D71E27}">
      <dgm:prSet phldrT="[Text]" custT="1"/>
      <dgm:spPr>
        <a:blipFill rotWithShape="0">
          <a:blip xmlns:r="http://schemas.openxmlformats.org/officeDocument/2006/relationships"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 lIns="0" tIns="640080" rIns="0" bIns="0" anchor="b" anchorCtr="0"/>
        <a:lstStyle/>
        <a:p>
          <a:r>
            <a:rPr lang="en-US" sz="2400" b="1" dirty="0" smtClean="0">
              <a:solidFill>
                <a:schemeClr val="tx1"/>
              </a:solidFill>
            </a:rPr>
            <a:t>Periodicals</a:t>
          </a:r>
          <a:endParaRPr lang="en-US" sz="2000" b="1" dirty="0">
            <a:solidFill>
              <a:schemeClr val="tx1"/>
            </a:solidFill>
          </a:endParaRPr>
        </a:p>
      </dgm:t>
    </dgm:pt>
    <dgm:pt modelId="{42753D5D-830D-4541-9C2C-912A85EF71DF}" type="parTrans" cxnId="{19E8B592-D6C4-45A8-8465-E0FFD590EC8D}">
      <dgm:prSet/>
      <dgm:spPr/>
      <dgm:t>
        <a:bodyPr/>
        <a:lstStyle/>
        <a:p>
          <a:endParaRPr lang="en-US"/>
        </a:p>
      </dgm:t>
    </dgm:pt>
    <dgm:pt modelId="{C8D1F79E-CDDC-496A-9CB1-7F0FFD3CFC28}" type="sibTrans" cxnId="{19E8B592-D6C4-45A8-8465-E0FFD590EC8D}">
      <dgm:prSet/>
      <dgm:spPr/>
      <dgm:t>
        <a:bodyPr/>
        <a:lstStyle/>
        <a:p>
          <a:endParaRPr lang="en-US"/>
        </a:p>
      </dgm:t>
    </dgm:pt>
    <dgm:pt modelId="{FC0A2303-18C1-493C-A9B8-CAD3337F0995}">
      <dgm:prSet phldrT="[Text]" custT="1"/>
      <dgm:spPr>
        <a:blipFill rotWithShape="0"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 lIns="0" tIns="91440" rIns="548640" anchor="t" anchorCtr="0"/>
        <a:lstStyle/>
        <a:p>
          <a:pPr algn="ctr"/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b="1" dirty="0" smtClean="0">
              <a:solidFill>
                <a:schemeClr val="tx1"/>
              </a:solidFill>
            </a:rPr>
            <a:t>Videos</a:t>
          </a:r>
        </a:p>
      </dgm:t>
    </dgm:pt>
    <dgm:pt modelId="{38EC5B10-C334-4768-928F-03EFDCA18E9D}" type="parTrans" cxnId="{9C9A4629-1968-43F9-8FF3-3D48F1C93995}">
      <dgm:prSet/>
      <dgm:spPr/>
      <dgm:t>
        <a:bodyPr/>
        <a:lstStyle/>
        <a:p>
          <a:endParaRPr lang="en-US"/>
        </a:p>
      </dgm:t>
    </dgm:pt>
    <dgm:pt modelId="{8EBEA8A7-3A19-4839-8A82-D9E5E1293828}" type="sibTrans" cxnId="{9C9A4629-1968-43F9-8FF3-3D48F1C93995}">
      <dgm:prSet/>
      <dgm:spPr/>
      <dgm:t>
        <a:bodyPr/>
        <a:lstStyle/>
        <a:p>
          <a:endParaRPr lang="en-US"/>
        </a:p>
      </dgm:t>
    </dgm:pt>
    <dgm:pt modelId="{382D4123-FB92-4EE0-8D49-BB28CBCB58F5}">
      <dgm:prSet phldrT="[Text]" custT="1"/>
      <dgm:spPr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 lIns="0" tIns="91440" rIns="91440" bIns="0" anchor="t" anchorCtr="0"/>
        <a:lstStyle/>
        <a:p>
          <a:pPr algn="r"/>
          <a:r>
            <a:rPr lang="en-US" sz="2400" b="1" dirty="0" smtClean="0">
              <a:solidFill>
                <a:schemeClr val="tx1"/>
              </a:solidFill>
            </a:rPr>
            <a:t>Audio Books</a:t>
          </a:r>
          <a:endParaRPr lang="en-US" sz="2400" b="1" dirty="0">
            <a:solidFill>
              <a:schemeClr val="tx1"/>
            </a:solidFill>
          </a:endParaRPr>
        </a:p>
      </dgm:t>
    </dgm:pt>
    <dgm:pt modelId="{37042D40-AEF6-4A47-9F2A-24EBC91A0D8F}" type="parTrans" cxnId="{861644FB-E175-41A8-934E-2DD1AD056C3D}">
      <dgm:prSet/>
      <dgm:spPr/>
      <dgm:t>
        <a:bodyPr/>
        <a:lstStyle/>
        <a:p>
          <a:endParaRPr lang="en-US"/>
        </a:p>
      </dgm:t>
    </dgm:pt>
    <dgm:pt modelId="{140EC3F3-0A03-4EF5-B0A4-BB254EDA4B69}" type="sibTrans" cxnId="{861644FB-E175-41A8-934E-2DD1AD056C3D}">
      <dgm:prSet/>
      <dgm:spPr/>
      <dgm:t>
        <a:bodyPr/>
        <a:lstStyle/>
        <a:p>
          <a:endParaRPr lang="en-US"/>
        </a:p>
      </dgm:t>
    </dgm:pt>
    <dgm:pt modelId="{732106AB-2780-4C2A-8839-27CFBE20B09E}">
      <dgm:prSet phldrT="[Text]"/>
      <dgm:spPr>
        <a:noFill/>
        <a:ln>
          <a:solidFill>
            <a:schemeClr val="accent5"/>
          </a:solidFill>
        </a:ln>
      </dgm:spPr>
      <dgm:t>
        <a:bodyPr/>
        <a:lstStyle/>
        <a:p>
          <a:r>
            <a:rPr lang="en-US" dirty="0" smtClean="0"/>
            <a:t>Print: 90,000</a:t>
          </a:r>
          <a:endParaRPr lang="en-US" dirty="0"/>
        </a:p>
      </dgm:t>
    </dgm:pt>
    <dgm:pt modelId="{3AFA14EF-B95D-4E05-93B7-40959860F965}" type="parTrans" cxnId="{BD1F5EA7-F3EC-4E37-80E0-B1C76A22D677}">
      <dgm:prSet/>
      <dgm:spPr/>
      <dgm:t>
        <a:bodyPr/>
        <a:lstStyle/>
        <a:p>
          <a:endParaRPr lang="en-US"/>
        </a:p>
      </dgm:t>
    </dgm:pt>
    <dgm:pt modelId="{56036C25-3C13-4B20-AA88-8E5C04622B8D}" type="sibTrans" cxnId="{BD1F5EA7-F3EC-4E37-80E0-B1C76A22D677}">
      <dgm:prSet/>
      <dgm:spPr/>
      <dgm:t>
        <a:bodyPr/>
        <a:lstStyle/>
        <a:p>
          <a:endParaRPr lang="en-US"/>
        </a:p>
      </dgm:t>
    </dgm:pt>
    <dgm:pt modelId="{3E9F790A-ECFA-44B9-8B5D-16F440C5650D}">
      <dgm:prSet/>
      <dgm:spPr>
        <a:noFill/>
        <a:ln>
          <a:solidFill>
            <a:schemeClr val="accent5"/>
          </a:solidFill>
        </a:ln>
      </dgm:spPr>
      <dgm:t>
        <a:bodyPr/>
        <a:lstStyle/>
        <a:p>
          <a:r>
            <a:rPr lang="en-US" dirty="0" smtClean="0"/>
            <a:t>Online: 40,000</a:t>
          </a:r>
          <a:endParaRPr lang="en-US" dirty="0"/>
        </a:p>
      </dgm:t>
    </dgm:pt>
    <dgm:pt modelId="{A58DD6B9-A30E-4191-B949-4F0068107481}" type="parTrans" cxnId="{0B47BA33-C292-4E48-8723-55EE2A5CF86F}">
      <dgm:prSet/>
      <dgm:spPr/>
      <dgm:t>
        <a:bodyPr/>
        <a:lstStyle/>
        <a:p>
          <a:endParaRPr lang="en-US"/>
        </a:p>
      </dgm:t>
    </dgm:pt>
    <dgm:pt modelId="{9506D672-C3C9-4037-B42F-84B172C5B080}" type="sibTrans" cxnId="{0B47BA33-C292-4E48-8723-55EE2A5CF86F}">
      <dgm:prSet/>
      <dgm:spPr/>
      <dgm:t>
        <a:bodyPr/>
        <a:lstStyle/>
        <a:p>
          <a:endParaRPr lang="en-US"/>
        </a:p>
      </dgm:t>
    </dgm:pt>
    <dgm:pt modelId="{C2684C4A-83CB-424F-BE9D-D5E0AD6423E5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Print: 400</a:t>
          </a:r>
          <a:endParaRPr lang="en-US" dirty="0"/>
        </a:p>
      </dgm:t>
    </dgm:pt>
    <dgm:pt modelId="{C0222E35-AE79-4C07-B023-F315BEDB2CAD}" type="parTrans" cxnId="{1532BC63-19BD-400E-8728-1A79F0D9D77F}">
      <dgm:prSet/>
      <dgm:spPr/>
      <dgm:t>
        <a:bodyPr/>
        <a:lstStyle/>
        <a:p>
          <a:endParaRPr lang="en-US"/>
        </a:p>
      </dgm:t>
    </dgm:pt>
    <dgm:pt modelId="{194E88A1-8B6D-45C4-ABE0-0030F0579646}" type="sibTrans" cxnId="{1532BC63-19BD-400E-8728-1A79F0D9D77F}">
      <dgm:prSet/>
      <dgm:spPr/>
      <dgm:t>
        <a:bodyPr/>
        <a:lstStyle/>
        <a:p>
          <a:endParaRPr lang="en-US"/>
        </a:p>
      </dgm:t>
    </dgm:pt>
    <dgm:pt modelId="{64DEFE11-F6DC-452A-A5DC-0924301B5B2D}">
      <dgm:prSet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Online: 50,000</a:t>
          </a:r>
          <a:endParaRPr lang="en-US" dirty="0"/>
        </a:p>
      </dgm:t>
    </dgm:pt>
    <dgm:pt modelId="{2AD3F3D4-CB4E-4E60-AC01-213F13C07976}" type="parTrans" cxnId="{9B954E18-A6F7-42A7-A532-D5E4965431F0}">
      <dgm:prSet/>
      <dgm:spPr/>
      <dgm:t>
        <a:bodyPr/>
        <a:lstStyle/>
        <a:p>
          <a:endParaRPr lang="en-US"/>
        </a:p>
      </dgm:t>
    </dgm:pt>
    <dgm:pt modelId="{8A3FF87E-323C-4E0D-93BB-11C980D00D01}" type="sibTrans" cxnId="{9B954E18-A6F7-42A7-A532-D5E4965431F0}">
      <dgm:prSet/>
      <dgm:spPr/>
      <dgm:t>
        <a:bodyPr/>
        <a:lstStyle/>
        <a:p>
          <a:endParaRPr lang="en-US"/>
        </a:p>
      </dgm:t>
    </dgm:pt>
    <dgm:pt modelId="{65CD7662-AF05-4BCF-B459-8D91B2170160}">
      <dgm:prSet phldrT="[Text]"/>
      <dgm:spPr>
        <a:ln>
          <a:solidFill>
            <a:schemeClr val="accent2"/>
          </a:solidFill>
        </a:ln>
      </dgm:spPr>
      <dgm:t>
        <a:bodyPr tIns="182880"/>
        <a:lstStyle/>
        <a:p>
          <a:r>
            <a:rPr lang="en-US" dirty="0" smtClean="0"/>
            <a:t>DVDs: 3250</a:t>
          </a:r>
        </a:p>
      </dgm:t>
    </dgm:pt>
    <dgm:pt modelId="{D64ED554-4D3B-463D-B355-DD1BFAD4244A}" type="parTrans" cxnId="{129019C5-637D-46C0-8023-90EE13B46D66}">
      <dgm:prSet/>
      <dgm:spPr/>
      <dgm:t>
        <a:bodyPr/>
        <a:lstStyle/>
        <a:p>
          <a:endParaRPr lang="en-US"/>
        </a:p>
      </dgm:t>
    </dgm:pt>
    <dgm:pt modelId="{45D0F5F2-A07A-4B7B-9710-6824832E7345}" type="sibTrans" cxnId="{129019C5-637D-46C0-8023-90EE13B46D66}">
      <dgm:prSet/>
      <dgm:spPr/>
      <dgm:t>
        <a:bodyPr/>
        <a:lstStyle/>
        <a:p>
          <a:endParaRPr lang="en-US"/>
        </a:p>
      </dgm:t>
    </dgm:pt>
    <dgm:pt modelId="{01D70FDB-73E0-4D56-A2CA-88C513F534CD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Online: 1046</a:t>
          </a:r>
          <a:endParaRPr lang="en-US" dirty="0"/>
        </a:p>
      </dgm:t>
    </dgm:pt>
    <dgm:pt modelId="{FFA95228-690B-467C-8C7F-406896506F2D}" type="parTrans" cxnId="{3763136F-5BE4-4AC9-BA3A-3AC1F89F7CFC}">
      <dgm:prSet/>
      <dgm:spPr/>
      <dgm:t>
        <a:bodyPr/>
        <a:lstStyle/>
        <a:p>
          <a:endParaRPr lang="en-US"/>
        </a:p>
      </dgm:t>
    </dgm:pt>
    <dgm:pt modelId="{8AA960E1-125D-4528-94D4-641DA491A65E}" type="sibTrans" cxnId="{3763136F-5BE4-4AC9-BA3A-3AC1F89F7CFC}">
      <dgm:prSet/>
      <dgm:spPr/>
      <dgm:t>
        <a:bodyPr/>
        <a:lstStyle/>
        <a:p>
          <a:endParaRPr lang="en-US"/>
        </a:p>
      </dgm:t>
    </dgm:pt>
    <dgm:pt modelId="{36897209-8737-43DE-A72D-A8D48E263E7F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Disc: 694</a:t>
          </a:r>
          <a:endParaRPr lang="en-US" dirty="0"/>
        </a:p>
      </dgm:t>
    </dgm:pt>
    <dgm:pt modelId="{5D7701FC-20B6-4E24-90A4-EE15F9F37665}" type="parTrans" cxnId="{B56B67F2-0894-4339-9296-0A701348365C}">
      <dgm:prSet/>
      <dgm:spPr/>
      <dgm:t>
        <a:bodyPr/>
        <a:lstStyle/>
        <a:p>
          <a:endParaRPr lang="en-US"/>
        </a:p>
      </dgm:t>
    </dgm:pt>
    <dgm:pt modelId="{EF1E54FC-0A45-45E7-953C-F4B4B54D7DE1}" type="sibTrans" cxnId="{B56B67F2-0894-4339-9296-0A701348365C}">
      <dgm:prSet/>
      <dgm:spPr/>
      <dgm:t>
        <a:bodyPr/>
        <a:lstStyle/>
        <a:p>
          <a:endParaRPr lang="en-US"/>
        </a:p>
      </dgm:t>
    </dgm:pt>
    <dgm:pt modelId="{B2DAD7B6-DBF5-4D5F-92D6-98AC8D64D993}">
      <dgm:prSet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Databases: 200</a:t>
          </a:r>
          <a:endParaRPr lang="en-US" dirty="0"/>
        </a:p>
      </dgm:t>
    </dgm:pt>
    <dgm:pt modelId="{1D9B26E7-2C61-4E13-BE9C-3F6B655C194F}" type="parTrans" cxnId="{68E9B065-0B80-433B-AD5A-2987DC14A3B0}">
      <dgm:prSet/>
      <dgm:spPr/>
      <dgm:t>
        <a:bodyPr/>
        <a:lstStyle/>
        <a:p>
          <a:endParaRPr lang="en-US"/>
        </a:p>
      </dgm:t>
    </dgm:pt>
    <dgm:pt modelId="{F0F81019-4131-4DA7-85CB-CC5C6F047864}" type="sibTrans" cxnId="{68E9B065-0B80-433B-AD5A-2987DC14A3B0}">
      <dgm:prSet/>
      <dgm:spPr/>
      <dgm:t>
        <a:bodyPr/>
        <a:lstStyle/>
        <a:p>
          <a:endParaRPr lang="en-US"/>
        </a:p>
      </dgm:t>
    </dgm:pt>
    <dgm:pt modelId="{DDD129B6-2CCD-4AD9-992D-6FC6363325BB}">
      <dgm:prSet phldrT="[Text]"/>
      <dgm:spPr>
        <a:ln>
          <a:solidFill>
            <a:schemeClr val="accent2"/>
          </a:solidFill>
        </a:ln>
      </dgm:spPr>
      <dgm:t>
        <a:bodyPr tIns="182880"/>
        <a:lstStyle/>
        <a:p>
          <a:r>
            <a:rPr lang="en-US" dirty="0" smtClean="0"/>
            <a:t>Online: 8750</a:t>
          </a:r>
        </a:p>
      </dgm:t>
    </dgm:pt>
    <dgm:pt modelId="{7FBCC88E-26D0-4226-9A1B-0C84D1354E63}" type="parTrans" cxnId="{BED3675D-4C3B-43A0-B85D-E3A2A2B8B659}">
      <dgm:prSet/>
      <dgm:spPr/>
      <dgm:t>
        <a:bodyPr/>
        <a:lstStyle/>
        <a:p>
          <a:endParaRPr lang="en-US"/>
        </a:p>
      </dgm:t>
    </dgm:pt>
    <dgm:pt modelId="{040EA34F-7453-49BE-AB87-E42EA03676F2}" type="sibTrans" cxnId="{BED3675D-4C3B-43A0-B85D-E3A2A2B8B659}">
      <dgm:prSet/>
      <dgm:spPr/>
      <dgm:t>
        <a:bodyPr/>
        <a:lstStyle/>
        <a:p>
          <a:endParaRPr lang="en-US"/>
        </a:p>
      </dgm:t>
    </dgm:pt>
    <dgm:pt modelId="{86A6A816-48CD-416B-B9F3-7ABFA40ACA3A}" type="pres">
      <dgm:prSet presAssocID="{D5C92333-B36B-4255-B262-964DE075988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431D3EB-7FA9-459F-BE87-F5F21EFBEF40}" type="pres">
      <dgm:prSet presAssocID="{D5C92333-B36B-4255-B262-964DE0759889}" presName="children" presStyleCnt="0"/>
      <dgm:spPr/>
    </dgm:pt>
    <dgm:pt modelId="{1CA6D603-3FD2-4FAE-AB4A-81D4C5F204FF}" type="pres">
      <dgm:prSet presAssocID="{D5C92333-B36B-4255-B262-964DE0759889}" presName="child1group" presStyleCnt="0"/>
      <dgm:spPr/>
    </dgm:pt>
    <dgm:pt modelId="{4943B1BB-743B-48BC-8888-08FEBDED8D9C}" type="pres">
      <dgm:prSet presAssocID="{D5C92333-B36B-4255-B262-964DE0759889}" presName="child1" presStyleLbl="bgAcc1" presStyleIdx="0" presStyleCnt="4"/>
      <dgm:spPr/>
      <dgm:t>
        <a:bodyPr/>
        <a:lstStyle/>
        <a:p>
          <a:endParaRPr lang="en-US"/>
        </a:p>
      </dgm:t>
    </dgm:pt>
    <dgm:pt modelId="{8152A66D-6C9B-4656-B06E-D056B0DC2881}" type="pres">
      <dgm:prSet presAssocID="{D5C92333-B36B-4255-B262-964DE075988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6B49-1E5A-4120-86BC-EFBC7C335F9D}" type="pres">
      <dgm:prSet presAssocID="{D5C92333-B36B-4255-B262-964DE0759889}" presName="child2group" presStyleCnt="0"/>
      <dgm:spPr/>
    </dgm:pt>
    <dgm:pt modelId="{CBF578CD-0E22-41AF-9C8C-07C1C0680F89}" type="pres">
      <dgm:prSet presAssocID="{D5C92333-B36B-4255-B262-964DE0759889}" presName="child2" presStyleLbl="bgAcc1" presStyleIdx="1" presStyleCnt="4"/>
      <dgm:spPr/>
      <dgm:t>
        <a:bodyPr/>
        <a:lstStyle/>
        <a:p>
          <a:endParaRPr lang="en-US"/>
        </a:p>
      </dgm:t>
    </dgm:pt>
    <dgm:pt modelId="{2DE080E0-C177-4CD3-8F30-4831FCCB192D}" type="pres">
      <dgm:prSet presAssocID="{D5C92333-B36B-4255-B262-964DE075988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372FE-CD26-4763-8CCF-B4C9A97D1AF5}" type="pres">
      <dgm:prSet presAssocID="{D5C92333-B36B-4255-B262-964DE0759889}" presName="child3group" presStyleCnt="0"/>
      <dgm:spPr/>
    </dgm:pt>
    <dgm:pt modelId="{13A3221D-F687-4F14-9582-C5E7725EA09E}" type="pres">
      <dgm:prSet presAssocID="{D5C92333-B36B-4255-B262-964DE0759889}" presName="child3" presStyleLbl="bgAcc1" presStyleIdx="2" presStyleCnt="4"/>
      <dgm:spPr/>
      <dgm:t>
        <a:bodyPr/>
        <a:lstStyle/>
        <a:p>
          <a:endParaRPr lang="en-US"/>
        </a:p>
      </dgm:t>
    </dgm:pt>
    <dgm:pt modelId="{ED029989-506B-4006-9DBF-61BCFA16A2AA}" type="pres">
      <dgm:prSet presAssocID="{D5C92333-B36B-4255-B262-964DE075988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15B8F-0AC4-4E8F-BE55-F41044BE1F20}" type="pres">
      <dgm:prSet presAssocID="{D5C92333-B36B-4255-B262-964DE0759889}" presName="child4group" presStyleCnt="0"/>
      <dgm:spPr/>
    </dgm:pt>
    <dgm:pt modelId="{0AA8F402-CEB7-4205-BD0F-CFECB696591D}" type="pres">
      <dgm:prSet presAssocID="{D5C92333-B36B-4255-B262-964DE0759889}" presName="child4" presStyleLbl="bgAcc1" presStyleIdx="3" presStyleCnt="4"/>
      <dgm:spPr/>
      <dgm:t>
        <a:bodyPr/>
        <a:lstStyle/>
        <a:p>
          <a:endParaRPr lang="en-US"/>
        </a:p>
      </dgm:t>
    </dgm:pt>
    <dgm:pt modelId="{D82A76EE-401A-4DC1-A3BB-2C9634BE98FD}" type="pres">
      <dgm:prSet presAssocID="{D5C92333-B36B-4255-B262-964DE075988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CEE45-27B2-4FBB-8B73-2A6C347CA878}" type="pres">
      <dgm:prSet presAssocID="{D5C92333-B36B-4255-B262-964DE0759889}" presName="childPlaceholder" presStyleCnt="0"/>
      <dgm:spPr/>
    </dgm:pt>
    <dgm:pt modelId="{49D7D3B8-CA3A-4CC5-B681-F967C408F853}" type="pres">
      <dgm:prSet presAssocID="{D5C92333-B36B-4255-B262-964DE0759889}" presName="circle" presStyleCnt="0"/>
      <dgm:spPr/>
    </dgm:pt>
    <dgm:pt modelId="{2920A68B-2023-4D10-932C-589BF6B8EEF2}" type="pres">
      <dgm:prSet presAssocID="{D5C92333-B36B-4255-B262-964DE075988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644F4-C57A-4BB3-A3F1-EEAD098BCD35}" type="pres">
      <dgm:prSet presAssocID="{D5C92333-B36B-4255-B262-964DE0759889}" presName="quadrant2" presStyleLbl="node1" presStyleIdx="1" presStyleCnt="4" custScaleY="1002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2A701-C4AB-475C-94CA-FB9E32074A29}" type="pres">
      <dgm:prSet presAssocID="{D5C92333-B36B-4255-B262-964DE075988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AA455-7A5E-4AF6-8596-EB5979884082}" type="pres">
      <dgm:prSet presAssocID="{D5C92333-B36B-4255-B262-964DE075988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AC0D6-E2F3-431C-B398-B93604CF36EE}" type="pres">
      <dgm:prSet presAssocID="{D5C92333-B36B-4255-B262-964DE0759889}" presName="quadrantPlaceholder" presStyleCnt="0"/>
      <dgm:spPr/>
    </dgm:pt>
    <dgm:pt modelId="{88F4F796-7E37-4DD3-ADBF-2CED026FD4A3}" type="pres">
      <dgm:prSet presAssocID="{D5C92333-B36B-4255-B262-964DE0759889}" presName="center1" presStyleLbl="fgShp" presStyleIdx="0" presStyleCnt="2"/>
      <dgm:spPr>
        <a:noFill/>
        <a:ln>
          <a:noFill/>
        </a:ln>
      </dgm:spPr>
    </dgm:pt>
    <dgm:pt modelId="{1543E83D-5AD7-4F2C-9F0A-BA43E26F8173}" type="pres">
      <dgm:prSet presAssocID="{D5C92333-B36B-4255-B262-964DE0759889}" presName="center2" presStyleLbl="fgShp" presStyleIdx="1" presStyleCnt="2"/>
      <dgm:spPr>
        <a:noFill/>
        <a:ln>
          <a:noFill/>
        </a:ln>
      </dgm:spPr>
    </dgm:pt>
  </dgm:ptLst>
  <dgm:cxnLst>
    <dgm:cxn modelId="{D3E34983-157E-4352-B929-6B108DCB7E1B}" type="presOf" srcId="{732106AB-2780-4C2A-8839-27CFBE20B09E}" destId="{8152A66D-6C9B-4656-B06E-D056B0DC2881}" srcOrd="1" destOrd="0" presId="urn:microsoft.com/office/officeart/2005/8/layout/cycle4#1"/>
    <dgm:cxn modelId="{0FC34B51-72A7-4359-80DE-A5BDA23470AB}" type="presOf" srcId="{01D70FDB-73E0-4D56-A2CA-88C513F534CD}" destId="{0AA8F402-CEB7-4205-BD0F-CFECB696591D}" srcOrd="0" destOrd="0" presId="urn:microsoft.com/office/officeart/2005/8/layout/cycle4#1"/>
    <dgm:cxn modelId="{31C8CC91-938D-462D-8CB1-82F319CC80D8}" type="presOf" srcId="{FC0A2303-18C1-493C-A9B8-CAD3337F0995}" destId="{B4F2A701-C4AB-475C-94CA-FB9E32074A29}" srcOrd="0" destOrd="0" presId="urn:microsoft.com/office/officeart/2005/8/layout/cycle4#1"/>
    <dgm:cxn modelId="{790A7736-857A-4FDF-95B5-C857E2D45236}" type="presOf" srcId="{66D48CCD-3C3A-4892-83FB-ADB1E9D71E27}" destId="{FAC644F4-C57A-4BB3-A3F1-EEAD098BCD35}" srcOrd="0" destOrd="0" presId="urn:microsoft.com/office/officeart/2005/8/layout/cycle4#1"/>
    <dgm:cxn modelId="{861644FB-E175-41A8-934E-2DD1AD056C3D}" srcId="{D5C92333-B36B-4255-B262-964DE0759889}" destId="{382D4123-FB92-4EE0-8D49-BB28CBCB58F5}" srcOrd="3" destOrd="0" parTransId="{37042D40-AEF6-4A47-9F2A-24EBC91A0D8F}" sibTransId="{140EC3F3-0A03-4EF5-B0A4-BB254EDA4B69}"/>
    <dgm:cxn modelId="{B56B67F2-0894-4339-9296-0A701348365C}" srcId="{382D4123-FB92-4EE0-8D49-BB28CBCB58F5}" destId="{36897209-8737-43DE-A72D-A8D48E263E7F}" srcOrd="1" destOrd="0" parTransId="{5D7701FC-20B6-4E24-90A4-EE15F9F37665}" sibTransId="{EF1E54FC-0A45-45E7-953C-F4B4B54D7DE1}"/>
    <dgm:cxn modelId="{C007F7F5-C151-4FAB-BAC6-C70518B1BD81}" type="presOf" srcId="{8A093774-7DC6-444C-AA2C-19FFB7D94B83}" destId="{2920A68B-2023-4D10-932C-589BF6B8EEF2}" srcOrd="0" destOrd="0" presId="urn:microsoft.com/office/officeart/2005/8/layout/cycle4#1"/>
    <dgm:cxn modelId="{3763136F-5BE4-4AC9-BA3A-3AC1F89F7CFC}" srcId="{382D4123-FB92-4EE0-8D49-BB28CBCB58F5}" destId="{01D70FDB-73E0-4D56-A2CA-88C513F534CD}" srcOrd="0" destOrd="0" parTransId="{FFA95228-690B-467C-8C7F-406896506F2D}" sibTransId="{8AA960E1-125D-4528-94D4-641DA491A65E}"/>
    <dgm:cxn modelId="{92A30DE4-088C-438D-A651-5FA95C4AD7EC}" type="presOf" srcId="{C2684C4A-83CB-424F-BE9D-D5E0AD6423E5}" destId="{2DE080E0-C177-4CD3-8F30-4831FCCB192D}" srcOrd="1" destOrd="0" presId="urn:microsoft.com/office/officeart/2005/8/layout/cycle4#1"/>
    <dgm:cxn modelId="{531E8C65-A907-4B35-93AD-A61696DA2392}" type="presOf" srcId="{64DEFE11-F6DC-452A-A5DC-0924301B5B2D}" destId="{2DE080E0-C177-4CD3-8F30-4831FCCB192D}" srcOrd="1" destOrd="1" presId="urn:microsoft.com/office/officeart/2005/8/layout/cycle4#1"/>
    <dgm:cxn modelId="{8CE8ACD3-3D1F-44A6-8CE4-56CD2837CF58}" srcId="{D5C92333-B36B-4255-B262-964DE0759889}" destId="{8A093774-7DC6-444C-AA2C-19FFB7D94B83}" srcOrd="0" destOrd="0" parTransId="{C38E7399-1B30-467A-B760-EA8F55CA48A9}" sibTransId="{CB8D5151-3EBE-42E4-B0A3-B1FDED13C495}"/>
    <dgm:cxn modelId="{0B47BA33-C292-4E48-8723-55EE2A5CF86F}" srcId="{8A093774-7DC6-444C-AA2C-19FFB7D94B83}" destId="{3E9F790A-ECFA-44B9-8B5D-16F440C5650D}" srcOrd="1" destOrd="0" parTransId="{A58DD6B9-A30E-4191-B949-4F0068107481}" sibTransId="{9506D672-C3C9-4037-B42F-84B172C5B080}"/>
    <dgm:cxn modelId="{FD9C8647-DFD5-4AF2-9B16-298CF959003E}" type="presOf" srcId="{DDD129B6-2CCD-4AD9-992D-6FC6363325BB}" destId="{ED029989-506B-4006-9DBF-61BCFA16A2AA}" srcOrd="1" destOrd="0" presId="urn:microsoft.com/office/officeart/2005/8/layout/cycle4#1"/>
    <dgm:cxn modelId="{DA8ED445-6693-4CC4-AE92-BB0E07DB8B91}" type="presOf" srcId="{3E9F790A-ECFA-44B9-8B5D-16F440C5650D}" destId="{8152A66D-6C9B-4656-B06E-D056B0DC2881}" srcOrd="1" destOrd="1" presId="urn:microsoft.com/office/officeart/2005/8/layout/cycle4#1"/>
    <dgm:cxn modelId="{AB060026-95E0-48E1-B528-C8FD51F2C3A5}" type="presOf" srcId="{382D4123-FB92-4EE0-8D49-BB28CBCB58F5}" destId="{1E3AA455-7A5E-4AF6-8596-EB5979884082}" srcOrd="0" destOrd="0" presId="urn:microsoft.com/office/officeart/2005/8/layout/cycle4#1"/>
    <dgm:cxn modelId="{9B954E18-A6F7-42A7-A532-D5E4965431F0}" srcId="{66D48CCD-3C3A-4892-83FB-ADB1E9D71E27}" destId="{64DEFE11-F6DC-452A-A5DC-0924301B5B2D}" srcOrd="1" destOrd="0" parTransId="{2AD3F3D4-CB4E-4E60-AC01-213F13C07976}" sibTransId="{8A3FF87E-323C-4E0D-93BB-11C980D00D01}"/>
    <dgm:cxn modelId="{5F399484-1119-426C-A6E1-4094DA839218}" type="presOf" srcId="{C2684C4A-83CB-424F-BE9D-D5E0AD6423E5}" destId="{CBF578CD-0E22-41AF-9C8C-07C1C0680F89}" srcOrd="0" destOrd="0" presId="urn:microsoft.com/office/officeart/2005/8/layout/cycle4#1"/>
    <dgm:cxn modelId="{FC75340F-BBF7-4653-958C-170CFA702ED0}" type="presOf" srcId="{732106AB-2780-4C2A-8839-27CFBE20B09E}" destId="{4943B1BB-743B-48BC-8888-08FEBDED8D9C}" srcOrd="0" destOrd="0" presId="urn:microsoft.com/office/officeart/2005/8/layout/cycle4#1"/>
    <dgm:cxn modelId="{1532BC63-19BD-400E-8728-1A79F0D9D77F}" srcId="{66D48CCD-3C3A-4892-83FB-ADB1E9D71E27}" destId="{C2684C4A-83CB-424F-BE9D-D5E0AD6423E5}" srcOrd="0" destOrd="0" parTransId="{C0222E35-AE79-4C07-B023-F315BEDB2CAD}" sibTransId="{194E88A1-8B6D-45C4-ABE0-0030F0579646}"/>
    <dgm:cxn modelId="{9AB4C1EF-D6C8-49BF-9823-C9B2822EF317}" type="presOf" srcId="{D5C92333-B36B-4255-B262-964DE0759889}" destId="{86A6A816-48CD-416B-B9F3-7ABFA40ACA3A}" srcOrd="0" destOrd="0" presId="urn:microsoft.com/office/officeart/2005/8/layout/cycle4#1"/>
    <dgm:cxn modelId="{3DCC6E71-A7AD-4739-9B65-427CD8864EA4}" type="presOf" srcId="{B2DAD7B6-DBF5-4D5F-92D6-98AC8D64D993}" destId="{CBF578CD-0E22-41AF-9C8C-07C1C0680F89}" srcOrd="0" destOrd="2" presId="urn:microsoft.com/office/officeart/2005/8/layout/cycle4#1"/>
    <dgm:cxn modelId="{129019C5-637D-46C0-8023-90EE13B46D66}" srcId="{FC0A2303-18C1-493C-A9B8-CAD3337F0995}" destId="{65CD7662-AF05-4BCF-B459-8D91B2170160}" srcOrd="1" destOrd="0" parTransId="{D64ED554-4D3B-463D-B355-DD1BFAD4244A}" sibTransId="{45D0F5F2-A07A-4B7B-9710-6824832E7345}"/>
    <dgm:cxn modelId="{F95C70FF-C04F-468A-BDE8-4D53F0DD3C83}" type="presOf" srcId="{B2DAD7B6-DBF5-4D5F-92D6-98AC8D64D993}" destId="{2DE080E0-C177-4CD3-8F30-4831FCCB192D}" srcOrd="1" destOrd="2" presId="urn:microsoft.com/office/officeart/2005/8/layout/cycle4#1"/>
    <dgm:cxn modelId="{31F0FC8B-553D-4D25-92C7-C274137BB672}" type="presOf" srcId="{64DEFE11-F6DC-452A-A5DC-0924301B5B2D}" destId="{CBF578CD-0E22-41AF-9C8C-07C1C0680F89}" srcOrd="0" destOrd="1" presId="urn:microsoft.com/office/officeart/2005/8/layout/cycle4#1"/>
    <dgm:cxn modelId="{6D93C8A9-8C95-4A9A-B31D-C2C8064588B0}" type="presOf" srcId="{65CD7662-AF05-4BCF-B459-8D91B2170160}" destId="{ED029989-506B-4006-9DBF-61BCFA16A2AA}" srcOrd="1" destOrd="1" presId="urn:microsoft.com/office/officeart/2005/8/layout/cycle4#1"/>
    <dgm:cxn modelId="{68E9B065-0B80-433B-AD5A-2987DC14A3B0}" srcId="{66D48CCD-3C3A-4892-83FB-ADB1E9D71E27}" destId="{B2DAD7B6-DBF5-4D5F-92D6-98AC8D64D993}" srcOrd="2" destOrd="0" parTransId="{1D9B26E7-2C61-4E13-BE9C-3F6B655C194F}" sibTransId="{F0F81019-4131-4DA7-85CB-CC5C6F047864}"/>
    <dgm:cxn modelId="{BED3675D-4C3B-43A0-B85D-E3A2A2B8B659}" srcId="{FC0A2303-18C1-493C-A9B8-CAD3337F0995}" destId="{DDD129B6-2CCD-4AD9-992D-6FC6363325BB}" srcOrd="0" destOrd="0" parTransId="{7FBCC88E-26D0-4226-9A1B-0C84D1354E63}" sibTransId="{040EA34F-7453-49BE-AB87-E42EA03676F2}"/>
    <dgm:cxn modelId="{9DCC5B3C-18C7-4827-8B6A-9D3868623117}" type="presOf" srcId="{DDD129B6-2CCD-4AD9-992D-6FC6363325BB}" destId="{13A3221D-F687-4F14-9582-C5E7725EA09E}" srcOrd="0" destOrd="0" presId="urn:microsoft.com/office/officeart/2005/8/layout/cycle4#1"/>
    <dgm:cxn modelId="{E89C427D-4BE9-4716-B50E-23A1FAC0DF47}" type="presOf" srcId="{36897209-8737-43DE-A72D-A8D48E263E7F}" destId="{0AA8F402-CEB7-4205-BD0F-CFECB696591D}" srcOrd="0" destOrd="1" presId="urn:microsoft.com/office/officeart/2005/8/layout/cycle4#1"/>
    <dgm:cxn modelId="{F92D19AA-CBC1-4A72-B9C8-C443929418BA}" type="presOf" srcId="{65CD7662-AF05-4BCF-B459-8D91B2170160}" destId="{13A3221D-F687-4F14-9582-C5E7725EA09E}" srcOrd="0" destOrd="1" presId="urn:microsoft.com/office/officeart/2005/8/layout/cycle4#1"/>
    <dgm:cxn modelId="{50D7AB3C-D160-4031-828C-8CBC5B1A494A}" type="presOf" srcId="{01D70FDB-73E0-4D56-A2CA-88C513F534CD}" destId="{D82A76EE-401A-4DC1-A3BB-2C9634BE98FD}" srcOrd="1" destOrd="0" presId="urn:microsoft.com/office/officeart/2005/8/layout/cycle4#1"/>
    <dgm:cxn modelId="{19E8B592-D6C4-45A8-8465-E0FFD590EC8D}" srcId="{D5C92333-B36B-4255-B262-964DE0759889}" destId="{66D48CCD-3C3A-4892-83FB-ADB1E9D71E27}" srcOrd="1" destOrd="0" parTransId="{42753D5D-830D-4541-9C2C-912A85EF71DF}" sibTransId="{C8D1F79E-CDDC-496A-9CB1-7F0FFD3CFC28}"/>
    <dgm:cxn modelId="{9C9A4629-1968-43F9-8FF3-3D48F1C93995}" srcId="{D5C92333-B36B-4255-B262-964DE0759889}" destId="{FC0A2303-18C1-493C-A9B8-CAD3337F0995}" srcOrd="2" destOrd="0" parTransId="{38EC5B10-C334-4768-928F-03EFDCA18E9D}" sibTransId="{8EBEA8A7-3A19-4839-8A82-D9E5E1293828}"/>
    <dgm:cxn modelId="{E63AA105-3DD0-4178-8047-E967767969EB}" type="presOf" srcId="{36897209-8737-43DE-A72D-A8D48E263E7F}" destId="{D82A76EE-401A-4DC1-A3BB-2C9634BE98FD}" srcOrd="1" destOrd="1" presId="urn:microsoft.com/office/officeart/2005/8/layout/cycle4#1"/>
    <dgm:cxn modelId="{67EC5F5B-A42E-46F2-9FF2-BF790A4E8CEB}" type="presOf" srcId="{3E9F790A-ECFA-44B9-8B5D-16F440C5650D}" destId="{4943B1BB-743B-48BC-8888-08FEBDED8D9C}" srcOrd="0" destOrd="1" presId="urn:microsoft.com/office/officeart/2005/8/layout/cycle4#1"/>
    <dgm:cxn modelId="{BD1F5EA7-F3EC-4E37-80E0-B1C76A22D677}" srcId="{8A093774-7DC6-444C-AA2C-19FFB7D94B83}" destId="{732106AB-2780-4C2A-8839-27CFBE20B09E}" srcOrd="0" destOrd="0" parTransId="{3AFA14EF-B95D-4E05-93B7-40959860F965}" sibTransId="{56036C25-3C13-4B20-AA88-8E5C04622B8D}"/>
    <dgm:cxn modelId="{946981DF-85E0-4F2E-A44A-91016504E1F4}" type="presParOf" srcId="{86A6A816-48CD-416B-B9F3-7ABFA40ACA3A}" destId="{D431D3EB-7FA9-459F-BE87-F5F21EFBEF40}" srcOrd="0" destOrd="0" presId="urn:microsoft.com/office/officeart/2005/8/layout/cycle4#1"/>
    <dgm:cxn modelId="{477B1688-6189-430C-82F1-8ECF54BC519F}" type="presParOf" srcId="{D431D3EB-7FA9-459F-BE87-F5F21EFBEF40}" destId="{1CA6D603-3FD2-4FAE-AB4A-81D4C5F204FF}" srcOrd="0" destOrd="0" presId="urn:microsoft.com/office/officeart/2005/8/layout/cycle4#1"/>
    <dgm:cxn modelId="{664A3A4D-A8BF-44D1-9F40-9536EC7C3B3E}" type="presParOf" srcId="{1CA6D603-3FD2-4FAE-AB4A-81D4C5F204FF}" destId="{4943B1BB-743B-48BC-8888-08FEBDED8D9C}" srcOrd="0" destOrd="0" presId="urn:microsoft.com/office/officeart/2005/8/layout/cycle4#1"/>
    <dgm:cxn modelId="{EA258E9D-DB47-49B2-A4C0-D18A99E69A0D}" type="presParOf" srcId="{1CA6D603-3FD2-4FAE-AB4A-81D4C5F204FF}" destId="{8152A66D-6C9B-4656-B06E-D056B0DC2881}" srcOrd="1" destOrd="0" presId="urn:microsoft.com/office/officeart/2005/8/layout/cycle4#1"/>
    <dgm:cxn modelId="{DCD84406-842D-4B5C-87B2-6007048E6AD5}" type="presParOf" srcId="{D431D3EB-7FA9-459F-BE87-F5F21EFBEF40}" destId="{EF596B49-1E5A-4120-86BC-EFBC7C335F9D}" srcOrd="1" destOrd="0" presId="urn:microsoft.com/office/officeart/2005/8/layout/cycle4#1"/>
    <dgm:cxn modelId="{D4573582-F4A8-4C56-9109-9F890F934D83}" type="presParOf" srcId="{EF596B49-1E5A-4120-86BC-EFBC7C335F9D}" destId="{CBF578CD-0E22-41AF-9C8C-07C1C0680F89}" srcOrd="0" destOrd="0" presId="urn:microsoft.com/office/officeart/2005/8/layout/cycle4#1"/>
    <dgm:cxn modelId="{41A03F5F-9488-4E57-8074-A6469D27B054}" type="presParOf" srcId="{EF596B49-1E5A-4120-86BC-EFBC7C335F9D}" destId="{2DE080E0-C177-4CD3-8F30-4831FCCB192D}" srcOrd="1" destOrd="0" presId="urn:microsoft.com/office/officeart/2005/8/layout/cycle4#1"/>
    <dgm:cxn modelId="{8A2C36CF-45BB-401E-BD72-A8709294830D}" type="presParOf" srcId="{D431D3EB-7FA9-459F-BE87-F5F21EFBEF40}" destId="{BF6372FE-CD26-4763-8CCF-B4C9A97D1AF5}" srcOrd="2" destOrd="0" presId="urn:microsoft.com/office/officeart/2005/8/layout/cycle4#1"/>
    <dgm:cxn modelId="{F9717704-140B-44EB-B077-6C5845F74AC5}" type="presParOf" srcId="{BF6372FE-CD26-4763-8CCF-B4C9A97D1AF5}" destId="{13A3221D-F687-4F14-9582-C5E7725EA09E}" srcOrd="0" destOrd="0" presId="urn:microsoft.com/office/officeart/2005/8/layout/cycle4#1"/>
    <dgm:cxn modelId="{CC988CFB-39EF-46A6-9F84-EE1487677FD9}" type="presParOf" srcId="{BF6372FE-CD26-4763-8CCF-B4C9A97D1AF5}" destId="{ED029989-506B-4006-9DBF-61BCFA16A2AA}" srcOrd="1" destOrd="0" presId="urn:microsoft.com/office/officeart/2005/8/layout/cycle4#1"/>
    <dgm:cxn modelId="{31D40E40-4893-46F8-8821-AAD36DA061D1}" type="presParOf" srcId="{D431D3EB-7FA9-459F-BE87-F5F21EFBEF40}" destId="{EAA15B8F-0AC4-4E8F-BE55-F41044BE1F20}" srcOrd="3" destOrd="0" presId="urn:microsoft.com/office/officeart/2005/8/layout/cycle4#1"/>
    <dgm:cxn modelId="{FEE58FCC-D948-498D-B73C-0FA4226795FB}" type="presParOf" srcId="{EAA15B8F-0AC4-4E8F-BE55-F41044BE1F20}" destId="{0AA8F402-CEB7-4205-BD0F-CFECB696591D}" srcOrd="0" destOrd="0" presId="urn:microsoft.com/office/officeart/2005/8/layout/cycle4#1"/>
    <dgm:cxn modelId="{6B079E51-33D0-42AE-86E0-2CA095661D38}" type="presParOf" srcId="{EAA15B8F-0AC4-4E8F-BE55-F41044BE1F20}" destId="{D82A76EE-401A-4DC1-A3BB-2C9634BE98FD}" srcOrd="1" destOrd="0" presId="urn:microsoft.com/office/officeart/2005/8/layout/cycle4#1"/>
    <dgm:cxn modelId="{6349C6EA-8D04-4855-B63A-1D7085E428A0}" type="presParOf" srcId="{D431D3EB-7FA9-459F-BE87-F5F21EFBEF40}" destId="{43CCEE45-27B2-4FBB-8B73-2A6C347CA878}" srcOrd="4" destOrd="0" presId="urn:microsoft.com/office/officeart/2005/8/layout/cycle4#1"/>
    <dgm:cxn modelId="{564CADDB-186B-4AFE-9AA1-303C3D6F0CE3}" type="presParOf" srcId="{86A6A816-48CD-416B-B9F3-7ABFA40ACA3A}" destId="{49D7D3B8-CA3A-4CC5-B681-F967C408F853}" srcOrd="1" destOrd="0" presId="urn:microsoft.com/office/officeart/2005/8/layout/cycle4#1"/>
    <dgm:cxn modelId="{A16FBB16-C792-4C17-B1EE-2A562848795E}" type="presParOf" srcId="{49D7D3B8-CA3A-4CC5-B681-F967C408F853}" destId="{2920A68B-2023-4D10-932C-589BF6B8EEF2}" srcOrd="0" destOrd="0" presId="urn:microsoft.com/office/officeart/2005/8/layout/cycle4#1"/>
    <dgm:cxn modelId="{5AD86C7A-11DD-4E27-AC71-FA6A39B83E83}" type="presParOf" srcId="{49D7D3B8-CA3A-4CC5-B681-F967C408F853}" destId="{FAC644F4-C57A-4BB3-A3F1-EEAD098BCD35}" srcOrd="1" destOrd="0" presId="urn:microsoft.com/office/officeart/2005/8/layout/cycle4#1"/>
    <dgm:cxn modelId="{3F838482-3B12-4D78-B4DB-C27FC55E4CE5}" type="presParOf" srcId="{49D7D3B8-CA3A-4CC5-B681-F967C408F853}" destId="{B4F2A701-C4AB-475C-94CA-FB9E32074A29}" srcOrd="2" destOrd="0" presId="urn:microsoft.com/office/officeart/2005/8/layout/cycle4#1"/>
    <dgm:cxn modelId="{E176BBFA-6DEE-4991-BD22-473C877F7AC7}" type="presParOf" srcId="{49D7D3B8-CA3A-4CC5-B681-F967C408F853}" destId="{1E3AA455-7A5E-4AF6-8596-EB5979884082}" srcOrd="3" destOrd="0" presId="urn:microsoft.com/office/officeart/2005/8/layout/cycle4#1"/>
    <dgm:cxn modelId="{BDB9E765-A600-459A-9CFD-7E8C7A0A27B7}" type="presParOf" srcId="{49D7D3B8-CA3A-4CC5-B681-F967C408F853}" destId="{FF5AC0D6-E2F3-431C-B398-B93604CF36EE}" srcOrd="4" destOrd="0" presId="urn:microsoft.com/office/officeart/2005/8/layout/cycle4#1"/>
    <dgm:cxn modelId="{C646F246-4490-4873-9358-0278F7FF9EF1}" type="presParOf" srcId="{86A6A816-48CD-416B-B9F3-7ABFA40ACA3A}" destId="{88F4F796-7E37-4DD3-ADBF-2CED026FD4A3}" srcOrd="2" destOrd="0" presId="urn:microsoft.com/office/officeart/2005/8/layout/cycle4#1"/>
    <dgm:cxn modelId="{312B25A0-D7EF-4B94-A4CD-6F4BB4310E9F}" type="presParOf" srcId="{86A6A816-48CD-416B-B9F3-7ABFA40ACA3A}" destId="{1543E83D-5AD7-4F2C-9F0A-BA43E26F8173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21D-F687-4F14-9582-C5E7725EA09E}">
      <dsp:nvSpPr>
        <dsp:cNvPr id="0" name=""/>
        <dsp:cNvSpPr/>
      </dsp:nvSpPr>
      <dsp:spPr>
        <a:xfrm>
          <a:off x="4913619" y="3482035"/>
          <a:ext cx="2529596" cy="163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18288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Online: 8750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DVDs: 3250</a:t>
          </a:r>
        </a:p>
      </dsp:txBody>
      <dsp:txXfrm>
        <a:off x="5708493" y="3927681"/>
        <a:ext cx="1698727" cy="1156963"/>
      </dsp:txXfrm>
    </dsp:sp>
    <dsp:sp modelId="{0AA8F402-CEB7-4205-BD0F-CFECB696591D}">
      <dsp:nvSpPr>
        <dsp:cNvPr id="0" name=""/>
        <dsp:cNvSpPr/>
      </dsp:nvSpPr>
      <dsp:spPr>
        <a:xfrm>
          <a:off x="786383" y="3482035"/>
          <a:ext cx="2529596" cy="163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Online: 1046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Disc: 694</a:t>
          </a:r>
          <a:endParaRPr lang="en-US" sz="1700" kern="1200" dirty="0"/>
        </a:p>
      </dsp:txBody>
      <dsp:txXfrm>
        <a:off x="822378" y="3927681"/>
        <a:ext cx="1698727" cy="1156963"/>
      </dsp:txXfrm>
    </dsp:sp>
    <dsp:sp modelId="{CBF578CD-0E22-41AF-9C8C-07C1C0680F89}">
      <dsp:nvSpPr>
        <dsp:cNvPr id="0" name=""/>
        <dsp:cNvSpPr/>
      </dsp:nvSpPr>
      <dsp:spPr>
        <a:xfrm>
          <a:off x="4913619" y="0"/>
          <a:ext cx="2529596" cy="163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Print: 400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Online: 50,000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Databases: 200</a:t>
          </a:r>
          <a:endParaRPr lang="en-US" sz="1700" kern="1200" dirty="0"/>
        </a:p>
      </dsp:txBody>
      <dsp:txXfrm>
        <a:off x="5708493" y="35995"/>
        <a:ext cx="1698727" cy="1156963"/>
      </dsp:txXfrm>
    </dsp:sp>
    <dsp:sp modelId="{4943B1BB-743B-48BC-8888-08FEBDED8D9C}">
      <dsp:nvSpPr>
        <dsp:cNvPr id="0" name=""/>
        <dsp:cNvSpPr/>
      </dsp:nvSpPr>
      <dsp:spPr>
        <a:xfrm>
          <a:off x="786383" y="0"/>
          <a:ext cx="2529596" cy="163860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Print: 90,000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Online: 40,000</a:t>
          </a:r>
          <a:endParaRPr lang="en-US" sz="1700" kern="1200" dirty="0"/>
        </a:p>
      </dsp:txBody>
      <dsp:txXfrm>
        <a:off x="822378" y="35995"/>
        <a:ext cx="1698727" cy="1156963"/>
      </dsp:txXfrm>
    </dsp:sp>
    <dsp:sp modelId="{2920A68B-2023-4D10-932C-589BF6B8EEF2}">
      <dsp:nvSpPr>
        <dsp:cNvPr id="0" name=""/>
        <dsp:cNvSpPr/>
      </dsp:nvSpPr>
      <dsp:spPr>
        <a:xfrm>
          <a:off x="1846356" y="291876"/>
          <a:ext cx="2217237" cy="2217237"/>
        </a:xfrm>
        <a:prstGeom prst="pieWedge">
          <a:avLst/>
        </a:prstGeom>
        <a:blipFill dpi="0" rotWithShape="0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9144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Books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2495770" y="941290"/>
        <a:ext cx="1567823" cy="1567823"/>
      </dsp:txXfrm>
    </dsp:sp>
    <dsp:sp modelId="{FAC644F4-C57A-4BB3-A3F1-EEAD098BCD35}">
      <dsp:nvSpPr>
        <dsp:cNvPr id="0" name=""/>
        <dsp:cNvSpPr/>
      </dsp:nvSpPr>
      <dsp:spPr>
        <a:xfrm rot="5400000">
          <a:off x="4163179" y="291876"/>
          <a:ext cx="2222891" cy="2217237"/>
        </a:xfrm>
        <a:prstGeom prst="pieWedge">
          <a:avLst/>
        </a:prstGeom>
        <a:blipFill rotWithShape="0">
          <a:blip xmlns:r="http://schemas.openxmlformats.org/officeDocument/2006/relationships"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Periodicals</a:t>
          </a: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4166006" y="940119"/>
        <a:ext cx="1567823" cy="1571821"/>
      </dsp:txXfrm>
    </dsp:sp>
    <dsp:sp modelId="{B4F2A701-C4AB-475C-94CA-FB9E32074A29}">
      <dsp:nvSpPr>
        <dsp:cNvPr id="0" name=""/>
        <dsp:cNvSpPr/>
      </dsp:nvSpPr>
      <dsp:spPr>
        <a:xfrm rot="10800000">
          <a:off x="4166006" y="2611526"/>
          <a:ext cx="2217237" cy="2217237"/>
        </a:xfrm>
        <a:prstGeom prst="pieWedge">
          <a:avLst/>
        </a:prstGeom>
        <a:blipFill rotWithShape="0"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1440" rIns="548640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smtClean="0">
              <a:solidFill>
                <a:schemeClr val="tx1"/>
              </a:solidFill>
            </a:rPr>
            <a:t>Videos</a:t>
          </a:r>
        </a:p>
      </dsp:txBody>
      <dsp:txXfrm rot="10800000">
        <a:off x="4166006" y="2611526"/>
        <a:ext cx="1567823" cy="1567823"/>
      </dsp:txXfrm>
    </dsp:sp>
    <dsp:sp modelId="{1E3AA455-7A5E-4AF6-8596-EB5979884082}">
      <dsp:nvSpPr>
        <dsp:cNvPr id="0" name=""/>
        <dsp:cNvSpPr/>
      </dsp:nvSpPr>
      <dsp:spPr>
        <a:xfrm rot="16200000">
          <a:off x="1846356" y="2611526"/>
          <a:ext cx="2217237" cy="2217237"/>
        </a:xfrm>
        <a:prstGeom prst="pieWedge">
          <a:avLst/>
        </a:prstGeom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1440" rIns="9144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Audio Books</a:t>
          </a:r>
          <a:endParaRPr lang="en-US" sz="2400" b="1" kern="1200" dirty="0">
            <a:solidFill>
              <a:schemeClr val="tx1"/>
            </a:solidFill>
          </a:endParaRPr>
        </a:p>
      </dsp:txBody>
      <dsp:txXfrm rot="5400000">
        <a:off x="2495770" y="2611526"/>
        <a:ext cx="1567823" cy="1567823"/>
      </dsp:txXfrm>
    </dsp:sp>
    <dsp:sp modelId="{88F4F796-7E37-4DD3-ADBF-2CED026FD4A3}">
      <dsp:nvSpPr>
        <dsp:cNvPr id="0" name=""/>
        <dsp:cNvSpPr/>
      </dsp:nvSpPr>
      <dsp:spPr>
        <a:xfrm>
          <a:off x="3732032" y="2099462"/>
          <a:ext cx="765535" cy="665683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3E83D-5AD7-4F2C-9F0A-BA43E26F8173}">
      <dsp:nvSpPr>
        <dsp:cNvPr id="0" name=""/>
        <dsp:cNvSpPr/>
      </dsp:nvSpPr>
      <dsp:spPr>
        <a:xfrm rot="10800000">
          <a:off x="3732032" y="2355494"/>
          <a:ext cx="765535" cy="665683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CB495-09DA-437A-9570-FF99519D87D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7376-D597-4284-B32B-2DFB27B42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1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Credit: </a:t>
            </a:r>
          </a:p>
          <a:p>
            <a:r>
              <a:rPr lang="en-US" dirty="0" smtClean="0"/>
              <a:t>Books: http://www.flickr.com/photos/leff/543016844/</a:t>
            </a:r>
          </a:p>
          <a:p>
            <a:r>
              <a:rPr lang="en-US" dirty="0" smtClean="0"/>
              <a:t>Periodicals:</a:t>
            </a:r>
            <a:r>
              <a:rPr lang="en-US" baseline="0" dirty="0" smtClean="0"/>
              <a:t> http://www.flickr.com/photos/hectoralejandro/3967217852/</a:t>
            </a:r>
          </a:p>
          <a:p>
            <a:r>
              <a:rPr lang="en-US" dirty="0" smtClean="0"/>
              <a:t>DVDs: http://www.flickr.com/photos/several_bees/331274728/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Credit: http://www.flickr.com/photos/ooohoooh/1350774047/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5D5C-FB68-44B5-8821-ECE11573B41B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ynolds.edu/library/forms/ILL.htm" TargetMode="External"/><Relationship Id="rId4" Type="http://schemas.openxmlformats.org/officeDocument/2006/relationships/hyperlink" Target="http://org.jsr.vccs.edu/ral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ach.jsr.vccs.edu/library/IL/" TargetMode="External"/><Relationship Id="rId7" Type="http://schemas.openxmlformats.org/officeDocument/2006/relationships/hyperlink" Target="http://www.reynolds.edu/library/askalibrarian.ht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ach.jsr.vccs.edu/library/default.htm" TargetMode="External"/><Relationship Id="rId5" Type="http://schemas.openxmlformats.org/officeDocument/2006/relationships/hyperlink" Target="http://teach.jsr.vccs.edu/library/subjectguide/career-overviews.htm" TargetMode="External"/><Relationship Id="rId4" Type="http://schemas.openxmlformats.org/officeDocument/2006/relationships/hyperlink" Target="http://teach.jsr.vccs.edu/library/courseguide/globalwarming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0"/>
            <a:ext cx="9753600" cy="231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8C0808"/>
                </a:solidFill>
                <a:latin typeface="Book Antiqua" pitchFamily="18" charset="0"/>
              </a:rPr>
              <a:t>JSRCC Library</a:t>
            </a:r>
            <a:endParaRPr lang="en-US" sz="7200" b="1" dirty="0">
              <a:solidFill>
                <a:srgbClr val="8C0808"/>
              </a:solidFill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14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Your First Stop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Information and Research Needs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-228600" y="5943600"/>
            <a:ext cx="9525000" cy="990600"/>
          </a:xfrm>
          <a:prstGeom prst="roundRect">
            <a:avLst/>
          </a:prstGeom>
          <a:solidFill>
            <a:srgbClr val="8C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096000"/>
            <a:ext cx="7239000" cy="584775"/>
          </a:xfrm>
          <a:prstGeom prst="rect">
            <a:avLst/>
          </a:prstGeom>
          <a:solidFill>
            <a:srgbClr val="8C08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http://library.reynolds.edu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33600"/>
            <a:ext cx="601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image from Flickr User </a:t>
            </a:r>
            <a:r>
              <a:rPr lang="en-US" sz="800" dirty="0" err="1" smtClean="0">
                <a:solidFill>
                  <a:schemeClr val="bg1"/>
                </a:solidFill>
              </a:rPr>
              <a:t>eloquentlight's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photostream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1" name="Picture 4" descr="jsrcclogo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175646"/>
            <a:ext cx="1143000" cy="76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C0808"/>
                </a:solidFill>
                <a:latin typeface="Book Antiqua" pitchFamily="18" charset="0"/>
              </a:rPr>
              <a:t>Library Resources</a:t>
            </a:r>
            <a:endParaRPr lang="en-US" b="1" dirty="0">
              <a:solidFill>
                <a:srgbClr val="8C0808"/>
              </a:solidFill>
              <a:latin typeface="Book Antiqu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366763"/>
              </p:ext>
            </p:extLst>
          </p:nvPr>
        </p:nvGraphicFramePr>
        <p:xfrm>
          <a:off x="457200" y="1295400"/>
          <a:ext cx="82296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10350" y="4876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Educational &amp; Popular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019925" y="3276600"/>
            <a:ext cx="19621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Other Collections: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ESL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Career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Juvenile 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l="-19000" t="-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0222"/>
            <a:ext cx="7315200" cy="2330804"/>
          </a:xfrm>
          <a:solidFill>
            <a:schemeClr val="bg1">
              <a:alpha val="50000"/>
            </a:schemeClr>
          </a:solidFill>
          <a:ln w="6350">
            <a:solidFill>
              <a:schemeClr val="accent5"/>
            </a:solidFill>
          </a:ln>
        </p:spPr>
        <p:txBody>
          <a:bodyPr>
            <a:normAutofit fontScale="92500" lnSpcReduction="20000"/>
          </a:bodyPr>
          <a:lstStyle/>
          <a:p>
            <a:pPr>
              <a:spcAft>
                <a:spcPct val="400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 dirty="0"/>
              <a:t>When you click on any JSRCC Library database link on the library's web site, the </a:t>
            </a:r>
            <a:r>
              <a:rPr lang="en-US" sz="2600" b="1" dirty="0"/>
              <a:t>VCCS login screen</a:t>
            </a:r>
            <a:r>
              <a:rPr lang="en-US" sz="2600" dirty="0"/>
              <a:t> will appear.</a:t>
            </a:r>
          </a:p>
          <a:p>
            <a:pPr>
              <a:spcAft>
                <a:spcPct val="400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 dirty="0"/>
              <a:t>Type your </a:t>
            </a:r>
            <a:r>
              <a:rPr lang="en-US" sz="2600" b="1" dirty="0"/>
              <a:t>My JSRCC</a:t>
            </a:r>
            <a:r>
              <a:rPr lang="en-US" sz="2600" dirty="0"/>
              <a:t> </a:t>
            </a:r>
            <a:r>
              <a:rPr lang="en-US" sz="2600" b="1" dirty="0"/>
              <a:t>login</a:t>
            </a:r>
            <a:r>
              <a:rPr lang="en-US" sz="2600" dirty="0"/>
              <a:t>, the same username and password as you use for  your </a:t>
            </a:r>
            <a:r>
              <a:rPr lang="en-US" sz="2600" b="1" dirty="0"/>
              <a:t>Blackboard</a:t>
            </a:r>
            <a:r>
              <a:rPr lang="en-US" sz="2600" dirty="0"/>
              <a:t>.  You will then be connected to the database.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543017"/>
            <a:ext cx="8493551" cy="1219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algn="ctr">
              <a:spcBef>
                <a:spcPct val="0"/>
              </a:spcBef>
              <a:defRPr/>
            </a:pPr>
            <a:endParaRPr lang="en-US" sz="4400" b="1" dirty="0" smtClean="0">
              <a:solidFill>
                <a:srgbClr val="8C0808"/>
              </a:solidFill>
              <a:latin typeface="Book Antiqua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6700" b="1" dirty="0" smtClean="0">
                <a:solidFill>
                  <a:srgbClr val="8C0808"/>
                </a:solidFill>
                <a:latin typeface="Book Antiqua" pitchFamily="18" charset="0"/>
              </a:rPr>
              <a:t>Off-Campus </a:t>
            </a:r>
            <a:r>
              <a:rPr lang="en-US" sz="6700" b="1" dirty="0">
                <a:solidFill>
                  <a:srgbClr val="8C0808"/>
                </a:solidFill>
                <a:latin typeface="Book Antiqua" pitchFamily="18" charset="0"/>
              </a:rPr>
              <a:t>Access to </a:t>
            </a:r>
            <a:br>
              <a:rPr lang="en-US" sz="6700" b="1" dirty="0">
                <a:solidFill>
                  <a:srgbClr val="8C0808"/>
                </a:solidFill>
                <a:latin typeface="Book Antiqua" pitchFamily="18" charset="0"/>
              </a:rPr>
            </a:br>
            <a:r>
              <a:rPr lang="en-US" sz="6700" b="1" dirty="0">
                <a:solidFill>
                  <a:srgbClr val="8C0808"/>
                </a:solidFill>
                <a:latin typeface="Book Antiqua" pitchFamily="18" charset="0"/>
              </a:rPr>
              <a:t>Library Databases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8C0808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pic>
        <p:nvPicPr>
          <p:cNvPr id="5" name="Picture 10" descr="vccs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4724400" cy="18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76400"/>
            <a:ext cx="8229600" cy="4343400"/>
          </a:xfrm>
          <a:solidFill>
            <a:schemeClr val="bg1">
              <a:alpha val="50000"/>
            </a:schemeClr>
          </a:solidFill>
          <a:ln w="6350"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hlinkClick r:id="rId4"/>
              </a:rPr>
              <a:t>Richmond Academic Library Cooperative</a:t>
            </a:r>
            <a:r>
              <a:rPr lang="en-US" sz="2800" dirty="0"/>
              <a:t>                                       Promotes resource sharing between the Richmond area’s </a:t>
            </a:r>
            <a:r>
              <a:rPr lang="en-US" sz="2800" dirty="0" smtClean="0"/>
              <a:t>academic </a:t>
            </a:r>
            <a:r>
              <a:rPr lang="en-US" sz="2800" dirty="0"/>
              <a:t>libraries and the library of Virginia by </a:t>
            </a:r>
            <a:r>
              <a:rPr lang="en-US" sz="2800"/>
              <a:t>providing </a:t>
            </a:r>
            <a:r>
              <a:rPr lang="en-US" sz="2800" smtClean="0"/>
              <a:t>reciprocal </a:t>
            </a:r>
            <a:r>
              <a:rPr lang="en-US" sz="2800" dirty="0"/>
              <a:t>borrowing privileges to students and faculty.</a:t>
            </a:r>
            <a:r>
              <a:rPr lang="en-US" sz="2400" dirty="0"/>
              <a:t>  </a:t>
            </a: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>
                <a:hlinkClick r:id="rId5"/>
              </a:rPr>
              <a:t>Interlibrary Loan                                                            </a:t>
            </a:r>
            <a:r>
              <a:rPr lang="en-US" sz="2800" dirty="0"/>
              <a:t>                                                        </a:t>
            </a:r>
            <a:r>
              <a:rPr lang="en-US" sz="2000" dirty="0"/>
              <a:t>Service that allows JSRCC Libraries to borrow materials from other libraries    around the world.</a:t>
            </a:r>
            <a:r>
              <a:rPr lang="en-US" sz="2800" dirty="0"/>
              <a:t>                            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274638"/>
            <a:ext cx="9525000" cy="7159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8C0808"/>
                </a:solidFill>
                <a:latin typeface="Book Antiqua" pitchFamily="18" charset="0"/>
              </a:rPr>
              <a:t>Borrowing From Other Libraries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8C0808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5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9525000" cy="71596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300" b="1" dirty="0" smtClean="0">
                <a:solidFill>
                  <a:srgbClr val="8C0808"/>
                </a:solidFill>
                <a:latin typeface="Book Antiqua" pitchFamily="18" charset="0"/>
              </a:rPr>
              <a:t>Research Help</a:t>
            </a:r>
            <a:endParaRPr lang="en-US" sz="4300" b="1" dirty="0">
              <a:solidFill>
                <a:srgbClr val="8C0808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5486400" cy="5105400"/>
          </a:xfrm>
          <a:solidFill>
            <a:schemeClr val="bg1">
              <a:alpha val="50000"/>
            </a:schemeClr>
          </a:solidFill>
          <a:ln w="635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sz="2400" b="1" dirty="0">
                <a:hlinkClick r:id="rId3"/>
              </a:rPr>
              <a:t>Information Literacy Sessions</a:t>
            </a:r>
            <a:endParaRPr lang="en-US" sz="2400" b="1" dirty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sz="2400" dirty="0"/>
              <a:t>Online </a:t>
            </a:r>
            <a:r>
              <a:rPr lang="en-US" sz="2400" b="1" dirty="0">
                <a:hlinkClick r:id="rId4"/>
              </a:rPr>
              <a:t>Course</a:t>
            </a:r>
            <a:r>
              <a:rPr lang="en-US" sz="2400" dirty="0"/>
              <a:t>, </a:t>
            </a:r>
            <a:r>
              <a:rPr lang="en-US" sz="2400" b="1" dirty="0">
                <a:hlinkClick r:id="rId5"/>
              </a:rPr>
              <a:t>Subject</a:t>
            </a:r>
            <a:r>
              <a:rPr lang="en-US" sz="2400" dirty="0"/>
              <a:t> &amp; </a:t>
            </a:r>
            <a:r>
              <a:rPr lang="en-US" sz="2400" b="1" dirty="0">
                <a:hlinkClick r:id="rId6"/>
              </a:rPr>
              <a:t>Research</a:t>
            </a:r>
            <a:r>
              <a:rPr lang="en-US" sz="2400" dirty="0"/>
              <a:t> Guides</a:t>
            </a:r>
            <a:r>
              <a:rPr lang="en-US" sz="2400" b="1" dirty="0"/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sz="2400" b="1" dirty="0"/>
              <a:t>Library Workshops</a:t>
            </a:r>
            <a:r>
              <a:rPr lang="en-US" sz="2400" dirty="0"/>
              <a:t> - A variety of research workshops are offered during the year.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sz="2400" b="1" dirty="0"/>
              <a:t>One-on-one Research Consultations</a:t>
            </a:r>
            <a:endParaRPr lang="en-US" sz="2400" dirty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r>
              <a:rPr lang="en-US" sz="2400" b="1" dirty="0">
                <a:hlinkClick r:id="rId7"/>
              </a:rPr>
              <a:t>Ask a Librarian</a:t>
            </a:r>
            <a:r>
              <a:rPr lang="en-US" sz="2400" b="1" dirty="0"/>
              <a:t>  </a:t>
            </a:r>
            <a:r>
              <a:rPr lang="en-US" sz="2400" dirty="0"/>
              <a:t>- Drop by the Reference Desk, e-mail us, call us or chat with us.</a:t>
            </a:r>
            <a:endParaRPr lang="en-US" sz="2400" b="1" dirty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227</Words>
  <Application>Microsoft Office PowerPoint</Application>
  <PresentationFormat>On-screen Show (4:3)</PresentationFormat>
  <Paragraphs>43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JSRCC Library</vt:lpstr>
      <vt:lpstr>Library Resources</vt:lpstr>
      <vt:lpstr>PowerPoint Presentation</vt:lpstr>
      <vt:lpstr>PowerPoint Presentation</vt:lpstr>
      <vt:lpstr>Research Help</vt:lpstr>
    </vt:vector>
  </TitlesOfParts>
  <Company>J. Sargeant Reynolds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JSRCC Library</dc:title>
  <dc:creator>srharta</dc:creator>
  <cp:lastModifiedBy>Hong Wu</cp:lastModifiedBy>
  <cp:revision>33</cp:revision>
  <dcterms:created xsi:type="dcterms:W3CDTF">2010-12-21T18:20:13Z</dcterms:created>
  <dcterms:modified xsi:type="dcterms:W3CDTF">2012-08-14T12:47:24Z</dcterms:modified>
</cp:coreProperties>
</file>