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92333-B36B-4255-B262-964DE0759889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</dgm:pt>
    <dgm:pt modelId="{8A093774-7DC6-444C-AA2C-19FFB7D94B83}">
      <dgm:prSet phldrT="[Text]" custT="1"/>
      <dgm:spPr>
        <a:blipFill dpi="0" rotWithShape="0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  <dgm:t>
        <a:bodyPr lIns="457200" tIns="91440" rIns="0" bIns="0" anchor="b" anchorCtr="0"/>
        <a:lstStyle/>
        <a:p>
          <a:r>
            <a:rPr lang="en-US" sz="2400" b="0" dirty="0" smtClean="0">
              <a:solidFill>
                <a:schemeClr val="tx1"/>
              </a:solidFill>
            </a:rPr>
            <a:t>Books</a:t>
          </a:r>
          <a:endParaRPr lang="en-US" sz="1900" b="0" dirty="0">
            <a:solidFill>
              <a:schemeClr val="tx1"/>
            </a:solidFill>
          </a:endParaRPr>
        </a:p>
      </dgm:t>
    </dgm:pt>
    <dgm:pt modelId="{C38E7399-1B30-467A-B760-EA8F55CA48A9}" type="parTrans" cxnId="{8CE8ACD3-3D1F-44A6-8CE4-56CD2837CF58}">
      <dgm:prSet/>
      <dgm:spPr/>
      <dgm:t>
        <a:bodyPr/>
        <a:lstStyle/>
        <a:p>
          <a:endParaRPr lang="en-US"/>
        </a:p>
      </dgm:t>
    </dgm:pt>
    <dgm:pt modelId="{CB8D5151-3EBE-42E4-B0A3-B1FDED13C495}" type="sibTrans" cxnId="{8CE8ACD3-3D1F-44A6-8CE4-56CD2837CF58}">
      <dgm:prSet/>
      <dgm:spPr/>
      <dgm:t>
        <a:bodyPr/>
        <a:lstStyle/>
        <a:p>
          <a:endParaRPr lang="en-US"/>
        </a:p>
      </dgm:t>
    </dgm:pt>
    <dgm:pt modelId="{66D48CCD-3C3A-4892-83FB-ADB1E9D71E27}">
      <dgm:prSet phldrT="[Text]" custT="1"/>
      <dgm:spPr>
        <a:blipFill rotWithShape="0">
          <a:blip xmlns:r="http://schemas.openxmlformats.org/officeDocument/2006/relationships"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 lIns="0" tIns="640080" rIns="0" bIns="0" anchor="b" anchorCtr="0"/>
        <a:lstStyle/>
        <a:p>
          <a:r>
            <a:rPr lang="en-US" sz="2400" dirty="0" smtClean="0">
              <a:solidFill>
                <a:schemeClr val="tx1"/>
              </a:solidFill>
            </a:rPr>
            <a:t>Periodicals</a:t>
          </a:r>
          <a:endParaRPr lang="en-US" sz="2000" dirty="0">
            <a:solidFill>
              <a:schemeClr val="tx1"/>
            </a:solidFill>
          </a:endParaRPr>
        </a:p>
      </dgm:t>
    </dgm:pt>
    <dgm:pt modelId="{42753D5D-830D-4541-9C2C-912A85EF71DF}" type="parTrans" cxnId="{19E8B592-D6C4-45A8-8465-E0FFD590EC8D}">
      <dgm:prSet/>
      <dgm:spPr/>
      <dgm:t>
        <a:bodyPr/>
        <a:lstStyle/>
        <a:p>
          <a:endParaRPr lang="en-US"/>
        </a:p>
      </dgm:t>
    </dgm:pt>
    <dgm:pt modelId="{C8D1F79E-CDDC-496A-9CB1-7F0FFD3CFC28}" type="sibTrans" cxnId="{19E8B592-D6C4-45A8-8465-E0FFD590EC8D}">
      <dgm:prSet/>
      <dgm:spPr/>
      <dgm:t>
        <a:bodyPr/>
        <a:lstStyle/>
        <a:p>
          <a:endParaRPr lang="en-US"/>
        </a:p>
      </dgm:t>
    </dgm:pt>
    <dgm:pt modelId="{FC0A2303-18C1-493C-A9B8-CAD3337F0995}">
      <dgm:prSet phldrT="[Text]" custT="1"/>
      <dgm:spPr>
        <a:blipFill rotWithShape="0"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 lIns="0" tIns="91440" rIns="548640" anchor="t" anchorCtr="0"/>
        <a:lstStyle/>
        <a:p>
          <a:r>
            <a:rPr lang="en-US" sz="2400" dirty="0" smtClean="0">
              <a:solidFill>
                <a:schemeClr val="tx1"/>
              </a:solidFill>
            </a:rPr>
            <a:t>DVDs</a:t>
          </a:r>
        </a:p>
      </dgm:t>
    </dgm:pt>
    <dgm:pt modelId="{38EC5B10-C334-4768-928F-03EFDCA18E9D}" type="parTrans" cxnId="{9C9A4629-1968-43F9-8FF3-3D48F1C93995}">
      <dgm:prSet/>
      <dgm:spPr/>
      <dgm:t>
        <a:bodyPr/>
        <a:lstStyle/>
        <a:p>
          <a:endParaRPr lang="en-US"/>
        </a:p>
      </dgm:t>
    </dgm:pt>
    <dgm:pt modelId="{8EBEA8A7-3A19-4839-8A82-D9E5E1293828}" type="sibTrans" cxnId="{9C9A4629-1968-43F9-8FF3-3D48F1C93995}">
      <dgm:prSet/>
      <dgm:spPr/>
      <dgm:t>
        <a:bodyPr/>
        <a:lstStyle/>
        <a:p>
          <a:endParaRPr lang="en-US"/>
        </a:p>
      </dgm:t>
    </dgm:pt>
    <dgm:pt modelId="{382D4123-FB92-4EE0-8D49-BB28CBCB58F5}">
      <dgm:prSet phldrT="[Text]" custT="1"/>
      <dgm:spPr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</dgm:spPr>
      <dgm:t>
        <a:bodyPr lIns="0" tIns="91440" rIns="91440" bIns="0" anchor="t" anchorCtr="0"/>
        <a:lstStyle/>
        <a:p>
          <a:pPr algn="r"/>
          <a:r>
            <a:rPr lang="en-US" sz="2200" dirty="0" smtClean="0">
              <a:solidFill>
                <a:schemeClr val="tx1"/>
              </a:solidFill>
            </a:rPr>
            <a:t>Special Collections</a:t>
          </a:r>
          <a:endParaRPr lang="en-US" sz="2200" dirty="0">
            <a:solidFill>
              <a:schemeClr val="tx1"/>
            </a:solidFill>
          </a:endParaRPr>
        </a:p>
      </dgm:t>
    </dgm:pt>
    <dgm:pt modelId="{37042D40-AEF6-4A47-9F2A-24EBC91A0D8F}" type="parTrans" cxnId="{861644FB-E175-41A8-934E-2DD1AD056C3D}">
      <dgm:prSet/>
      <dgm:spPr/>
      <dgm:t>
        <a:bodyPr/>
        <a:lstStyle/>
        <a:p>
          <a:endParaRPr lang="en-US"/>
        </a:p>
      </dgm:t>
    </dgm:pt>
    <dgm:pt modelId="{140EC3F3-0A03-4EF5-B0A4-BB254EDA4B69}" type="sibTrans" cxnId="{861644FB-E175-41A8-934E-2DD1AD056C3D}">
      <dgm:prSet/>
      <dgm:spPr/>
      <dgm:t>
        <a:bodyPr/>
        <a:lstStyle/>
        <a:p>
          <a:endParaRPr lang="en-US"/>
        </a:p>
      </dgm:t>
    </dgm:pt>
    <dgm:pt modelId="{732106AB-2780-4C2A-8839-27CFBE20B09E}">
      <dgm:prSet phldrT="[Text]"/>
      <dgm:spPr>
        <a:noFill/>
        <a:ln>
          <a:solidFill>
            <a:schemeClr val="accent5"/>
          </a:solidFill>
        </a:ln>
      </dgm:spPr>
      <dgm:t>
        <a:bodyPr/>
        <a:lstStyle/>
        <a:p>
          <a:r>
            <a:rPr lang="en-US" dirty="0" smtClean="0"/>
            <a:t>Print: 83,000</a:t>
          </a:r>
          <a:endParaRPr lang="en-US" dirty="0"/>
        </a:p>
      </dgm:t>
    </dgm:pt>
    <dgm:pt modelId="{3AFA14EF-B95D-4E05-93B7-40959860F965}" type="parTrans" cxnId="{BD1F5EA7-F3EC-4E37-80E0-B1C76A22D677}">
      <dgm:prSet/>
      <dgm:spPr/>
      <dgm:t>
        <a:bodyPr/>
        <a:lstStyle/>
        <a:p>
          <a:endParaRPr lang="en-US"/>
        </a:p>
      </dgm:t>
    </dgm:pt>
    <dgm:pt modelId="{56036C25-3C13-4B20-AA88-8E5C04622B8D}" type="sibTrans" cxnId="{BD1F5EA7-F3EC-4E37-80E0-B1C76A22D677}">
      <dgm:prSet/>
      <dgm:spPr/>
      <dgm:t>
        <a:bodyPr/>
        <a:lstStyle/>
        <a:p>
          <a:endParaRPr lang="en-US"/>
        </a:p>
      </dgm:t>
    </dgm:pt>
    <dgm:pt modelId="{3E9F790A-ECFA-44B9-8B5D-16F440C5650D}">
      <dgm:prSet/>
      <dgm:spPr>
        <a:noFill/>
        <a:ln>
          <a:solidFill>
            <a:schemeClr val="accent5"/>
          </a:solidFill>
        </a:ln>
      </dgm:spPr>
      <dgm:t>
        <a:bodyPr/>
        <a:lstStyle/>
        <a:p>
          <a:r>
            <a:rPr lang="en-US" smtClean="0"/>
            <a:t>Online: 30,390</a:t>
          </a:r>
          <a:endParaRPr lang="en-US"/>
        </a:p>
      </dgm:t>
    </dgm:pt>
    <dgm:pt modelId="{A58DD6B9-A30E-4191-B949-4F0068107481}" type="parTrans" cxnId="{0B47BA33-C292-4E48-8723-55EE2A5CF86F}">
      <dgm:prSet/>
      <dgm:spPr/>
      <dgm:t>
        <a:bodyPr/>
        <a:lstStyle/>
        <a:p>
          <a:endParaRPr lang="en-US"/>
        </a:p>
      </dgm:t>
    </dgm:pt>
    <dgm:pt modelId="{9506D672-C3C9-4037-B42F-84B172C5B080}" type="sibTrans" cxnId="{0B47BA33-C292-4E48-8723-55EE2A5CF86F}">
      <dgm:prSet/>
      <dgm:spPr/>
      <dgm:t>
        <a:bodyPr/>
        <a:lstStyle/>
        <a:p>
          <a:endParaRPr lang="en-US"/>
        </a:p>
      </dgm:t>
    </dgm:pt>
    <dgm:pt modelId="{C2684C4A-83CB-424F-BE9D-D5E0AD6423E5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Print: 378</a:t>
          </a:r>
          <a:endParaRPr lang="en-US" dirty="0"/>
        </a:p>
      </dgm:t>
    </dgm:pt>
    <dgm:pt modelId="{C0222E35-AE79-4C07-B023-F315BEDB2CAD}" type="parTrans" cxnId="{1532BC63-19BD-400E-8728-1A79F0D9D77F}">
      <dgm:prSet/>
      <dgm:spPr/>
      <dgm:t>
        <a:bodyPr/>
        <a:lstStyle/>
        <a:p>
          <a:endParaRPr lang="en-US"/>
        </a:p>
      </dgm:t>
    </dgm:pt>
    <dgm:pt modelId="{194E88A1-8B6D-45C4-ABE0-0030F0579646}" type="sibTrans" cxnId="{1532BC63-19BD-400E-8728-1A79F0D9D77F}">
      <dgm:prSet/>
      <dgm:spPr/>
      <dgm:t>
        <a:bodyPr/>
        <a:lstStyle/>
        <a:p>
          <a:endParaRPr lang="en-US"/>
        </a:p>
      </dgm:t>
    </dgm:pt>
    <dgm:pt modelId="{64DEFE11-F6DC-452A-A5DC-0924301B5B2D}">
      <dgm:prSet/>
      <dgm:spPr>
        <a:ln>
          <a:solidFill>
            <a:schemeClr val="accent4"/>
          </a:solidFill>
        </a:ln>
      </dgm:spPr>
      <dgm:t>
        <a:bodyPr/>
        <a:lstStyle/>
        <a:p>
          <a:r>
            <a:rPr lang="en-US" smtClean="0"/>
            <a:t>Online: 50,000</a:t>
          </a:r>
          <a:endParaRPr lang="en-US" dirty="0"/>
        </a:p>
      </dgm:t>
    </dgm:pt>
    <dgm:pt modelId="{2AD3F3D4-CB4E-4E60-AC01-213F13C07976}" type="parTrans" cxnId="{9B954E18-A6F7-42A7-A532-D5E4965431F0}">
      <dgm:prSet/>
      <dgm:spPr/>
      <dgm:t>
        <a:bodyPr/>
        <a:lstStyle/>
        <a:p>
          <a:endParaRPr lang="en-US"/>
        </a:p>
      </dgm:t>
    </dgm:pt>
    <dgm:pt modelId="{8A3FF87E-323C-4E0D-93BB-11C980D00D01}" type="sibTrans" cxnId="{9B954E18-A6F7-42A7-A532-D5E4965431F0}">
      <dgm:prSet/>
      <dgm:spPr/>
      <dgm:t>
        <a:bodyPr/>
        <a:lstStyle/>
        <a:p>
          <a:endParaRPr lang="en-US"/>
        </a:p>
      </dgm:t>
    </dgm:pt>
    <dgm:pt modelId="{65CD7662-AF05-4BCF-B459-8D91B2170160}">
      <dgm:prSet phldrT="[Text]"/>
      <dgm:spPr>
        <a:ln>
          <a:solidFill>
            <a:schemeClr val="accent2"/>
          </a:solidFill>
        </a:ln>
      </dgm:spPr>
      <dgm:t>
        <a:bodyPr tIns="182880"/>
        <a:lstStyle/>
        <a:p>
          <a:r>
            <a:rPr lang="en-US" smtClean="0"/>
            <a:t>3502 titles</a:t>
          </a:r>
          <a:endParaRPr lang="en-US" dirty="0" smtClean="0"/>
        </a:p>
      </dgm:t>
    </dgm:pt>
    <dgm:pt modelId="{D64ED554-4D3B-463D-B355-DD1BFAD4244A}" type="parTrans" cxnId="{129019C5-637D-46C0-8023-90EE13B46D66}">
      <dgm:prSet/>
      <dgm:spPr/>
      <dgm:t>
        <a:bodyPr/>
        <a:lstStyle/>
        <a:p>
          <a:endParaRPr lang="en-US"/>
        </a:p>
      </dgm:t>
    </dgm:pt>
    <dgm:pt modelId="{45D0F5F2-A07A-4B7B-9710-6824832E7345}" type="sibTrans" cxnId="{129019C5-637D-46C0-8023-90EE13B46D66}">
      <dgm:prSet/>
      <dgm:spPr/>
      <dgm:t>
        <a:bodyPr/>
        <a:lstStyle/>
        <a:p>
          <a:endParaRPr lang="en-US"/>
        </a:p>
      </dgm:t>
    </dgm:pt>
    <dgm:pt modelId="{01D70FDB-73E0-4D56-A2CA-88C513F534CD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audio books</a:t>
          </a:r>
          <a:endParaRPr lang="en-US" dirty="0"/>
        </a:p>
      </dgm:t>
    </dgm:pt>
    <dgm:pt modelId="{FFA95228-690B-467C-8C7F-406896506F2D}" type="parTrans" cxnId="{3763136F-5BE4-4AC9-BA3A-3AC1F89F7CFC}">
      <dgm:prSet/>
      <dgm:spPr/>
      <dgm:t>
        <a:bodyPr/>
        <a:lstStyle/>
        <a:p>
          <a:endParaRPr lang="en-US"/>
        </a:p>
      </dgm:t>
    </dgm:pt>
    <dgm:pt modelId="{8AA960E1-125D-4528-94D4-641DA491A65E}" type="sibTrans" cxnId="{3763136F-5BE4-4AC9-BA3A-3AC1F89F7CFC}">
      <dgm:prSet/>
      <dgm:spPr/>
      <dgm:t>
        <a:bodyPr/>
        <a:lstStyle/>
        <a:p>
          <a:endParaRPr lang="en-US"/>
        </a:p>
      </dgm:t>
    </dgm:pt>
    <dgm:pt modelId="{36897209-8737-43DE-A72D-A8D48E263E7F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ESL</a:t>
          </a:r>
          <a:endParaRPr lang="en-US" dirty="0"/>
        </a:p>
      </dgm:t>
    </dgm:pt>
    <dgm:pt modelId="{5D7701FC-20B6-4E24-90A4-EE15F9F37665}" type="parTrans" cxnId="{B56B67F2-0894-4339-9296-0A701348365C}">
      <dgm:prSet/>
      <dgm:spPr/>
      <dgm:t>
        <a:bodyPr/>
        <a:lstStyle/>
        <a:p>
          <a:endParaRPr lang="en-US"/>
        </a:p>
      </dgm:t>
    </dgm:pt>
    <dgm:pt modelId="{EF1E54FC-0A45-45E7-953C-F4B4B54D7DE1}" type="sibTrans" cxnId="{B56B67F2-0894-4339-9296-0A701348365C}">
      <dgm:prSet/>
      <dgm:spPr/>
      <dgm:t>
        <a:bodyPr/>
        <a:lstStyle/>
        <a:p>
          <a:endParaRPr lang="en-US"/>
        </a:p>
      </dgm:t>
    </dgm:pt>
    <dgm:pt modelId="{002B6E8C-C2DF-4A3F-932E-7F024A259ABE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Career</a:t>
          </a:r>
          <a:endParaRPr lang="en-US" dirty="0"/>
        </a:p>
      </dgm:t>
    </dgm:pt>
    <dgm:pt modelId="{15A677B9-3945-4615-ADB1-3F576F429AFE}" type="parTrans" cxnId="{7E551874-EED8-41A2-A045-4FFF9A278538}">
      <dgm:prSet/>
      <dgm:spPr/>
      <dgm:t>
        <a:bodyPr/>
        <a:lstStyle/>
        <a:p>
          <a:endParaRPr lang="en-US"/>
        </a:p>
      </dgm:t>
    </dgm:pt>
    <dgm:pt modelId="{7A4EC614-F469-408F-9B5C-6310F37E46E1}" type="sibTrans" cxnId="{7E551874-EED8-41A2-A045-4FFF9A278538}">
      <dgm:prSet/>
      <dgm:spPr/>
      <dgm:t>
        <a:bodyPr/>
        <a:lstStyle/>
        <a:p>
          <a:endParaRPr lang="en-US"/>
        </a:p>
      </dgm:t>
    </dgm:pt>
    <dgm:pt modelId="{7A280D22-2217-486D-AE24-9A8E1BE973A3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US" smtClean="0"/>
            <a:t>Juvenile</a:t>
          </a:r>
          <a:endParaRPr lang="en-US" dirty="0"/>
        </a:p>
      </dgm:t>
    </dgm:pt>
    <dgm:pt modelId="{3939D24A-C1AD-4ACD-997D-D3431B01EB74}" type="parTrans" cxnId="{5B9A5C64-CC84-4CBA-9E92-537B00CB321C}">
      <dgm:prSet/>
      <dgm:spPr/>
      <dgm:t>
        <a:bodyPr/>
        <a:lstStyle/>
        <a:p>
          <a:endParaRPr lang="en-US"/>
        </a:p>
      </dgm:t>
    </dgm:pt>
    <dgm:pt modelId="{E6F95A72-6F21-4293-865C-B03B46C953B8}" type="sibTrans" cxnId="{5B9A5C64-CC84-4CBA-9E92-537B00CB321C}">
      <dgm:prSet/>
      <dgm:spPr/>
      <dgm:t>
        <a:bodyPr/>
        <a:lstStyle/>
        <a:p>
          <a:endParaRPr lang="en-US"/>
        </a:p>
      </dgm:t>
    </dgm:pt>
    <dgm:pt modelId="{86A6A816-48CD-416B-B9F3-7ABFA40ACA3A}" type="pres">
      <dgm:prSet presAssocID="{D5C92333-B36B-4255-B262-964DE075988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431D3EB-7FA9-459F-BE87-F5F21EFBEF40}" type="pres">
      <dgm:prSet presAssocID="{D5C92333-B36B-4255-B262-964DE0759889}" presName="children" presStyleCnt="0"/>
      <dgm:spPr/>
    </dgm:pt>
    <dgm:pt modelId="{1CA6D603-3FD2-4FAE-AB4A-81D4C5F204FF}" type="pres">
      <dgm:prSet presAssocID="{D5C92333-B36B-4255-B262-964DE0759889}" presName="child1group" presStyleCnt="0"/>
      <dgm:spPr/>
    </dgm:pt>
    <dgm:pt modelId="{4943B1BB-743B-48BC-8888-08FEBDED8D9C}" type="pres">
      <dgm:prSet presAssocID="{D5C92333-B36B-4255-B262-964DE0759889}" presName="child1" presStyleLbl="bgAcc1" presStyleIdx="0" presStyleCnt="4"/>
      <dgm:spPr/>
      <dgm:t>
        <a:bodyPr/>
        <a:lstStyle/>
        <a:p>
          <a:endParaRPr lang="en-US"/>
        </a:p>
      </dgm:t>
    </dgm:pt>
    <dgm:pt modelId="{8152A66D-6C9B-4656-B06E-D056B0DC2881}" type="pres">
      <dgm:prSet presAssocID="{D5C92333-B36B-4255-B262-964DE075988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96B49-1E5A-4120-86BC-EFBC7C335F9D}" type="pres">
      <dgm:prSet presAssocID="{D5C92333-B36B-4255-B262-964DE0759889}" presName="child2group" presStyleCnt="0"/>
      <dgm:spPr/>
    </dgm:pt>
    <dgm:pt modelId="{CBF578CD-0E22-41AF-9C8C-07C1C0680F89}" type="pres">
      <dgm:prSet presAssocID="{D5C92333-B36B-4255-B262-964DE0759889}" presName="child2" presStyleLbl="bgAcc1" presStyleIdx="1" presStyleCnt="4"/>
      <dgm:spPr/>
      <dgm:t>
        <a:bodyPr/>
        <a:lstStyle/>
        <a:p>
          <a:endParaRPr lang="en-US"/>
        </a:p>
      </dgm:t>
    </dgm:pt>
    <dgm:pt modelId="{2DE080E0-C177-4CD3-8F30-4831FCCB192D}" type="pres">
      <dgm:prSet presAssocID="{D5C92333-B36B-4255-B262-964DE075988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372FE-CD26-4763-8CCF-B4C9A97D1AF5}" type="pres">
      <dgm:prSet presAssocID="{D5C92333-B36B-4255-B262-964DE0759889}" presName="child3group" presStyleCnt="0"/>
      <dgm:spPr/>
    </dgm:pt>
    <dgm:pt modelId="{13A3221D-F687-4F14-9582-C5E7725EA09E}" type="pres">
      <dgm:prSet presAssocID="{D5C92333-B36B-4255-B262-964DE0759889}" presName="child3" presStyleLbl="bgAcc1" presStyleIdx="2" presStyleCnt="4"/>
      <dgm:spPr/>
      <dgm:t>
        <a:bodyPr/>
        <a:lstStyle/>
        <a:p>
          <a:endParaRPr lang="en-US"/>
        </a:p>
      </dgm:t>
    </dgm:pt>
    <dgm:pt modelId="{ED029989-506B-4006-9DBF-61BCFA16A2AA}" type="pres">
      <dgm:prSet presAssocID="{D5C92333-B36B-4255-B262-964DE075988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15B8F-0AC4-4E8F-BE55-F41044BE1F20}" type="pres">
      <dgm:prSet presAssocID="{D5C92333-B36B-4255-B262-964DE0759889}" presName="child4group" presStyleCnt="0"/>
      <dgm:spPr/>
    </dgm:pt>
    <dgm:pt modelId="{0AA8F402-CEB7-4205-BD0F-CFECB696591D}" type="pres">
      <dgm:prSet presAssocID="{D5C92333-B36B-4255-B262-964DE0759889}" presName="child4" presStyleLbl="bgAcc1" presStyleIdx="3" presStyleCnt="4"/>
      <dgm:spPr/>
      <dgm:t>
        <a:bodyPr/>
        <a:lstStyle/>
        <a:p>
          <a:endParaRPr lang="en-US"/>
        </a:p>
      </dgm:t>
    </dgm:pt>
    <dgm:pt modelId="{D82A76EE-401A-4DC1-A3BB-2C9634BE98FD}" type="pres">
      <dgm:prSet presAssocID="{D5C92333-B36B-4255-B262-964DE075988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CEE45-27B2-4FBB-8B73-2A6C347CA878}" type="pres">
      <dgm:prSet presAssocID="{D5C92333-B36B-4255-B262-964DE0759889}" presName="childPlaceholder" presStyleCnt="0"/>
      <dgm:spPr/>
    </dgm:pt>
    <dgm:pt modelId="{49D7D3B8-CA3A-4CC5-B681-F967C408F853}" type="pres">
      <dgm:prSet presAssocID="{D5C92333-B36B-4255-B262-964DE0759889}" presName="circle" presStyleCnt="0"/>
      <dgm:spPr/>
    </dgm:pt>
    <dgm:pt modelId="{2920A68B-2023-4D10-932C-589BF6B8EEF2}" type="pres">
      <dgm:prSet presAssocID="{D5C92333-B36B-4255-B262-964DE075988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644F4-C57A-4BB3-A3F1-EEAD098BCD35}" type="pres">
      <dgm:prSet presAssocID="{D5C92333-B36B-4255-B262-964DE075988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2A701-C4AB-475C-94CA-FB9E32074A29}" type="pres">
      <dgm:prSet presAssocID="{D5C92333-B36B-4255-B262-964DE075988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AA455-7A5E-4AF6-8596-EB5979884082}" type="pres">
      <dgm:prSet presAssocID="{D5C92333-B36B-4255-B262-964DE075988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AC0D6-E2F3-431C-B398-B93604CF36EE}" type="pres">
      <dgm:prSet presAssocID="{D5C92333-B36B-4255-B262-964DE0759889}" presName="quadrantPlaceholder" presStyleCnt="0"/>
      <dgm:spPr/>
    </dgm:pt>
    <dgm:pt modelId="{88F4F796-7E37-4DD3-ADBF-2CED026FD4A3}" type="pres">
      <dgm:prSet presAssocID="{D5C92333-B36B-4255-B262-964DE0759889}" presName="center1" presStyleLbl="fgShp" presStyleIdx="0" presStyleCnt="2"/>
      <dgm:spPr>
        <a:noFill/>
        <a:ln>
          <a:noFill/>
        </a:ln>
      </dgm:spPr>
    </dgm:pt>
    <dgm:pt modelId="{1543E83D-5AD7-4F2C-9F0A-BA43E26F8173}" type="pres">
      <dgm:prSet presAssocID="{D5C92333-B36B-4255-B262-964DE0759889}" presName="center2" presStyleLbl="fgShp" presStyleIdx="1" presStyleCnt="2"/>
      <dgm:spPr>
        <a:noFill/>
        <a:ln>
          <a:noFill/>
        </a:ln>
      </dgm:spPr>
    </dgm:pt>
  </dgm:ptLst>
  <dgm:cxnLst>
    <dgm:cxn modelId="{9C9A4629-1968-43F9-8FF3-3D48F1C93995}" srcId="{D5C92333-B36B-4255-B262-964DE0759889}" destId="{FC0A2303-18C1-493C-A9B8-CAD3337F0995}" srcOrd="2" destOrd="0" parTransId="{38EC5B10-C334-4768-928F-03EFDCA18E9D}" sibTransId="{8EBEA8A7-3A19-4839-8A82-D9E5E1293828}"/>
    <dgm:cxn modelId="{DA8ED445-6693-4CC4-AE92-BB0E07DB8B91}" type="presOf" srcId="{3E9F790A-ECFA-44B9-8B5D-16F440C5650D}" destId="{8152A66D-6C9B-4656-B06E-D056B0DC2881}" srcOrd="1" destOrd="1" presId="urn:microsoft.com/office/officeart/2005/8/layout/cycle4"/>
    <dgm:cxn modelId="{50D7AB3C-D160-4031-828C-8CBC5B1A494A}" type="presOf" srcId="{01D70FDB-73E0-4D56-A2CA-88C513F534CD}" destId="{D82A76EE-401A-4DC1-A3BB-2C9634BE98FD}" srcOrd="1" destOrd="0" presId="urn:microsoft.com/office/officeart/2005/8/layout/cycle4"/>
    <dgm:cxn modelId="{D3E34983-157E-4352-B929-6B108DCB7E1B}" type="presOf" srcId="{732106AB-2780-4C2A-8839-27CFBE20B09E}" destId="{8152A66D-6C9B-4656-B06E-D056B0DC2881}" srcOrd="1" destOrd="0" presId="urn:microsoft.com/office/officeart/2005/8/layout/cycle4"/>
    <dgm:cxn modelId="{7E551874-EED8-41A2-A045-4FFF9A278538}" srcId="{382D4123-FB92-4EE0-8D49-BB28CBCB58F5}" destId="{002B6E8C-C2DF-4A3F-932E-7F024A259ABE}" srcOrd="2" destOrd="0" parTransId="{15A677B9-3945-4615-ADB1-3F576F429AFE}" sibTransId="{7A4EC614-F469-408F-9B5C-6310F37E46E1}"/>
    <dgm:cxn modelId="{3763136F-5BE4-4AC9-BA3A-3AC1F89F7CFC}" srcId="{382D4123-FB92-4EE0-8D49-BB28CBCB58F5}" destId="{01D70FDB-73E0-4D56-A2CA-88C513F534CD}" srcOrd="0" destOrd="0" parTransId="{FFA95228-690B-467C-8C7F-406896506F2D}" sibTransId="{8AA960E1-125D-4528-94D4-641DA491A65E}"/>
    <dgm:cxn modelId="{F92D19AA-CBC1-4A72-B9C8-C443929418BA}" type="presOf" srcId="{65CD7662-AF05-4BCF-B459-8D91B2170160}" destId="{13A3221D-F687-4F14-9582-C5E7725EA09E}" srcOrd="0" destOrd="0" presId="urn:microsoft.com/office/officeart/2005/8/layout/cycle4"/>
    <dgm:cxn modelId="{9AB4C1EF-D6C8-49BF-9823-C9B2822EF317}" type="presOf" srcId="{D5C92333-B36B-4255-B262-964DE0759889}" destId="{86A6A816-48CD-416B-B9F3-7ABFA40ACA3A}" srcOrd="0" destOrd="0" presId="urn:microsoft.com/office/officeart/2005/8/layout/cycle4"/>
    <dgm:cxn modelId="{5F399484-1119-426C-A6E1-4094DA839218}" type="presOf" srcId="{C2684C4A-83CB-424F-BE9D-D5E0AD6423E5}" destId="{CBF578CD-0E22-41AF-9C8C-07C1C0680F89}" srcOrd="0" destOrd="0" presId="urn:microsoft.com/office/officeart/2005/8/layout/cycle4"/>
    <dgm:cxn modelId="{C007F7F5-C151-4FAB-BAC6-C70518B1BD81}" type="presOf" srcId="{8A093774-7DC6-444C-AA2C-19FFB7D94B83}" destId="{2920A68B-2023-4D10-932C-589BF6B8EEF2}" srcOrd="0" destOrd="0" presId="urn:microsoft.com/office/officeart/2005/8/layout/cycle4"/>
    <dgm:cxn modelId="{E63AA105-3DD0-4178-8047-E967767969EB}" type="presOf" srcId="{36897209-8737-43DE-A72D-A8D48E263E7F}" destId="{D82A76EE-401A-4DC1-A3BB-2C9634BE98FD}" srcOrd="1" destOrd="1" presId="urn:microsoft.com/office/officeart/2005/8/layout/cycle4"/>
    <dgm:cxn modelId="{19E8B592-D6C4-45A8-8465-E0FFD590EC8D}" srcId="{D5C92333-B36B-4255-B262-964DE0759889}" destId="{66D48CCD-3C3A-4892-83FB-ADB1E9D71E27}" srcOrd="1" destOrd="0" parTransId="{42753D5D-830D-4541-9C2C-912A85EF71DF}" sibTransId="{C8D1F79E-CDDC-496A-9CB1-7F0FFD3CFC28}"/>
    <dgm:cxn modelId="{3F89307C-4314-4BD6-A9D4-B657190AEED7}" type="presOf" srcId="{002B6E8C-C2DF-4A3F-932E-7F024A259ABE}" destId="{D82A76EE-401A-4DC1-A3BB-2C9634BE98FD}" srcOrd="1" destOrd="2" presId="urn:microsoft.com/office/officeart/2005/8/layout/cycle4"/>
    <dgm:cxn modelId="{6DF8654E-AEAE-49E9-BA52-323F3C7D2BB8}" type="presOf" srcId="{7A280D22-2217-486D-AE24-9A8E1BE973A3}" destId="{0AA8F402-CEB7-4205-BD0F-CFECB696591D}" srcOrd="0" destOrd="3" presId="urn:microsoft.com/office/officeart/2005/8/layout/cycle4"/>
    <dgm:cxn modelId="{FC75340F-BBF7-4653-958C-170CFA702ED0}" type="presOf" srcId="{732106AB-2780-4C2A-8839-27CFBE20B09E}" destId="{4943B1BB-743B-48BC-8888-08FEBDED8D9C}" srcOrd="0" destOrd="0" presId="urn:microsoft.com/office/officeart/2005/8/layout/cycle4"/>
    <dgm:cxn modelId="{AD803EF5-7EB0-41FE-A3AE-EA176241EB9D}" type="presOf" srcId="{002B6E8C-C2DF-4A3F-932E-7F024A259ABE}" destId="{0AA8F402-CEB7-4205-BD0F-CFECB696591D}" srcOrd="0" destOrd="2" presId="urn:microsoft.com/office/officeart/2005/8/layout/cycle4"/>
    <dgm:cxn modelId="{31C8CC91-938D-462D-8CB1-82F319CC80D8}" type="presOf" srcId="{FC0A2303-18C1-493C-A9B8-CAD3337F0995}" destId="{B4F2A701-C4AB-475C-94CA-FB9E32074A29}" srcOrd="0" destOrd="0" presId="urn:microsoft.com/office/officeart/2005/8/layout/cycle4"/>
    <dgm:cxn modelId="{49A8BF98-8B20-4082-A7E2-262A30B334AC}" type="presOf" srcId="{7A280D22-2217-486D-AE24-9A8E1BE973A3}" destId="{D82A76EE-401A-4DC1-A3BB-2C9634BE98FD}" srcOrd="1" destOrd="3" presId="urn:microsoft.com/office/officeart/2005/8/layout/cycle4"/>
    <dgm:cxn modelId="{0FC34B51-72A7-4359-80DE-A5BDA23470AB}" type="presOf" srcId="{01D70FDB-73E0-4D56-A2CA-88C513F534CD}" destId="{0AA8F402-CEB7-4205-BD0F-CFECB696591D}" srcOrd="0" destOrd="0" presId="urn:microsoft.com/office/officeart/2005/8/layout/cycle4"/>
    <dgm:cxn modelId="{E89C427D-4BE9-4716-B50E-23A1FAC0DF47}" type="presOf" srcId="{36897209-8737-43DE-A72D-A8D48E263E7F}" destId="{0AA8F402-CEB7-4205-BD0F-CFECB696591D}" srcOrd="0" destOrd="1" presId="urn:microsoft.com/office/officeart/2005/8/layout/cycle4"/>
    <dgm:cxn modelId="{AB060026-95E0-48E1-B528-C8FD51F2C3A5}" type="presOf" srcId="{382D4123-FB92-4EE0-8D49-BB28CBCB58F5}" destId="{1E3AA455-7A5E-4AF6-8596-EB5979884082}" srcOrd="0" destOrd="0" presId="urn:microsoft.com/office/officeart/2005/8/layout/cycle4"/>
    <dgm:cxn modelId="{129019C5-637D-46C0-8023-90EE13B46D66}" srcId="{FC0A2303-18C1-493C-A9B8-CAD3337F0995}" destId="{65CD7662-AF05-4BCF-B459-8D91B2170160}" srcOrd="0" destOrd="0" parTransId="{D64ED554-4D3B-463D-B355-DD1BFAD4244A}" sibTransId="{45D0F5F2-A07A-4B7B-9710-6824832E7345}"/>
    <dgm:cxn modelId="{0B47BA33-C292-4E48-8723-55EE2A5CF86F}" srcId="{8A093774-7DC6-444C-AA2C-19FFB7D94B83}" destId="{3E9F790A-ECFA-44B9-8B5D-16F440C5650D}" srcOrd="1" destOrd="0" parTransId="{A58DD6B9-A30E-4191-B949-4F0068107481}" sibTransId="{9506D672-C3C9-4037-B42F-84B172C5B080}"/>
    <dgm:cxn modelId="{531E8C65-A907-4B35-93AD-A61696DA2392}" type="presOf" srcId="{64DEFE11-F6DC-452A-A5DC-0924301B5B2D}" destId="{2DE080E0-C177-4CD3-8F30-4831FCCB192D}" srcOrd="1" destOrd="1" presId="urn:microsoft.com/office/officeart/2005/8/layout/cycle4"/>
    <dgm:cxn modelId="{8CE8ACD3-3D1F-44A6-8CE4-56CD2837CF58}" srcId="{D5C92333-B36B-4255-B262-964DE0759889}" destId="{8A093774-7DC6-444C-AA2C-19FFB7D94B83}" srcOrd="0" destOrd="0" parTransId="{C38E7399-1B30-467A-B760-EA8F55CA48A9}" sibTransId="{CB8D5151-3EBE-42E4-B0A3-B1FDED13C495}"/>
    <dgm:cxn modelId="{B56B67F2-0894-4339-9296-0A701348365C}" srcId="{382D4123-FB92-4EE0-8D49-BB28CBCB58F5}" destId="{36897209-8737-43DE-A72D-A8D48E263E7F}" srcOrd="1" destOrd="0" parTransId="{5D7701FC-20B6-4E24-90A4-EE15F9F37665}" sibTransId="{EF1E54FC-0A45-45E7-953C-F4B4B54D7DE1}"/>
    <dgm:cxn modelId="{790A7736-857A-4FDF-95B5-C857E2D45236}" type="presOf" srcId="{66D48CCD-3C3A-4892-83FB-ADB1E9D71E27}" destId="{FAC644F4-C57A-4BB3-A3F1-EEAD098BCD35}" srcOrd="0" destOrd="0" presId="urn:microsoft.com/office/officeart/2005/8/layout/cycle4"/>
    <dgm:cxn modelId="{67EC5F5B-A42E-46F2-9FF2-BF790A4E8CEB}" type="presOf" srcId="{3E9F790A-ECFA-44B9-8B5D-16F440C5650D}" destId="{4943B1BB-743B-48BC-8888-08FEBDED8D9C}" srcOrd="0" destOrd="1" presId="urn:microsoft.com/office/officeart/2005/8/layout/cycle4"/>
    <dgm:cxn modelId="{1532BC63-19BD-400E-8728-1A79F0D9D77F}" srcId="{66D48CCD-3C3A-4892-83FB-ADB1E9D71E27}" destId="{C2684C4A-83CB-424F-BE9D-D5E0AD6423E5}" srcOrd="0" destOrd="0" parTransId="{C0222E35-AE79-4C07-B023-F315BEDB2CAD}" sibTransId="{194E88A1-8B6D-45C4-ABE0-0030F0579646}"/>
    <dgm:cxn modelId="{5B9A5C64-CC84-4CBA-9E92-537B00CB321C}" srcId="{382D4123-FB92-4EE0-8D49-BB28CBCB58F5}" destId="{7A280D22-2217-486D-AE24-9A8E1BE973A3}" srcOrd="3" destOrd="0" parTransId="{3939D24A-C1AD-4ACD-997D-D3431B01EB74}" sibTransId="{E6F95A72-6F21-4293-865C-B03B46C953B8}"/>
    <dgm:cxn modelId="{6D93C8A9-8C95-4A9A-B31D-C2C8064588B0}" type="presOf" srcId="{65CD7662-AF05-4BCF-B459-8D91B2170160}" destId="{ED029989-506B-4006-9DBF-61BCFA16A2AA}" srcOrd="1" destOrd="0" presId="urn:microsoft.com/office/officeart/2005/8/layout/cycle4"/>
    <dgm:cxn modelId="{861644FB-E175-41A8-934E-2DD1AD056C3D}" srcId="{D5C92333-B36B-4255-B262-964DE0759889}" destId="{382D4123-FB92-4EE0-8D49-BB28CBCB58F5}" srcOrd="3" destOrd="0" parTransId="{37042D40-AEF6-4A47-9F2A-24EBC91A0D8F}" sibTransId="{140EC3F3-0A03-4EF5-B0A4-BB254EDA4B69}"/>
    <dgm:cxn modelId="{92A30DE4-088C-438D-A651-5FA95C4AD7EC}" type="presOf" srcId="{C2684C4A-83CB-424F-BE9D-D5E0AD6423E5}" destId="{2DE080E0-C177-4CD3-8F30-4831FCCB192D}" srcOrd="1" destOrd="0" presId="urn:microsoft.com/office/officeart/2005/8/layout/cycle4"/>
    <dgm:cxn modelId="{9B954E18-A6F7-42A7-A532-D5E4965431F0}" srcId="{66D48CCD-3C3A-4892-83FB-ADB1E9D71E27}" destId="{64DEFE11-F6DC-452A-A5DC-0924301B5B2D}" srcOrd="1" destOrd="0" parTransId="{2AD3F3D4-CB4E-4E60-AC01-213F13C07976}" sibTransId="{8A3FF87E-323C-4E0D-93BB-11C980D00D01}"/>
    <dgm:cxn modelId="{31F0FC8B-553D-4D25-92C7-C274137BB672}" type="presOf" srcId="{64DEFE11-F6DC-452A-A5DC-0924301B5B2D}" destId="{CBF578CD-0E22-41AF-9C8C-07C1C0680F89}" srcOrd="0" destOrd="1" presId="urn:microsoft.com/office/officeart/2005/8/layout/cycle4"/>
    <dgm:cxn modelId="{BD1F5EA7-F3EC-4E37-80E0-B1C76A22D677}" srcId="{8A093774-7DC6-444C-AA2C-19FFB7D94B83}" destId="{732106AB-2780-4C2A-8839-27CFBE20B09E}" srcOrd="0" destOrd="0" parTransId="{3AFA14EF-B95D-4E05-93B7-40959860F965}" sibTransId="{56036C25-3C13-4B20-AA88-8E5C04622B8D}"/>
    <dgm:cxn modelId="{946981DF-85E0-4F2E-A44A-91016504E1F4}" type="presParOf" srcId="{86A6A816-48CD-416B-B9F3-7ABFA40ACA3A}" destId="{D431D3EB-7FA9-459F-BE87-F5F21EFBEF40}" srcOrd="0" destOrd="0" presId="urn:microsoft.com/office/officeart/2005/8/layout/cycle4"/>
    <dgm:cxn modelId="{477B1688-6189-430C-82F1-8ECF54BC519F}" type="presParOf" srcId="{D431D3EB-7FA9-459F-BE87-F5F21EFBEF40}" destId="{1CA6D603-3FD2-4FAE-AB4A-81D4C5F204FF}" srcOrd="0" destOrd="0" presId="urn:microsoft.com/office/officeart/2005/8/layout/cycle4"/>
    <dgm:cxn modelId="{664A3A4D-A8BF-44D1-9F40-9536EC7C3B3E}" type="presParOf" srcId="{1CA6D603-3FD2-4FAE-AB4A-81D4C5F204FF}" destId="{4943B1BB-743B-48BC-8888-08FEBDED8D9C}" srcOrd="0" destOrd="0" presId="urn:microsoft.com/office/officeart/2005/8/layout/cycle4"/>
    <dgm:cxn modelId="{EA258E9D-DB47-49B2-A4C0-D18A99E69A0D}" type="presParOf" srcId="{1CA6D603-3FD2-4FAE-AB4A-81D4C5F204FF}" destId="{8152A66D-6C9B-4656-B06E-D056B0DC2881}" srcOrd="1" destOrd="0" presId="urn:microsoft.com/office/officeart/2005/8/layout/cycle4"/>
    <dgm:cxn modelId="{DCD84406-842D-4B5C-87B2-6007048E6AD5}" type="presParOf" srcId="{D431D3EB-7FA9-459F-BE87-F5F21EFBEF40}" destId="{EF596B49-1E5A-4120-86BC-EFBC7C335F9D}" srcOrd="1" destOrd="0" presId="urn:microsoft.com/office/officeart/2005/8/layout/cycle4"/>
    <dgm:cxn modelId="{D4573582-F4A8-4C56-9109-9F890F934D83}" type="presParOf" srcId="{EF596B49-1E5A-4120-86BC-EFBC7C335F9D}" destId="{CBF578CD-0E22-41AF-9C8C-07C1C0680F89}" srcOrd="0" destOrd="0" presId="urn:microsoft.com/office/officeart/2005/8/layout/cycle4"/>
    <dgm:cxn modelId="{41A03F5F-9488-4E57-8074-A6469D27B054}" type="presParOf" srcId="{EF596B49-1E5A-4120-86BC-EFBC7C335F9D}" destId="{2DE080E0-C177-4CD3-8F30-4831FCCB192D}" srcOrd="1" destOrd="0" presId="urn:microsoft.com/office/officeart/2005/8/layout/cycle4"/>
    <dgm:cxn modelId="{8A2C36CF-45BB-401E-BD72-A8709294830D}" type="presParOf" srcId="{D431D3EB-7FA9-459F-BE87-F5F21EFBEF40}" destId="{BF6372FE-CD26-4763-8CCF-B4C9A97D1AF5}" srcOrd="2" destOrd="0" presId="urn:microsoft.com/office/officeart/2005/8/layout/cycle4"/>
    <dgm:cxn modelId="{F9717704-140B-44EB-B077-6C5845F74AC5}" type="presParOf" srcId="{BF6372FE-CD26-4763-8CCF-B4C9A97D1AF5}" destId="{13A3221D-F687-4F14-9582-C5E7725EA09E}" srcOrd="0" destOrd="0" presId="urn:microsoft.com/office/officeart/2005/8/layout/cycle4"/>
    <dgm:cxn modelId="{CC988CFB-39EF-46A6-9F84-EE1487677FD9}" type="presParOf" srcId="{BF6372FE-CD26-4763-8CCF-B4C9A97D1AF5}" destId="{ED029989-506B-4006-9DBF-61BCFA16A2AA}" srcOrd="1" destOrd="0" presId="urn:microsoft.com/office/officeart/2005/8/layout/cycle4"/>
    <dgm:cxn modelId="{31D40E40-4893-46F8-8821-AAD36DA061D1}" type="presParOf" srcId="{D431D3EB-7FA9-459F-BE87-F5F21EFBEF40}" destId="{EAA15B8F-0AC4-4E8F-BE55-F41044BE1F20}" srcOrd="3" destOrd="0" presId="urn:microsoft.com/office/officeart/2005/8/layout/cycle4"/>
    <dgm:cxn modelId="{FEE58FCC-D948-498D-B73C-0FA4226795FB}" type="presParOf" srcId="{EAA15B8F-0AC4-4E8F-BE55-F41044BE1F20}" destId="{0AA8F402-CEB7-4205-BD0F-CFECB696591D}" srcOrd="0" destOrd="0" presId="urn:microsoft.com/office/officeart/2005/8/layout/cycle4"/>
    <dgm:cxn modelId="{6B079E51-33D0-42AE-86E0-2CA095661D38}" type="presParOf" srcId="{EAA15B8F-0AC4-4E8F-BE55-F41044BE1F20}" destId="{D82A76EE-401A-4DC1-A3BB-2C9634BE98FD}" srcOrd="1" destOrd="0" presId="urn:microsoft.com/office/officeart/2005/8/layout/cycle4"/>
    <dgm:cxn modelId="{6349C6EA-8D04-4855-B63A-1D7085E428A0}" type="presParOf" srcId="{D431D3EB-7FA9-459F-BE87-F5F21EFBEF40}" destId="{43CCEE45-27B2-4FBB-8B73-2A6C347CA878}" srcOrd="4" destOrd="0" presId="urn:microsoft.com/office/officeart/2005/8/layout/cycle4"/>
    <dgm:cxn modelId="{564CADDB-186B-4AFE-9AA1-303C3D6F0CE3}" type="presParOf" srcId="{86A6A816-48CD-416B-B9F3-7ABFA40ACA3A}" destId="{49D7D3B8-CA3A-4CC5-B681-F967C408F853}" srcOrd="1" destOrd="0" presId="urn:microsoft.com/office/officeart/2005/8/layout/cycle4"/>
    <dgm:cxn modelId="{A16FBB16-C792-4C17-B1EE-2A562848795E}" type="presParOf" srcId="{49D7D3B8-CA3A-4CC5-B681-F967C408F853}" destId="{2920A68B-2023-4D10-932C-589BF6B8EEF2}" srcOrd="0" destOrd="0" presId="urn:microsoft.com/office/officeart/2005/8/layout/cycle4"/>
    <dgm:cxn modelId="{5AD86C7A-11DD-4E27-AC71-FA6A39B83E83}" type="presParOf" srcId="{49D7D3B8-CA3A-4CC5-B681-F967C408F853}" destId="{FAC644F4-C57A-4BB3-A3F1-EEAD098BCD35}" srcOrd="1" destOrd="0" presId="urn:microsoft.com/office/officeart/2005/8/layout/cycle4"/>
    <dgm:cxn modelId="{3F838482-3B12-4D78-B4DB-C27FC55E4CE5}" type="presParOf" srcId="{49D7D3B8-CA3A-4CC5-B681-F967C408F853}" destId="{B4F2A701-C4AB-475C-94CA-FB9E32074A29}" srcOrd="2" destOrd="0" presId="urn:microsoft.com/office/officeart/2005/8/layout/cycle4"/>
    <dgm:cxn modelId="{E176BBFA-6DEE-4991-BD22-473C877F7AC7}" type="presParOf" srcId="{49D7D3B8-CA3A-4CC5-B681-F967C408F853}" destId="{1E3AA455-7A5E-4AF6-8596-EB5979884082}" srcOrd="3" destOrd="0" presId="urn:microsoft.com/office/officeart/2005/8/layout/cycle4"/>
    <dgm:cxn modelId="{BDB9E765-A600-459A-9CFD-7E8C7A0A27B7}" type="presParOf" srcId="{49D7D3B8-CA3A-4CC5-B681-F967C408F853}" destId="{FF5AC0D6-E2F3-431C-B398-B93604CF36EE}" srcOrd="4" destOrd="0" presId="urn:microsoft.com/office/officeart/2005/8/layout/cycle4"/>
    <dgm:cxn modelId="{C646F246-4490-4873-9358-0278F7FF9EF1}" type="presParOf" srcId="{86A6A816-48CD-416B-B9F3-7ABFA40ACA3A}" destId="{88F4F796-7E37-4DD3-ADBF-2CED026FD4A3}" srcOrd="2" destOrd="0" presId="urn:microsoft.com/office/officeart/2005/8/layout/cycle4"/>
    <dgm:cxn modelId="{312B25A0-D7EF-4B94-A4CD-6F4BB4310E9F}" type="presParOf" srcId="{86A6A816-48CD-416B-B9F3-7ABFA40ACA3A}" destId="{1543E83D-5AD7-4F2C-9F0A-BA43E26F817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B5055-DE7E-4004-9A7A-AF281161371E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EF7099-0F1E-4E43-AE6A-74436F0ED5A7}">
      <dgm:prSet phldrT="[Text]"/>
      <dgm:spPr/>
      <dgm:t>
        <a:bodyPr/>
        <a:lstStyle/>
        <a:p>
          <a:r>
            <a:rPr lang="en-US" dirty="0" smtClean="0">
              <a:latin typeface="Book Antiqua" pitchFamily="18" charset="0"/>
            </a:rPr>
            <a:t>Package 1</a:t>
          </a:r>
          <a:endParaRPr lang="en-US" dirty="0">
            <a:latin typeface="Book Antiqua" pitchFamily="18" charset="0"/>
          </a:endParaRPr>
        </a:p>
      </dgm:t>
    </dgm:pt>
    <dgm:pt modelId="{66DD075C-CC3C-496E-B522-6B3BE4AEB0BE}" type="parTrans" cxnId="{1EA89009-8FB1-4E81-BF8E-40FFC8B12876}">
      <dgm:prSet/>
      <dgm:spPr/>
      <dgm:t>
        <a:bodyPr/>
        <a:lstStyle/>
        <a:p>
          <a:endParaRPr lang="en-US"/>
        </a:p>
      </dgm:t>
    </dgm:pt>
    <dgm:pt modelId="{8F0FEC04-A08A-437C-9D5D-EA232B9635CC}" type="sibTrans" cxnId="{1EA89009-8FB1-4E81-BF8E-40FFC8B12876}">
      <dgm:prSet/>
      <dgm:spPr/>
      <dgm:t>
        <a:bodyPr/>
        <a:lstStyle/>
        <a:p>
          <a:endParaRPr lang="en-US"/>
        </a:p>
      </dgm:t>
    </dgm:pt>
    <dgm:pt modelId="{F99927F8-C40D-4292-89F5-5A9516E6C3CA}">
      <dgm:prSet phldrT="[Text]"/>
      <dgm:spPr/>
      <dgm:t>
        <a:bodyPr/>
        <a:lstStyle/>
        <a:p>
          <a:r>
            <a:rPr lang="en-US" dirty="0" smtClean="0">
              <a:latin typeface="Book Antiqua" pitchFamily="18" charset="0"/>
            </a:rPr>
            <a:t>Package 2</a:t>
          </a:r>
          <a:endParaRPr lang="en-US" dirty="0">
            <a:latin typeface="Book Antiqua" pitchFamily="18" charset="0"/>
          </a:endParaRPr>
        </a:p>
      </dgm:t>
    </dgm:pt>
    <dgm:pt modelId="{577F4D26-4877-4267-BF84-C555F66A1FCB}" type="parTrans" cxnId="{C402B810-B93E-40D0-9EB2-07C516DCC016}">
      <dgm:prSet/>
      <dgm:spPr/>
      <dgm:t>
        <a:bodyPr/>
        <a:lstStyle/>
        <a:p>
          <a:endParaRPr lang="en-US"/>
        </a:p>
      </dgm:t>
    </dgm:pt>
    <dgm:pt modelId="{2D2A056D-C42A-4640-ABFE-AE9BFAB1EA77}" type="sibTrans" cxnId="{C402B810-B93E-40D0-9EB2-07C516DCC016}">
      <dgm:prSet/>
      <dgm:spPr/>
      <dgm:t>
        <a:bodyPr/>
        <a:lstStyle/>
        <a:p>
          <a:endParaRPr lang="en-US"/>
        </a:p>
      </dgm:t>
    </dgm:pt>
    <dgm:pt modelId="{B4262A38-8FEF-46E4-B219-EC7CBA32D18A}">
      <dgm:prSet phldrT="[Text]"/>
      <dgm:spPr/>
      <dgm:t>
        <a:bodyPr/>
        <a:lstStyle/>
        <a:p>
          <a:r>
            <a:rPr lang="en-US" dirty="0" smtClean="0">
              <a:latin typeface="Book Antiqua" pitchFamily="18" charset="0"/>
            </a:rPr>
            <a:t>Package 3</a:t>
          </a:r>
        </a:p>
      </dgm:t>
    </dgm:pt>
    <dgm:pt modelId="{54640F91-C005-4948-9C3D-416FFD613B9D}" type="parTrans" cxnId="{2BB9EC6D-A842-4929-BFE3-6F165DDBA035}">
      <dgm:prSet/>
      <dgm:spPr/>
      <dgm:t>
        <a:bodyPr/>
        <a:lstStyle/>
        <a:p>
          <a:endParaRPr lang="en-US"/>
        </a:p>
      </dgm:t>
    </dgm:pt>
    <dgm:pt modelId="{290E0E6E-25E7-4DCE-AEC4-108F450ACF90}" type="sibTrans" cxnId="{2BB9EC6D-A842-4929-BFE3-6F165DDBA035}">
      <dgm:prSet/>
      <dgm:spPr/>
      <dgm:t>
        <a:bodyPr/>
        <a:lstStyle/>
        <a:p>
          <a:endParaRPr lang="en-US"/>
        </a:p>
      </dgm:t>
    </dgm:pt>
    <dgm:pt modelId="{DE3CCA3D-7BA0-4461-BBCF-DA7245517916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Topic Ideas</a:t>
          </a:r>
          <a:endParaRPr lang="en-US" dirty="0"/>
        </a:p>
      </dgm:t>
    </dgm:pt>
    <dgm:pt modelId="{997C72D3-3E5F-4BCD-A490-448DE1A8BB2D}" type="parTrans" cxnId="{0B5968A5-592A-4C5F-801C-1AB3617FE63E}">
      <dgm:prSet/>
      <dgm:spPr/>
      <dgm:t>
        <a:bodyPr/>
        <a:lstStyle/>
        <a:p>
          <a:endParaRPr lang="en-US"/>
        </a:p>
      </dgm:t>
    </dgm:pt>
    <dgm:pt modelId="{712B636D-7E55-4D35-AF7D-FE941D2121D5}" type="sibTrans" cxnId="{0B5968A5-592A-4C5F-801C-1AB3617FE63E}">
      <dgm:prSet/>
      <dgm:spPr/>
      <dgm:t>
        <a:bodyPr/>
        <a:lstStyle/>
        <a:p>
          <a:endParaRPr lang="en-US"/>
        </a:p>
      </dgm:t>
    </dgm:pt>
    <dgm:pt modelId="{0BA82991-7B35-41F0-B600-B586DDB1422A}">
      <dgm:prSet phldrT="[Text]"/>
      <dgm:spPr/>
      <dgm:t>
        <a:bodyPr/>
        <a:lstStyle/>
        <a:p>
          <a:r>
            <a:rPr lang="en-US" dirty="0" smtClean="0">
              <a:latin typeface="Book Antiqua" pitchFamily="18" charset="0"/>
            </a:rPr>
            <a:t>Package 4</a:t>
          </a:r>
        </a:p>
      </dgm:t>
    </dgm:pt>
    <dgm:pt modelId="{4926DCE7-A5BF-4B93-9F66-D0DC10F67A72}" type="parTrans" cxnId="{7E6ADF59-FA11-4856-9EB5-621411A13BE3}">
      <dgm:prSet/>
      <dgm:spPr/>
      <dgm:t>
        <a:bodyPr/>
        <a:lstStyle/>
        <a:p>
          <a:endParaRPr lang="en-US"/>
        </a:p>
      </dgm:t>
    </dgm:pt>
    <dgm:pt modelId="{2E161212-9983-4C8E-9986-6543FD843480}" type="sibTrans" cxnId="{7E6ADF59-FA11-4856-9EB5-621411A13BE3}">
      <dgm:prSet/>
      <dgm:spPr/>
      <dgm:t>
        <a:bodyPr/>
        <a:lstStyle/>
        <a:p>
          <a:endParaRPr lang="en-US"/>
        </a:p>
      </dgm:t>
    </dgm:pt>
    <dgm:pt modelId="{77733A33-562B-4A05-8D97-F07AAB61DC05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Finding Books</a:t>
          </a:r>
          <a:endParaRPr lang="en-US" dirty="0">
            <a:latin typeface="Calibri" pitchFamily="34" charset="0"/>
          </a:endParaRPr>
        </a:p>
      </dgm:t>
    </dgm:pt>
    <dgm:pt modelId="{39389053-C43D-42BC-A227-B0DB21D41AB3}" type="parTrans" cxnId="{745876D6-B851-4E14-B9EB-1FBE96549593}">
      <dgm:prSet/>
      <dgm:spPr/>
      <dgm:t>
        <a:bodyPr/>
        <a:lstStyle/>
        <a:p>
          <a:endParaRPr lang="en-US"/>
        </a:p>
      </dgm:t>
    </dgm:pt>
    <dgm:pt modelId="{93FBBC07-3AF4-4066-9A5A-FC9D826E353F}" type="sibTrans" cxnId="{745876D6-B851-4E14-B9EB-1FBE96549593}">
      <dgm:prSet/>
      <dgm:spPr/>
      <dgm:t>
        <a:bodyPr/>
        <a:lstStyle/>
        <a:p>
          <a:endParaRPr lang="en-US"/>
        </a:p>
      </dgm:t>
    </dgm:pt>
    <dgm:pt modelId="{C790D30C-1C01-443E-94EB-D91BFC02F205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Reading a Call #</a:t>
          </a:r>
          <a:endParaRPr lang="en-US" dirty="0">
            <a:latin typeface="Calibri" pitchFamily="34" charset="0"/>
          </a:endParaRPr>
        </a:p>
      </dgm:t>
    </dgm:pt>
    <dgm:pt modelId="{9D0F897B-CCFF-4A72-98F4-D247D447F344}" type="parTrans" cxnId="{4498A96F-7CF4-4344-86FC-31BC5EF35808}">
      <dgm:prSet/>
      <dgm:spPr/>
      <dgm:t>
        <a:bodyPr/>
        <a:lstStyle/>
        <a:p>
          <a:endParaRPr lang="en-US"/>
        </a:p>
      </dgm:t>
    </dgm:pt>
    <dgm:pt modelId="{BEF70B8B-1892-45A1-B207-824FF5D2BAFA}" type="sibTrans" cxnId="{4498A96F-7CF4-4344-86FC-31BC5EF35808}">
      <dgm:prSet/>
      <dgm:spPr/>
      <dgm:t>
        <a:bodyPr/>
        <a:lstStyle/>
        <a:p>
          <a:endParaRPr lang="en-US"/>
        </a:p>
      </dgm:t>
    </dgm:pt>
    <dgm:pt modelId="{C5D3B194-77E8-4EB6-ADB2-9DFD2A9E788D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Finding Articles</a:t>
          </a:r>
          <a:endParaRPr lang="en-US" dirty="0">
            <a:latin typeface="Calibri" pitchFamily="34" charset="0"/>
          </a:endParaRPr>
        </a:p>
      </dgm:t>
    </dgm:pt>
    <dgm:pt modelId="{767C2EEE-27B0-4404-BBBC-6F21E91718F8}" type="parTrans" cxnId="{449409E4-B772-410F-BA89-E022D6198189}">
      <dgm:prSet/>
      <dgm:spPr/>
      <dgm:t>
        <a:bodyPr/>
        <a:lstStyle/>
        <a:p>
          <a:endParaRPr lang="en-US"/>
        </a:p>
      </dgm:t>
    </dgm:pt>
    <dgm:pt modelId="{640C6BC6-0772-445F-A918-5365970CFBFC}" type="sibTrans" cxnId="{449409E4-B772-410F-BA89-E022D6198189}">
      <dgm:prSet/>
      <dgm:spPr/>
      <dgm:t>
        <a:bodyPr/>
        <a:lstStyle/>
        <a:p>
          <a:endParaRPr lang="en-US"/>
        </a:p>
      </dgm:t>
    </dgm:pt>
    <dgm:pt modelId="{461EE582-200E-4EF0-8110-D27220D35E50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Search Strategies</a:t>
          </a:r>
          <a:endParaRPr lang="en-US" dirty="0">
            <a:latin typeface="Calibri" pitchFamily="34" charset="0"/>
          </a:endParaRPr>
        </a:p>
      </dgm:t>
    </dgm:pt>
    <dgm:pt modelId="{D231D250-136F-441A-B9CA-4DE2EF10C482}" type="parTrans" cxnId="{23A9017A-FEDB-4FE7-AADF-C9BB1AB391D4}">
      <dgm:prSet/>
      <dgm:spPr/>
      <dgm:t>
        <a:bodyPr/>
        <a:lstStyle/>
        <a:p>
          <a:endParaRPr lang="en-US"/>
        </a:p>
      </dgm:t>
    </dgm:pt>
    <dgm:pt modelId="{A5D45AF7-C8CB-49FA-A482-34BE7E9D13B8}" type="sibTrans" cxnId="{23A9017A-FEDB-4FE7-AADF-C9BB1AB391D4}">
      <dgm:prSet/>
      <dgm:spPr/>
      <dgm:t>
        <a:bodyPr/>
        <a:lstStyle/>
        <a:p>
          <a:endParaRPr lang="en-US"/>
        </a:p>
      </dgm:t>
    </dgm:pt>
    <dgm:pt modelId="{A58B0ECA-7069-47E8-BCAB-243DDF6E36CA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Remote Access</a:t>
          </a:r>
          <a:endParaRPr lang="en-US" dirty="0">
            <a:latin typeface="Calibri" pitchFamily="34" charset="0"/>
          </a:endParaRPr>
        </a:p>
      </dgm:t>
    </dgm:pt>
    <dgm:pt modelId="{5729F426-E12D-461A-9455-C9ECFD806FA8}" type="parTrans" cxnId="{004EE0E2-B523-4C89-8817-9BD49A9FE868}">
      <dgm:prSet/>
      <dgm:spPr/>
      <dgm:t>
        <a:bodyPr/>
        <a:lstStyle/>
        <a:p>
          <a:endParaRPr lang="en-US"/>
        </a:p>
      </dgm:t>
    </dgm:pt>
    <dgm:pt modelId="{9609588C-7A5A-42D1-9EFD-83B2448840EC}" type="sibTrans" cxnId="{004EE0E2-B523-4C89-8817-9BD49A9FE868}">
      <dgm:prSet/>
      <dgm:spPr/>
      <dgm:t>
        <a:bodyPr/>
        <a:lstStyle/>
        <a:p>
          <a:endParaRPr lang="en-US"/>
        </a:p>
      </dgm:t>
    </dgm:pt>
    <dgm:pt modelId="{1BD893CE-5A9F-46FC-9CE3-D32A83C131A8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Internet v. Library Database</a:t>
          </a:r>
          <a:endParaRPr lang="en-US" dirty="0">
            <a:latin typeface="Calibri" pitchFamily="34" charset="0"/>
          </a:endParaRPr>
        </a:p>
      </dgm:t>
    </dgm:pt>
    <dgm:pt modelId="{07993C70-C8CD-4C42-B59B-B26DBED20BBE}" type="parTrans" cxnId="{34A36391-B175-4DA3-9F22-3BF8FEE05E32}">
      <dgm:prSet/>
      <dgm:spPr/>
      <dgm:t>
        <a:bodyPr/>
        <a:lstStyle/>
        <a:p>
          <a:endParaRPr lang="en-US"/>
        </a:p>
      </dgm:t>
    </dgm:pt>
    <dgm:pt modelId="{C1BBB7F0-D088-4A5C-90A3-7A1F240E2A63}" type="sibTrans" cxnId="{34A36391-B175-4DA3-9F22-3BF8FEE05E32}">
      <dgm:prSet/>
      <dgm:spPr/>
      <dgm:t>
        <a:bodyPr/>
        <a:lstStyle/>
        <a:p>
          <a:endParaRPr lang="en-US"/>
        </a:p>
      </dgm:t>
    </dgm:pt>
    <dgm:pt modelId="{16F5BCD4-A536-41C8-B853-516DA486CBEA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Package 1,  plus :</a:t>
          </a:r>
          <a:endParaRPr lang="en-US" dirty="0"/>
        </a:p>
      </dgm:t>
    </dgm:pt>
    <dgm:pt modelId="{E60D87EF-DC90-4F51-BBD2-65905A554C92}" type="parTrans" cxnId="{A4FC51EC-6D0A-4DF3-A7A4-8222DBE25855}">
      <dgm:prSet/>
      <dgm:spPr/>
      <dgm:t>
        <a:bodyPr/>
        <a:lstStyle/>
        <a:p>
          <a:endParaRPr lang="en-US"/>
        </a:p>
      </dgm:t>
    </dgm:pt>
    <dgm:pt modelId="{371A5131-5AB7-4E87-9028-BA225711A03B}" type="sibTrans" cxnId="{A4FC51EC-6D0A-4DF3-A7A4-8222DBE25855}">
      <dgm:prSet/>
      <dgm:spPr/>
      <dgm:t>
        <a:bodyPr/>
        <a:lstStyle/>
        <a:p>
          <a:endParaRPr lang="en-US"/>
        </a:p>
      </dgm:t>
    </dgm:pt>
    <dgm:pt modelId="{AB0CBC96-CAB6-4120-A5F0-584A2C02C197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More databases</a:t>
          </a:r>
          <a:endParaRPr lang="en-US" dirty="0">
            <a:latin typeface="Calibri" pitchFamily="34" charset="0"/>
          </a:endParaRPr>
        </a:p>
      </dgm:t>
    </dgm:pt>
    <dgm:pt modelId="{61B6006A-4D02-4A48-8D79-742F9EF6576E}" type="parTrans" cxnId="{7134A934-B82D-4889-A34B-392D5A5A4395}">
      <dgm:prSet/>
      <dgm:spPr/>
      <dgm:t>
        <a:bodyPr/>
        <a:lstStyle/>
        <a:p>
          <a:endParaRPr lang="en-US"/>
        </a:p>
      </dgm:t>
    </dgm:pt>
    <dgm:pt modelId="{368DEAA0-10D7-43E0-9593-62B7C4066377}" type="sibTrans" cxnId="{7134A934-B82D-4889-A34B-392D5A5A4395}">
      <dgm:prSet/>
      <dgm:spPr/>
      <dgm:t>
        <a:bodyPr/>
        <a:lstStyle/>
        <a:p>
          <a:endParaRPr lang="en-US"/>
        </a:p>
      </dgm:t>
    </dgm:pt>
    <dgm:pt modelId="{D5768235-5A7A-4628-92C2-7DC51898A61B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Journals vs. Magazines</a:t>
          </a:r>
          <a:endParaRPr lang="en-US" dirty="0">
            <a:latin typeface="Calibri" pitchFamily="34" charset="0"/>
          </a:endParaRPr>
        </a:p>
      </dgm:t>
    </dgm:pt>
    <dgm:pt modelId="{DE03EAE3-8BE7-4690-9FC7-5A0180D156D4}" type="parTrans" cxnId="{A21157BA-E396-4FA6-8F5E-C4F80829333D}">
      <dgm:prSet/>
      <dgm:spPr/>
      <dgm:t>
        <a:bodyPr/>
        <a:lstStyle/>
        <a:p>
          <a:endParaRPr lang="en-US"/>
        </a:p>
      </dgm:t>
    </dgm:pt>
    <dgm:pt modelId="{AD817AA2-3906-4D9A-B709-96A60F39B461}" type="sibTrans" cxnId="{A21157BA-E396-4FA6-8F5E-C4F80829333D}">
      <dgm:prSet/>
      <dgm:spPr/>
      <dgm:t>
        <a:bodyPr/>
        <a:lstStyle/>
        <a:p>
          <a:endParaRPr lang="en-US"/>
        </a:p>
      </dgm:t>
    </dgm:pt>
    <dgm:pt modelId="{7512E772-2BD7-41FF-8898-76F595EC7836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MLA or APA citation</a:t>
          </a:r>
          <a:endParaRPr lang="en-US" dirty="0">
            <a:latin typeface="Calibri" pitchFamily="34" charset="0"/>
          </a:endParaRPr>
        </a:p>
      </dgm:t>
    </dgm:pt>
    <dgm:pt modelId="{6CECB3E3-C50D-4150-B98D-924F3EACD08D}" type="parTrans" cxnId="{29F61882-D1D1-434B-A37A-0BB3DE97E7A3}">
      <dgm:prSet/>
      <dgm:spPr/>
      <dgm:t>
        <a:bodyPr/>
        <a:lstStyle/>
        <a:p>
          <a:endParaRPr lang="en-US"/>
        </a:p>
      </dgm:t>
    </dgm:pt>
    <dgm:pt modelId="{BAE7244C-FC4C-4F05-8A7A-4CA04F784021}" type="sibTrans" cxnId="{29F61882-D1D1-434B-A37A-0BB3DE97E7A3}">
      <dgm:prSet/>
      <dgm:spPr/>
      <dgm:t>
        <a:bodyPr/>
        <a:lstStyle/>
        <a:p>
          <a:endParaRPr lang="en-US"/>
        </a:p>
      </dgm:t>
    </dgm:pt>
    <dgm:pt modelId="{4637738B-6A04-4771-BA28-24556A982D6B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Packages 1 &amp; 2, plus:</a:t>
          </a:r>
          <a:endParaRPr lang="en-US" dirty="0"/>
        </a:p>
      </dgm:t>
    </dgm:pt>
    <dgm:pt modelId="{F5609909-9436-49A3-A4E1-851F50C1FAE9}" type="parTrans" cxnId="{D55AFAE0-88AF-4FA5-BD79-029445E3243F}">
      <dgm:prSet/>
      <dgm:spPr/>
      <dgm:t>
        <a:bodyPr/>
        <a:lstStyle/>
        <a:p>
          <a:endParaRPr lang="en-US"/>
        </a:p>
      </dgm:t>
    </dgm:pt>
    <dgm:pt modelId="{A3F57CA9-2A45-4E95-B0C2-D3729FB47F2C}" type="sibTrans" cxnId="{D55AFAE0-88AF-4FA5-BD79-029445E3243F}">
      <dgm:prSet/>
      <dgm:spPr/>
      <dgm:t>
        <a:bodyPr/>
        <a:lstStyle/>
        <a:p>
          <a:endParaRPr lang="en-US"/>
        </a:p>
      </dgm:t>
    </dgm:pt>
    <dgm:pt modelId="{AB0EA6EA-B7D1-4251-87BB-0591D46AE5AD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Evaluating Information</a:t>
          </a:r>
          <a:endParaRPr lang="en-US" dirty="0">
            <a:latin typeface="Calibri" pitchFamily="34" charset="0"/>
          </a:endParaRPr>
        </a:p>
      </dgm:t>
    </dgm:pt>
    <dgm:pt modelId="{8332E08E-EFC4-4776-AAD4-7339824F4240}" type="parTrans" cxnId="{EFBB83F6-84FF-422E-A5E0-D284F8118334}">
      <dgm:prSet/>
      <dgm:spPr/>
      <dgm:t>
        <a:bodyPr/>
        <a:lstStyle/>
        <a:p>
          <a:endParaRPr lang="en-US"/>
        </a:p>
      </dgm:t>
    </dgm:pt>
    <dgm:pt modelId="{BE25EBF1-E473-4793-ADA7-F9BC96CE1D94}" type="sibTrans" cxnId="{EFBB83F6-84FF-422E-A5E0-D284F8118334}">
      <dgm:prSet/>
      <dgm:spPr/>
      <dgm:t>
        <a:bodyPr/>
        <a:lstStyle/>
        <a:p>
          <a:endParaRPr lang="en-US"/>
        </a:p>
      </dgm:t>
    </dgm:pt>
    <dgm:pt modelId="{BAA2C4BB-D847-4FF8-B730-F9FB825726BC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Avoiding Plagiarism</a:t>
          </a:r>
          <a:endParaRPr lang="en-US" dirty="0">
            <a:latin typeface="Calibri" pitchFamily="34" charset="0"/>
          </a:endParaRPr>
        </a:p>
      </dgm:t>
    </dgm:pt>
    <dgm:pt modelId="{5C1CFF4A-6E12-4F31-8DFD-489CDE433982}" type="parTrans" cxnId="{09236CC8-E127-4B80-965B-7EA5CA896144}">
      <dgm:prSet/>
      <dgm:spPr/>
      <dgm:t>
        <a:bodyPr/>
        <a:lstStyle/>
        <a:p>
          <a:endParaRPr lang="en-US"/>
        </a:p>
      </dgm:t>
    </dgm:pt>
    <dgm:pt modelId="{DCB69883-2CF1-4194-977E-BE3004871A96}" type="sibTrans" cxnId="{09236CC8-E127-4B80-965B-7EA5CA896144}">
      <dgm:prSet/>
      <dgm:spPr/>
      <dgm:t>
        <a:bodyPr/>
        <a:lstStyle/>
        <a:p>
          <a:endParaRPr lang="en-US"/>
        </a:p>
      </dgm:t>
    </dgm:pt>
    <dgm:pt modelId="{194825DD-2E07-4358-8618-B0C25E8BBCF9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Or Library Tour, etc</a:t>
          </a:r>
          <a:endParaRPr lang="en-US" dirty="0"/>
        </a:p>
      </dgm:t>
    </dgm:pt>
    <dgm:pt modelId="{B61382BE-2F7C-4727-832E-D4C14F83BFA5}" type="parTrans" cxnId="{7B12EFCB-F149-4ACA-BBC4-0E07D12B28E7}">
      <dgm:prSet/>
      <dgm:spPr/>
      <dgm:t>
        <a:bodyPr/>
        <a:lstStyle/>
        <a:p>
          <a:endParaRPr lang="en-US"/>
        </a:p>
      </dgm:t>
    </dgm:pt>
    <dgm:pt modelId="{C84A32CB-EA3A-457A-BA9F-E63B09926E2D}" type="sibTrans" cxnId="{7B12EFCB-F149-4ACA-BBC4-0E07D12B28E7}">
      <dgm:prSet/>
      <dgm:spPr/>
      <dgm:t>
        <a:bodyPr/>
        <a:lstStyle/>
        <a:p>
          <a:endParaRPr lang="en-US"/>
        </a:p>
      </dgm:t>
    </dgm:pt>
    <dgm:pt modelId="{86BAA465-0162-4FF1-B139-279E4332DD54}">
      <dgm:prSet phldrT="[Text]"/>
      <dgm:spPr/>
      <dgm:t>
        <a:bodyPr/>
        <a:lstStyle/>
        <a:p>
          <a:r>
            <a:rPr lang="en-US" smtClean="0">
              <a:latin typeface="Calibri" pitchFamily="34" charset="0"/>
            </a:rPr>
            <a:t>For special research assignments - we deliver what you request.  </a:t>
          </a:r>
          <a:endParaRPr lang="en-US" dirty="0"/>
        </a:p>
      </dgm:t>
    </dgm:pt>
    <dgm:pt modelId="{443FD1DA-5E62-4474-BC85-4956776649A2}" type="parTrans" cxnId="{93D8BCAF-FBC1-4794-98F6-153D4B046F7B}">
      <dgm:prSet/>
      <dgm:spPr/>
      <dgm:t>
        <a:bodyPr/>
        <a:lstStyle/>
        <a:p>
          <a:endParaRPr lang="en-US"/>
        </a:p>
      </dgm:t>
    </dgm:pt>
    <dgm:pt modelId="{31B46D3F-8A9C-48F3-A668-D487895A66E5}" type="sibTrans" cxnId="{93D8BCAF-FBC1-4794-98F6-153D4B046F7B}">
      <dgm:prSet/>
      <dgm:spPr/>
      <dgm:t>
        <a:bodyPr/>
        <a:lstStyle/>
        <a:p>
          <a:endParaRPr lang="en-US"/>
        </a:p>
      </dgm:t>
    </dgm:pt>
    <dgm:pt modelId="{B70597B1-A839-4218-AE7B-643999263921}" type="pres">
      <dgm:prSet presAssocID="{AFEB5055-DE7E-4004-9A7A-AF281161371E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093ABD5-8A86-472C-9C95-754A963B2A40}" type="pres">
      <dgm:prSet presAssocID="{02EF7099-0F1E-4E43-AE6A-74436F0ED5A7}" presName="compositeNode" presStyleCnt="0">
        <dgm:presLayoutVars>
          <dgm:bulletEnabled val="1"/>
        </dgm:presLayoutVars>
      </dgm:prSet>
      <dgm:spPr/>
    </dgm:pt>
    <dgm:pt modelId="{56227D32-F0E2-43CC-8A0B-79520B95BB0B}" type="pres">
      <dgm:prSet presAssocID="{02EF7099-0F1E-4E43-AE6A-74436F0ED5A7}" presName="image" presStyleLbl="fgImgPlace1" presStyleIdx="0" presStyleCnt="4" custScaleX="30241" custLinFactNeighborX="4464" custLinFactNeighborY="3"/>
      <dgm:spPr>
        <a:blipFill dpi="0"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076AF694-0594-45E9-A7FE-79CEA603A270}" type="pres">
      <dgm:prSet presAssocID="{02EF7099-0F1E-4E43-AE6A-74436F0ED5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5B4E5-0D68-4EA1-8EA9-FFE28F77D64A}" type="pres">
      <dgm:prSet presAssocID="{02EF7099-0F1E-4E43-AE6A-74436F0ED5A7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C88BF-0575-43C6-8B18-57E51D4E590D}" type="pres">
      <dgm:prSet presAssocID="{8F0FEC04-A08A-437C-9D5D-EA232B9635CC}" presName="sibTrans" presStyleCnt="0"/>
      <dgm:spPr/>
    </dgm:pt>
    <dgm:pt modelId="{03CDD168-3FA8-4402-B098-E9CF0870AFE5}" type="pres">
      <dgm:prSet presAssocID="{F99927F8-C40D-4292-89F5-5A9516E6C3CA}" presName="compositeNode" presStyleCnt="0">
        <dgm:presLayoutVars>
          <dgm:bulletEnabled val="1"/>
        </dgm:presLayoutVars>
      </dgm:prSet>
      <dgm:spPr/>
    </dgm:pt>
    <dgm:pt modelId="{78D187C7-06CA-4631-BA1B-E97882B5AF60}" type="pres">
      <dgm:prSet presAssocID="{F99927F8-C40D-4292-89F5-5A9516E6C3CA}" presName="image" presStyleLbl="fgImgPlace1" presStyleIdx="1" presStyleCnt="4"/>
      <dgm:spPr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>
          <a:noFill/>
        </a:ln>
      </dgm:spPr>
    </dgm:pt>
    <dgm:pt modelId="{83D4E116-8837-492F-8AAE-700476A1F541}" type="pres">
      <dgm:prSet presAssocID="{F99927F8-C40D-4292-89F5-5A9516E6C3C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981E6-8054-46A8-92B8-9412AC2B3072}" type="pres">
      <dgm:prSet presAssocID="{F99927F8-C40D-4292-89F5-5A9516E6C3CA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C57F7-DD97-46B2-AF59-CC40BBFBF7D4}" type="pres">
      <dgm:prSet presAssocID="{2D2A056D-C42A-4640-ABFE-AE9BFAB1EA77}" presName="sibTrans" presStyleCnt="0"/>
      <dgm:spPr/>
    </dgm:pt>
    <dgm:pt modelId="{0541AA61-5430-48B6-8D97-0AFADD1DDA3D}" type="pres">
      <dgm:prSet presAssocID="{B4262A38-8FEF-46E4-B219-EC7CBA32D18A}" presName="compositeNode" presStyleCnt="0">
        <dgm:presLayoutVars>
          <dgm:bulletEnabled val="1"/>
        </dgm:presLayoutVars>
      </dgm:prSet>
      <dgm:spPr/>
    </dgm:pt>
    <dgm:pt modelId="{CF11A0D5-C88A-4365-972C-D0D9441F33F0}" type="pres">
      <dgm:prSet presAssocID="{B4262A38-8FEF-46E4-B219-EC7CBA32D18A}" presName="image" presStyleLbl="fgImgPlace1" presStyleIdx="2" presStyleCnt="4"/>
      <dgm:spPr>
        <a:blipFill dpi="0" rotWithShape="0">
          <a:blip xmlns:r="http://schemas.openxmlformats.org/officeDocument/2006/relationships"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5FB68640-2D93-458B-924B-88E6AA3A9085}" type="pres">
      <dgm:prSet presAssocID="{B4262A38-8FEF-46E4-B219-EC7CBA32D18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25619-A4C1-40DE-B72C-E5B35F828994}" type="pres">
      <dgm:prSet presAssocID="{B4262A38-8FEF-46E4-B219-EC7CBA32D18A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9E49A-8A78-4E45-9B7C-A97E35BD0095}" type="pres">
      <dgm:prSet presAssocID="{290E0E6E-25E7-4DCE-AEC4-108F450ACF90}" presName="sibTrans" presStyleCnt="0"/>
      <dgm:spPr/>
    </dgm:pt>
    <dgm:pt modelId="{F1B815D4-E0EB-4C28-B6C6-35EAF4033336}" type="pres">
      <dgm:prSet presAssocID="{0BA82991-7B35-41F0-B600-B586DDB1422A}" presName="compositeNode" presStyleCnt="0">
        <dgm:presLayoutVars>
          <dgm:bulletEnabled val="1"/>
        </dgm:presLayoutVars>
      </dgm:prSet>
      <dgm:spPr/>
    </dgm:pt>
    <dgm:pt modelId="{2F882257-8901-4C4A-9BF8-C07052AE118D}" type="pres">
      <dgm:prSet presAssocID="{0BA82991-7B35-41F0-B600-B586DDB1422A}" presName="image" presStyleLbl="fgImgPlace1" presStyleIdx="3" presStyleCnt="4"/>
      <dgm:spPr>
        <a:blipFill rotWithShape="0">
          <a:blip xmlns:r="http://schemas.openxmlformats.org/officeDocument/2006/relationships"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>
          <a:noFill/>
        </a:ln>
      </dgm:spPr>
    </dgm:pt>
    <dgm:pt modelId="{3FEAFC2A-89A3-4227-9169-9579D814A729}" type="pres">
      <dgm:prSet presAssocID="{0BA82991-7B35-41F0-B600-B586DDB1422A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5BC1A-5AD2-49A1-8E4A-531525232C79}" type="pres">
      <dgm:prSet presAssocID="{0BA82991-7B35-41F0-B600-B586DDB1422A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1157BA-E396-4FA6-8F5E-C4F80829333D}" srcId="{F99927F8-C40D-4292-89F5-5A9516E6C3CA}" destId="{D5768235-5A7A-4628-92C2-7DC51898A61B}" srcOrd="2" destOrd="0" parTransId="{DE03EAE3-8BE7-4690-9FC7-5A0180D156D4}" sibTransId="{AD817AA2-3906-4D9A-B709-96A60F39B461}"/>
    <dgm:cxn modelId="{4498A96F-7CF4-4344-86FC-31BC5EF35808}" srcId="{02EF7099-0F1E-4E43-AE6A-74436F0ED5A7}" destId="{C790D30C-1C01-443E-94EB-D91BFC02F205}" srcOrd="2" destOrd="0" parTransId="{9D0F897B-CCFF-4A72-98F4-D247D447F344}" sibTransId="{BEF70B8B-1892-45A1-B207-824FF5D2BAFA}"/>
    <dgm:cxn modelId="{CDBF7148-E3AF-4722-AD52-3818FAF1612F}" type="presOf" srcId="{0BA82991-7B35-41F0-B600-B586DDB1422A}" destId="{6945BC1A-5AD2-49A1-8E4A-531525232C79}" srcOrd="0" destOrd="0" presId="urn:microsoft.com/office/officeart/2005/8/layout/hList2"/>
    <dgm:cxn modelId="{745876D6-B851-4E14-B9EB-1FBE96549593}" srcId="{02EF7099-0F1E-4E43-AE6A-74436F0ED5A7}" destId="{77733A33-562B-4A05-8D97-F07AAB61DC05}" srcOrd="1" destOrd="0" parTransId="{39389053-C43D-42BC-A227-B0DB21D41AB3}" sibTransId="{93FBBC07-3AF4-4066-9A5A-FC9D826E353F}"/>
    <dgm:cxn modelId="{D55AFAE0-88AF-4FA5-BD79-029445E3243F}" srcId="{B4262A38-8FEF-46E4-B219-EC7CBA32D18A}" destId="{4637738B-6A04-4771-BA28-24556A982D6B}" srcOrd="0" destOrd="0" parTransId="{F5609909-9436-49A3-A4E1-851F50C1FAE9}" sibTransId="{A3F57CA9-2A45-4E95-B0C2-D3729FB47F2C}"/>
    <dgm:cxn modelId="{200C9511-15DE-4611-B752-5DE817B39646}" type="presOf" srcId="{194825DD-2E07-4358-8618-B0C25E8BBCF9}" destId="{5FB68640-2D93-458B-924B-88E6AA3A9085}" srcOrd="0" destOrd="3" presId="urn:microsoft.com/office/officeart/2005/8/layout/hList2"/>
    <dgm:cxn modelId="{EFBB83F6-84FF-422E-A5E0-D284F8118334}" srcId="{B4262A38-8FEF-46E4-B219-EC7CBA32D18A}" destId="{AB0EA6EA-B7D1-4251-87BB-0591D46AE5AD}" srcOrd="1" destOrd="0" parTransId="{8332E08E-EFC4-4776-AAD4-7339824F4240}" sibTransId="{BE25EBF1-E473-4793-ADA7-F9BC96CE1D94}"/>
    <dgm:cxn modelId="{432CF53E-41E7-4BA0-8FA0-690CD386EF94}" type="presOf" srcId="{86BAA465-0162-4FF1-B139-279E4332DD54}" destId="{3FEAFC2A-89A3-4227-9169-9579D814A729}" srcOrd="0" destOrd="0" presId="urn:microsoft.com/office/officeart/2005/8/layout/hList2"/>
    <dgm:cxn modelId="{A4FC51EC-6D0A-4DF3-A7A4-8222DBE25855}" srcId="{F99927F8-C40D-4292-89F5-5A9516E6C3CA}" destId="{16F5BCD4-A536-41C8-B853-516DA486CBEA}" srcOrd="0" destOrd="0" parTransId="{E60D87EF-DC90-4F51-BBD2-65905A554C92}" sibTransId="{371A5131-5AB7-4E87-9028-BA225711A03B}"/>
    <dgm:cxn modelId="{93D8BCAF-FBC1-4794-98F6-153D4B046F7B}" srcId="{0BA82991-7B35-41F0-B600-B586DDB1422A}" destId="{86BAA465-0162-4FF1-B139-279E4332DD54}" srcOrd="0" destOrd="0" parTransId="{443FD1DA-5E62-4474-BC85-4956776649A2}" sibTransId="{31B46D3F-8A9C-48F3-A668-D487895A66E5}"/>
    <dgm:cxn modelId="{1D1AA697-BAA8-4A32-BAD0-F785879B9D33}" type="presOf" srcId="{4637738B-6A04-4771-BA28-24556A982D6B}" destId="{5FB68640-2D93-458B-924B-88E6AA3A9085}" srcOrd="0" destOrd="0" presId="urn:microsoft.com/office/officeart/2005/8/layout/hList2"/>
    <dgm:cxn modelId="{2E3B52FC-C0D9-4543-BED2-B4BE62D873A9}" type="presOf" srcId="{DE3CCA3D-7BA0-4461-BBCF-DA7245517916}" destId="{076AF694-0594-45E9-A7FE-79CEA603A270}" srcOrd="0" destOrd="0" presId="urn:microsoft.com/office/officeart/2005/8/layout/hList2"/>
    <dgm:cxn modelId="{1F8C7FA3-B162-4C76-A4C2-B7D8AF3ED329}" type="presOf" srcId="{1BD893CE-5A9F-46FC-9CE3-D32A83C131A8}" destId="{076AF694-0594-45E9-A7FE-79CEA603A270}" srcOrd="0" destOrd="6" presId="urn:microsoft.com/office/officeart/2005/8/layout/hList2"/>
    <dgm:cxn modelId="{81DD6E4A-D3E0-4B1A-93E5-897C9E33F7FC}" type="presOf" srcId="{77733A33-562B-4A05-8D97-F07AAB61DC05}" destId="{076AF694-0594-45E9-A7FE-79CEA603A270}" srcOrd="0" destOrd="1" presId="urn:microsoft.com/office/officeart/2005/8/layout/hList2"/>
    <dgm:cxn modelId="{5C84C66A-1B70-4927-9C8C-F95F3F8CAB12}" type="presOf" srcId="{C5D3B194-77E8-4EB6-ADB2-9DFD2A9E788D}" destId="{076AF694-0594-45E9-A7FE-79CEA603A270}" srcOrd="0" destOrd="3" presId="urn:microsoft.com/office/officeart/2005/8/layout/hList2"/>
    <dgm:cxn modelId="{1346B498-4CBC-489E-9162-E066C8CD8ABF}" type="presOf" srcId="{D5768235-5A7A-4628-92C2-7DC51898A61B}" destId="{83D4E116-8837-492F-8AAE-700476A1F541}" srcOrd="0" destOrd="2" presId="urn:microsoft.com/office/officeart/2005/8/layout/hList2"/>
    <dgm:cxn modelId="{29F61882-D1D1-434B-A37A-0BB3DE97E7A3}" srcId="{F99927F8-C40D-4292-89F5-5A9516E6C3CA}" destId="{7512E772-2BD7-41FF-8898-76F595EC7836}" srcOrd="3" destOrd="0" parTransId="{6CECB3E3-C50D-4150-B98D-924F3EACD08D}" sibTransId="{BAE7244C-FC4C-4F05-8A7A-4CA04F784021}"/>
    <dgm:cxn modelId="{0EFCEC28-C0B7-40AA-BD2E-B69544D7DE05}" type="presOf" srcId="{AB0CBC96-CAB6-4120-A5F0-584A2C02C197}" destId="{83D4E116-8837-492F-8AAE-700476A1F541}" srcOrd="0" destOrd="1" presId="urn:microsoft.com/office/officeart/2005/8/layout/hList2"/>
    <dgm:cxn modelId="{7B12EFCB-F149-4ACA-BBC4-0E07D12B28E7}" srcId="{B4262A38-8FEF-46E4-B219-EC7CBA32D18A}" destId="{194825DD-2E07-4358-8618-B0C25E8BBCF9}" srcOrd="3" destOrd="0" parTransId="{B61382BE-2F7C-4727-832E-D4C14F83BFA5}" sibTransId="{C84A32CB-EA3A-457A-BA9F-E63B09926E2D}"/>
    <dgm:cxn modelId="{C402B810-B93E-40D0-9EB2-07C516DCC016}" srcId="{AFEB5055-DE7E-4004-9A7A-AF281161371E}" destId="{F99927F8-C40D-4292-89F5-5A9516E6C3CA}" srcOrd="1" destOrd="0" parTransId="{577F4D26-4877-4267-BF84-C555F66A1FCB}" sibTransId="{2D2A056D-C42A-4640-ABFE-AE9BFAB1EA77}"/>
    <dgm:cxn modelId="{7E6ADF59-FA11-4856-9EB5-621411A13BE3}" srcId="{AFEB5055-DE7E-4004-9A7A-AF281161371E}" destId="{0BA82991-7B35-41F0-B600-B586DDB1422A}" srcOrd="3" destOrd="0" parTransId="{4926DCE7-A5BF-4B93-9F66-D0DC10F67A72}" sibTransId="{2E161212-9983-4C8E-9986-6543FD843480}"/>
    <dgm:cxn modelId="{98A9E74A-0D76-4FE8-A8D6-16A535E36383}" type="presOf" srcId="{02EF7099-0F1E-4E43-AE6A-74436F0ED5A7}" destId="{6615B4E5-0D68-4EA1-8EA9-FFE28F77D64A}" srcOrd="0" destOrd="0" presId="urn:microsoft.com/office/officeart/2005/8/layout/hList2"/>
    <dgm:cxn modelId="{78BDBF0D-AF8A-411D-A2E7-6312F3C16ACF}" type="presOf" srcId="{461EE582-200E-4EF0-8110-D27220D35E50}" destId="{076AF694-0594-45E9-A7FE-79CEA603A270}" srcOrd="0" destOrd="4" presId="urn:microsoft.com/office/officeart/2005/8/layout/hList2"/>
    <dgm:cxn modelId="{8512ADB1-EAFB-4BD1-BC11-FFD7C3D51E19}" type="presOf" srcId="{BAA2C4BB-D847-4FF8-B730-F9FB825726BC}" destId="{5FB68640-2D93-458B-924B-88E6AA3A9085}" srcOrd="0" destOrd="2" presId="urn:microsoft.com/office/officeart/2005/8/layout/hList2"/>
    <dgm:cxn modelId="{004EE0E2-B523-4C89-8817-9BD49A9FE868}" srcId="{02EF7099-0F1E-4E43-AE6A-74436F0ED5A7}" destId="{A58B0ECA-7069-47E8-BCAB-243DDF6E36CA}" srcOrd="5" destOrd="0" parTransId="{5729F426-E12D-461A-9455-C9ECFD806FA8}" sibTransId="{9609588C-7A5A-42D1-9EFD-83B2448840EC}"/>
    <dgm:cxn modelId="{2BB9EC6D-A842-4929-BFE3-6F165DDBA035}" srcId="{AFEB5055-DE7E-4004-9A7A-AF281161371E}" destId="{B4262A38-8FEF-46E4-B219-EC7CBA32D18A}" srcOrd="2" destOrd="0" parTransId="{54640F91-C005-4948-9C3D-416FFD613B9D}" sibTransId="{290E0E6E-25E7-4DCE-AEC4-108F450ACF90}"/>
    <dgm:cxn modelId="{09236CC8-E127-4B80-965B-7EA5CA896144}" srcId="{B4262A38-8FEF-46E4-B219-EC7CBA32D18A}" destId="{BAA2C4BB-D847-4FF8-B730-F9FB825726BC}" srcOrd="2" destOrd="0" parTransId="{5C1CFF4A-6E12-4F31-8DFD-489CDE433982}" sibTransId="{DCB69883-2CF1-4194-977E-BE3004871A96}"/>
    <dgm:cxn modelId="{449409E4-B772-410F-BA89-E022D6198189}" srcId="{02EF7099-0F1E-4E43-AE6A-74436F0ED5A7}" destId="{C5D3B194-77E8-4EB6-ADB2-9DFD2A9E788D}" srcOrd="3" destOrd="0" parTransId="{767C2EEE-27B0-4404-BBBC-6F21E91718F8}" sibTransId="{640C6BC6-0772-445F-A918-5365970CFBFC}"/>
    <dgm:cxn modelId="{3126CE42-58C7-41C0-BA58-77ABA59BEEEA}" type="presOf" srcId="{16F5BCD4-A536-41C8-B853-516DA486CBEA}" destId="{83D4E116-8837-492F-8AAE-700476A1F541}" srcOrd="0" destOrd="0" presId="urn:microsoft.com/office/officeart/2005/8/layout/hList2"/>
    <dgm:cxn modelId="{7134A934-B82D-4889-A34B-392D5A5A4395}" srcId="{F99927F8-C40D-4292-89F5-5A9516E6C3CA}" destId="{AB0CBC96-CAB6-4120-A5F0-584A2C02C197}" srcOrd="1" destOrd="0" parTransId="{61B6006A-4D02-4A48-8D79-742F9EF6576E}" sibTransId="{368DEAA0-10D7-43E0-9593-62B7C4066377}"/>
    <dgm:cxn modelId="{1EA89009-8FB1-4E81-BF8E-40FFC8B12876}" srcId="{AFEB5055-DE7E-4004-9A7A-AF281161371E}" destId="{02EF7099-0F1E-4E43-AE6A-74436F0ED5A7}" srcOrd="0" destOrd="0" parTransId="{66DD075C-CC3C-496E-B522-6B3BE4AEB0BE}" sibTransId="{8F0FEC04-A08A-437C-9D5D-EA232B9635CC}"/>
    <dgm:cxn modelId="{F929716A-84A0-421E-AB5D-9ED76134DF35}" type="presOf" srcId="{AB0EA6EA-B7D1-4251-87BB-0591D46AE5AD}" destId="{5FB68640-2D93-458B-924B-88E6AA3A9085}" srcOrd="0" destOrd="1" presId="urn:microsoft.com/office/officeart/2005/8/layout/hList2"/>
    <dgm:cxn modelId="{E7675B9A-000A-4FE0-A377-70BFEB79AD01}" type="presOf" srcId="{B4262A38-8FEF-46E4-B219-EC7CBA32D18A}" destId="{CEF25619-A4C1-40DE-B72C-E5B35F828994}" srcOrd="0" destOrd="0" presId="urn:microsoft.com/office/officeart/2005/8/layout/hList2"/>
    <dgm:cxn modelId="{37752606-2AD6-4E81-8B39-A13DDF13A268}" type="presOf" srcId="{A58B0ECA-7069-47E8-BCAB-243DDF6E36CA}" destId="{076AF694-0594-45E9-A7FE-79CEA603A270}" srcOrd="0" destOrd="5" presId="urn:microsoft.com/office/officeart/2005/8/layout/hList2"/>
    <dgm:cxn modelId="{9D73A8F5-5626-4676-A32B-92BC2CC9B214}" type="presOf" srcId="{F99927F8-C40D-4292-89F5-5A9516E6C3CA}" destId="{E7E981E6-8054-46A8-92B8-9412AC2B3072}" srcOrd="0" destOrd="0" presId="urn:microsoft.com/office/officeart/2005/8/layout/hList2"/>
    <dgm:cxn modelId="{9EDC4B49-29E4-4AD8-8C53-9A38519BC558}" type="presOf" srcId="{C790D30C-1C01-443E-94EB-D91BFC02F205}" destId="{076AF694-0594-45E9-A7FE-79CEA603A270}" srcOrd="0" destOrd="2" presId="urn:microsoft.com/office/officeart/2005/8/layout/hList2"/>
    <dgm:cxn modelId="{23A9017A-FEDB-4FE7-AADF-C9BB1AB391D4}" srcId="{02EF7099-0F1E-4E43-AE6A-74436F0ED5A7}" destId="{461EE582-200E-4EF0-8110-D27220D35E50}" srcOrd="4" destOrd="0" parTransId="{D231D250-136F-441A-B9CA-4DE2EF10C482}" sibTransId="{A5D45AF7-C8CB-49FA-A482-34BE7E9D13B8}"/>
    <dgm:cxn modelId="{98F254D6-1EDB-4E1F-B6B5-DF20FB390657}" type="presOf" srcId="{AFEB5055-DE7E-4004-9A7A-AF281161371E}" destId="{B70597B1-A839-4218-AE7B-643999263921}" srcOrd="0" destOrd="0" presId="urn:microsoft.com/office/officeart/2005/8/layout/hList2"/>
    <dgm:cxn modelId="{964957D2-C856-42A6-9F63-09342DA5B5A6}" type="presOf" srcId="{7512E772-2BD7-41FF-8898-76F595EC7836}" destId="{83D4E116-8837-492F-8AAE-700476A1F541}" srcOrd="0" destOrd="3" presId="urn:microsoft.com/office/officeart/2005/8/layout/hList2"/>
    <dgm:cxn modelId="{34A36391-B175-4DA3-9F22-3BF8FEE05E32}" srcId="{02EF7099-0F1E-4E43-AE6A-74436F0ED5A7}" destId="{1BD893CE-5A9F-46FC-9CE3-D32A83C131A8}" srcOrd="6" destOrd="0" parTransId="{07993C70-C8CD-4C42-B59B-B26DBED20BBE}" sibTransId="{C1BBB7F0-D088-4A5C-90A3-7A1F240E2A63}"/>
    <dgm:cxn modelId="{0B5968A5-592A-4C5F-801C-1AB3617FE63E}" srcId="{02EF7099-0F1E-4E43-AE6A-74436F0ED5A7}" destId="{DE3CCA3D-7BA0-4461-BBCF-DA7245517916}" srcOrd="0" destOrd="0" parTransId="{997C72D3-3E5F-4BCD-A490-448DE1A8BB2D}" sibTransId="{712B636D-7E55-4D35-AF7D-FE941D2121D5}"/>
    <dgm:cxn modelId="{8F9EDA32-0552-47E2-91CF-1E7788D62C13}" type="presParOf" srcId="{B70597B1-A839-4218-AE7B-643999263921}" destId="{D093ABD5-8A86-472C-9C95-754A963B2A40}" srcOrd="0" destOrd="0" presId="urn:microsoft.com/office/officeart/2005/8/layout/hList2"/>
    <dgm:cxn modelId="{0887AE4A-9D47-46D4-9027-B47C4A9711F7}" type="presParOf" srcId="{D093ABD5-8A86-472C-9C95-754A963B2A40}" destId="{56227D32-F0E2-43CC-8A0B-79520B95BB0B}" srcOrd="0" destOrd="0" presId="urn:microsoft.com/office/officeart/2005/8/layout/hList2"/>
    <dgm:cxn modelId="{9FE1555B-D77B-441E-BA1B-6CB29516330B}" type="presParOf" srcId="{D093ABD5-8A86-472C-9C95-754A963B2A40}" destId="{076AF694-0594-45E9-A7FE-79CEA603A270}" srcOrd="1" destOrd="0" presId="urn:microsoft.com/office/officeart/2005/8/layout/hList2"/>
    <dgm:cxn modelId="{000617EF-AB93-4CEA-81B8-004F1DD849A2}" type="presParOf" srcId="{D093ABD5-8A86-472C-9C95-754A963B2A40}" destId="{6615B4E5-0D68-4EA1-8EA9-FFE28F77D64A}" srcOrd="2" destOrd="0" presId="urn:microsoft.com/office/officeart/2005/8/layout/hList2"/>
    <dgm:cxn modelId="{02817C54-3447-4EFF-8FE5-DCD29374C494}" type="presParOf" srcId="{B70597B1-A839-4218-AE7B-643999263921}" destId="{49FC88BF-0575-43C6-8B18-57E51D4E590D}" srcOrd="1" destOrd="0" presId="urn:microsoft.com/office/officeart/2005/8/layout/hList2"/>
    <dgm:cxn modelId="{0FAD0275-AD35-4CC8-9DA4-924DB8EBDB54}" type="presParOf" srcId="{B70597B1-A839-4218-AE7B-643999263921}" destId="{03CDD168-3FA8-4402-B098-E9CF0870AFE5}" srcOrd="2" destOrd="0" presId="urn:microsoft.com/office/officeart/2005/8/layout/hList2"/>
    <dgm:cxn modelId="{86F4D76B-068C-43ED-86F7-987961CCDCE1}" type="presParOf" srcId="{03CDD168-3FA8-4402-B098-E9CF0870AFE5}" destId="{78D187C7-06CA-4631-BA1B-E97882B5AF60}" srcOrd="0" destOrd="0" presId="urn:microsoft.com/office/officeart/2005/8/layout/hList2"/>
    <dgm:cxn modelId="{1845E6EC-6D43-4964-A36D-C3C1BAE36B2F}" type="presParOf" srcId="{03CDD168-3FA8-4402-B098-E9CF0870AFE5}" destId="{83D4E116-8837-492F-8AAE-700476A1F541}" srcOrd="1" destOrd="0" presId="urn:microsoft.com/office/officeart/2005/8/layout/hList2"/>
    <dgm:cxn modelId="{474B2A11-4BE5-4939-846B-F0024BC9F4A1}" type="presParOf" srcId="{03CDD168-3FA8-4402-B098-E9CF0870AFE5}" destId="{E7E981E6-8054-46A8-92B8-9412AC2B3072}" srcOrd="2" destOrd="0" presId="urn:microsoft.com/office/officeart/2005/8/layout/hList2"/>
    <dgm:cxn modelId="{1E65F0B5-133B-4F0B-8C16-78EC274197EA}" type="presParOf" srcId="{B70597B1-A839-4218-AE7B-643999263921}" destId="{DFFC57F7-DD97-46B2-AF59-CC40BBFBF7D4}" srcOrd="3" destOrd="0" presId="urn:microsoft.com/office/officeart/2005/8/layout/hList2"/>
    <dgm:cxn modelId="{7B9BCD2F-4AF6-415E-A9FB-EBA7ACAA4D09}" type="presParOf" srcId="{B70597B1-A839-4218-AE7B-643999263921}" destId="{0541AA61-5430-48B6-8D97-0AFADD1DDA3D}" srcOrd="4" destOrd="0" presId="urn:microsoft.com/office/officeart/2005/8/layout/hList2"/>
    <dgm:cxn modelId="{70E30D72-C2F6-4837-9785-B5C699583DED}" type="presParOf" srcId="{0541AA61-5430-48B6-8D97-0AFADD1DDA3D}" destId="{CF11A0D5-C88A-4365-972C-D0D9441F33F0}" srcOrd="0" destOrd="0" presId="urn:microsoft.com/office/officeart/2005/8/layout/hList2"/>
    <dgm:cxn modelId="{573F335F-2A9B-41B9-B4EC-2EF3CD28D690}" type="presParOf" srcId="{0541AA61-5430-48B6-8D97-0AFADD1DDA3D}" destId="{5FB68640-2D93-458B-924B-88E6AA3A9085}" srcOrd="1" destOrd="0" presId="urn:microsoft.com/office/officeart/2005/8/layout/hList2"/>
    <dgm:cxn modelId="{3F337D67-1843-4B53-A636-958AE5DC94D7}" type="presParOf" srcId="{0541AA61-5430-48B6-8D97-0AFADD1DDA3D}" destId="{CEF25619-A4C1-40DE-B72C-E5B35F828994}" srcOrd="2" destOrd="0" presId="urn:microsoft.com/office/officeart/2005/8/layout/hList2"/>
    <dgm:cxn modelId="{142516B6-285F-4D71-9160-2766AA2B188C}" type="presParOf" srcId="{B70597B1-A839-4218-AE7B-643999263921}" destId="{1579E49A-8A78-4E45-9B7C-A97E35BD0095}" srcOrd="5" destOrd="0" presId="urn:microsoft.com/office/officeart/2005/8/layout/hList2"/>
    <dgm:cxn modelId="{B8ABD584-010E-4E8C-B0E1-F5EBFE0DFB81}" type="presParOf" srcId="{B70597B1-A839-4218-AE7B-643999263921}" destId="{F1B815D4-E0EB-4C28-B6C6-35EAF4033336}" srcOrd="6" destOrd="0" presId="urn:microsoft.com/office/officeart/2005/8/layout/hList2"/>
    <dgm:cxn modelId="{AF69AD90-0F6B-4B97-9717-F483443FAA9A}" type="presParOf" srcId="{F1B815D4-E0EB-4C28-B6C6-35EAF4033336}" destId="{2F882257-8901-4C4A-9BF8-C07052AE118D}" srcOrd="0" destOrd="0" presId="urn:microsoft.com/office/officeart/2005/8/layout/hList2"/>
    <dgm:cxn modelId="{CC44C2FB-B57A-44BD-90A1-9E8BC8BF022A}" type="presParOf" srcId="{F1B815D4-E0EB-4C28-B6C6-35EAF4033336}" destId="{3FEAFC2A-89A3-4227-9169-9579D814A729}" srcOrd="1" destOrd="0" presId="urn:microsoft.com/office/officeart/2005/8/layout/hList2"/>
    <dgm:cxn modelId="{6AA9E5F4-4747-4064-BD35-59F1D23ED6B3}" type="presParOf" srcId="{F1B815D4-E0EB-4C28-B6C6-35EAF4033336}" destId="{6945BC1A-5AD2-49A1-8E4A-531525232C7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4324A9-C378-4E49-AF16-051322E8816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DA37D8-062D-4291-8CF5-0944EF8EBAE9}">
      <dgm:prSet phldrT="[Text]"/>
      <dgm:spPr/>
      <dgm:t>
        <a:bodyPr/>
        <a:lstStyle/>
        <a:p>
          <a:r>
            <a:rPr lang="en-US" dirty="0" smtClean="0"/>
            <a:t>Customized Course Guides</a:t>
          </a:r>
          <a:endParaRPr lang="en-US" dirty="0"/>
        </a:p>
      </dgm:t>
    </dgm:pt>
    <dgm:pt modelId="{2756BA07-F471-4163-89D3-92CF02250063}" type="parTrans" cxnId="{9FA55287-B9D3-4857-BC8E-F10F049C915A}">
      <dgm:prSet/>
      <dgm:spPr/>
      <dgm:t>
        <a:bodyPr/>
        <a:lstStyle/>
        <a:p>
          <a:endParaRPr lang="en-US"/>
        </a:p>
      </dgm:t>
    </dgm:pt>
    <dgm:pt modelId="{7252DB9C-5406-485E-B3E5-952E3699AC42}" type="sibTrans" cxnId="{9FA55287-B9D3-4857-BC8E-F10F049C915A}">
      <dgm:prSet/>
      <dgm:spPr/>
      <dgm:t>
        <a:bodyPr/>
        <a:lstStyle/>
        <a:p>
          <a:endParaRPr lang="en-US"/>
        </a:p>
      </dgm:t>
    </dgm:pt>
    <dgm:pt modelId="{D73FE043-E0C3-4237-8473-BC2E0EC3B115}">
      <dgm:prSet phldrT="[Text]"/>
      <dgm:spPr/>
      <dgm:t>
        <a:bodyPr/>
        <a:lstStyle/>
        <a:p>
          <a:r>
            <a:rPr lang="en-US" dirty="0" smtClean="0"/>
            <a:t>Handouts &amp; Worksheets</a:t>
          </a:r>
          <a:endParaRPr lang="en-US" dirty="0"/>
        </a:p>
      </dgm:t>
    </dgm:pt>
    <dgm:pt modelId="{0274B451-78DF-425A-AC98-66B9CBAA12B6}" type="parTrans" cxnId="{AFFDD63D-96CC-4AD6-81C0-96BBBE340E8F}">
      <dgm:prSet/>
      <dgm:spPr/>
      <dgm:t>
        <a:bodyPr/>
        <a:lstStyle/>
        <a:p>
          <a:endParaRPr lang="en-US"/>
        </a:p>
      </dgm:t>
    </dgm:pt>
    <dgm:pt modelId="{10E77AE8-33D7-4B1E-A9AD-8F68B1FE246E}" type="sibTrans" cxnId="{AFFDD63D-96CC-4AD6-81C0-96BBBE340E8F}">
      <dgm:prSet/>
      <dgm:spPr/>
      <dgm:t>
        <a:bodyPr/>
        <a:lstStyle/>
        <a:p>
          <a:endParaRPr lang="en-US"/>
        </a:p>
      </dgm:t>
    </dgm:pt>
    <dgm:pt modelId="{DBD3A09B-9ABB-4D0C-A304-2D9406E9EFA6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275E486D-778C-4D6A-8BF9-EF074632D725}" type="parTrans" cxnId="{F243CA0A-FD42-44E2-8F4E-B11F2A033985}">
      <dgm:prSet/>
      <dgm:spPr/>
    </dgm:pt>
    <dgm:pt modelId="{8CB5AE13-8FB2-4958-8685-F91864A9ED2E}" type="sibTrans" cxnId="{F243CA0A-FD42-44E2-8F4E-B11F2A033985}">
      <dgm:prSet/>
      <dgm:spPr/>
    </dgm:pt>
    <dgm:pt modelId="{E9E7F056-040A-43CC-B86D-0FD5C95B0492}" type="pres">
      <dgm:prSet presAssocID="{324324A9-C378-4E49-AF16-051322E8816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05AF7-6252-4C4E-86B9-5A206A29E19F}" type="pres">
      <dgm:prSet presAssocID="{CBDA37D8-062D-4291-8CF5-0944EF8EB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383FF-7E5F-478E-AE85-75D60A860755}" type="pres">
      <dgm:prSet presAssocID="{7252DB9C-5406-485E-B3E5-952E3699AC42}" presName="sibTrans" presStyleLbl="sibTrans2D1" presStyleIdx="0" presStyleCnt="2"/>
      <dgm:spPr>
        <a:prstGeom prst="mathPlus">
          <a:avLst/>
        </a:prstGeom>
      </dgm:spPr>
      <dgm:t>
        <a:bodyPr/>
        <a:lstStyle/>
        <a:p>
          <a:endParaRPr lang="en-US"/>
        </a:p>
      </dgm:t>
    </dgm:pt>
    <dgm:pt modelId="{639B9FEC-E9B9-483D-B2E6-3F234806C390}" type="pres">
      <dgm:prSet presAssocID="{7252DB9C-5406-485E-B3E5-952E3699AC4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63A5EE9-947F-4E88-B21A-5D7B6AEEB65C}" type="pres">
      <dgm:prSet presAssocID="{D73FE043-E0C3-4237-8473-BC2E0EC3B11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35188-EE2E-4985-9559-66A19215355E}" type="pres">
      <dgm:prSet presAssocID="{10E77AE8-33D7-4B1E-A9AD-8F68B1FE246E}" presName="sibTrans" presStyleLbl="sibTrans2D1" presStyleIdx="1" presStyleCnt="2"/>
      <dgm:spPr>
        <a:prstGeom prst="mathPlus">
          <a:avLst/>
        </a:prstGeom>
      </dgm:spPr>
      <dgm:t>
        <a:bodyPr/>
        <a:lstStyle/>
        <a:p>
          <a:endParaRPr lang="en-US"/>
        </a:p>
      </dgm:t>
    </dgm:pt>
    <dgm:pt modelId="{71E13688-387F-4B77-8920-C0E3458DFE7F}" type="pres">
      <dgm:prSet presAssocID="{10E77AE8-33D7-4B1E-A9AD-8F68B1FE246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35C3BAE-D55B-448D-9846-7896B61C407C}" type="pres">
      <dgm:prSet presAssocID="{DBD3A09B-9ABB-4D0C-A304-2D9406E9EFA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FDD63D-96CC-4AD6-81C0-96BBBE340E8F}" srcId="{324324A9-C378-4E49-AF16-051322E88163}" destId="{D73FE043-E0C3-4237-8473-BC2E0EC3B115}" srcOrd="1" destOrd="0" parTransId="{0274B451-78DF-425A-AC98-66B9CBAA12B6}" sibTransId="{10E77AE8-33D7-4B1E-A9AD-8F68B1FE246E}"/>
    <dgm:cxn modelId="{EF6DB09D-9389-4F12-AD83-9CC331187B2B}" type="presOf" srcId="{10E77AE8-33D7-4B1E-A9AD-8F68B1FE246E}" destId="{71E13688-387F-4B77-8920-C0E3458DFE7F}" srcOrd="1" destOrd="0" presId="urn:microsoft.com/office/officeart/2005/8/layout/process1"/>
    <dgm:cxn modelId="{F243CA0A-FD42-44E2-8F4E-B11F2A033985}" srcId="{324324A9-C378-4E49-AF16-051322E88163}" destId="{DBD3A09B-9ABB-4D0C-A304-2D9406E9EFA6}" srcOrd="2" destOrd="0" parTransId="{275E486D-778C-4D6A-8BF9-EF074632D725}" sibTransId="{8CB5AE13-8FB2-4958-8685-F91864A9ED2E}"/>
    <dgm:cxn modelId="{6E173591-F90F-4D29-AC7B-C2CF9609A752}" type="presOf" srcId="{DBD3A09B-9ABB-4D0C-A304-2D9406E9EFA6}" destId="{435C3BAE-D55B-448D-9846-7896B61C407C}" srcOrd="0" destOrd="0" presId="urn:microsoft.com/office/officeart/2005/8/layout/process1"/>
    <dgm:cxn modelId="{32EE3E9C-9311-461C-BE45-A7166A37C356}" type="presOf" srcId="{7252DB9C-5406-485E-B3E5-952E3699AC42}" destId="{7E1383FF-7E5F-478E-AE85-75D60A860755}" srcOrd="0" destOrd="0" presId="urn:microsoft.com/office/officeart/2005/8/layout/process1"/>
    <dgm:cxn modelId="{40438124-D0C6-4197-9A49-2B3FFA53A67A}" type="presOf" srcId="{7252DB9C-5406-485E-B3E5-952E3699AC42}" destId="{639B9FEC-E9B9-483D-B2E6-3F234806C390}" srcOrd="1" destOrd="0" presId="urn:microsoft.com/office/officeart/2005/8/layout/process1"/>
    <dgm:cxn modelId="{FD268763-B7F3-4B3D-B100-6F70FBBD1763}" type="presOf" srcId="{10E77AE8-33D7-4B1E-A9AD-8F68B1FE246E}" destId="{61135188-EE2E-4985-9559-66A19215355E}" srcOrd="0" destOrd="0" presId="urn:microsoft.com/office/officeart/2005/8/layout/process1"/>
    <dgm:cxn modelId="{F8F2BE60-5C0C-4007-B51B-2A79A593DB43}" type="presOf" srcId="{324324A9-C378-4E49-AF16-051322E88163}" destId="{E9E7F056-040A-43CC-B86D-0FD5C95B0492}" srcOrd="0" destOrd="0" presId="urn:microsoft.com/office/officeart/2005/8/layout/process1"/>
    <dgm:cxn modelId="{9FA55287-B9D3-4857-BC8E-F10F049C915A}" srcId="{324324A9-C378-4E49-AF16-051322E88163}" destId="{CBDA37D8-062D-4291-8CF5-0944EF8EBAE9}" srcOrd="0" destOrd="0" parTransId="{2756BA07-F471-4163-89D3-92CF02250063}" sibTransId="{7252DB9C-5406-485E-B3E5-952E3699AC42}"/>
    <dgm:cxn modelId="{1FA2B78E-B827-483A-BE39-CD703A03033C}" type="presOf" srcId="{CBDA37D8-062D-4291-8CF5-0944EF8EBAE9}" destId="{D3205AF7-6252-4C4E-86B9-5A206A29E19F}" srcOrd="0" destOrd="0" presId="urn:microsoft.com/office/officeart/2005/8/layout/process1"/>
    <dgm:cxn modelId="{D43DB4B1-A601-459E-8ED1-076BD73D1458}" type="presOf" srcId="{D73FE043-E0C3-4237-8473-BC2E0EC3B115}" destId="{263A5EE9-947F-4E88-B21A-5D7B6AEEB65C}" srcOrd="0" destOrd="0" presId="urn:microsoft.com/office/officeart/2005/8/layout/process1"/>
    <dgm:cxn modelId="{94DECED7-6508-4D0C-A155-7FAC6906C6C6}" type="presParOf" srcId="{E9E7F056-040A-43CC-B86D-0FD5C95B0492}" destId="{D3205AF7-6252-4C4E-86B9-5A206A29E19F}" srcOrd="0" destOrd="0" presId="urn:microsoft.com/office/officeart/2005/8/layout/process1"/>
    <dgm:cxn modelId="{4087E7E0-D131-41DD-B2ED-867EFF4B3A82}" type="presParOf" srcId="{E9E7F056-040A-43CC-B86D-0FD5C95B0492}" destId="{7E1383FF-7E5F-478E-AE85-75D60A860755}" srcOrd="1" destOrd="0" presId="urn:microsoft.com/office/officeart/2005/8/layout/process1"/>
    <dgm:cxn modelId="{A578E2AD-CAE5-4CFF-A3DB-DD8DBCBEEDA9}" type="presParOf" srcId="{7E1383FF-7E5F-478E-AE85-75D60A860755}" destId="{639B9FEC-E9B9-483D-B2E6-3F234806C390}" srcOrd="0" destOrd="0" presId="urn:microsoft.com/office/officeart/2005/8/layout/process1"/>
    <dgm:cxn modelId="{D00A8293-F80E-4AC2-B129-C3360D3BC8BD}" type="presParOf" srcId="{E9E7F056-040A-43CC-B86D-0FD5C95B0492}" destId="{263A5EE9-947F-4E88-B21A-5D7B6AEEB65C}" srcOrd="2" destOrd="0" presId="urn:microsoft.com/office/officeart/2005/8/layout/process1"/>
    <dgm:cxn modelId="{914A77DC-7D49-477D-BB7C-B588B7288457}" type="presParOf" srcId="{E9E7F056-040A-43CC-B86D-0FD5C95B0492}" destId="{61135188-EE2E-4985-9559-66A19215355E}" srcOrd="3" destOrd="0" presId="urn:microsoft.com/office/officeart/2005/8/layout/process1"/>
    <dgm:cxn modelId="{39D1BEA3-3B07-4D5D-A8C1-BAF8F4E095F9}" type="presParOf" srcId="{61135188-EE2E-4985-9559-66A19215355E}" destId="{71E13688-387F-4B77-8920-C0E3458DFE7F}" srcOrd="0" destOrd="0" presId="urn:microsoft.com/office/officeart/2005/8/layout/process1"/>
    <dgm:cxn modelId="{576C580E-9F49-4B91-BE3B-9B0B96E01178}" type="presParOf" srcId="{E9E7F056-040A-43CC-B86D-0FD5C95B0492}" destId="{435C3BAE-D55B-448D-9846-7896B61C40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A3221D-F687-4F14-9582-C5E7725EA09E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828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3502 titles</a:t>
          </a:r>
          <a:endParaRPr lang="en-US" sz="1400" kern="1200" dirty="0" smtClean="0"/>
        </a:p>
      </dsp:txBody>
      <dsp:txXfrm>
        <a:off x="5491597" y="3439731"/>
        <a:ext cx="1565078" cy="1086231"/>
      </dsp:txXfrm>
    </dsp:sp>
    <dsp:sp modelId="{0AA8F402-CEB7-4205-BD0F-CFECB696591D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audio books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ESL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Career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Juvenile</a:t>
          </a:r>
          <a:endParaRPr lang="en-US" sz="1400" kern="1200" dirty="0"/>
        </a:p>
      </dsp:txBody>
      <dsp:txXfrm>
        <a:off x="1172924" y="3439731"/>
        <a:ext cx="1565078" cy="1086231"/>
      </dsp:txXfrm>
    </dsp:sp>
    <dsp:sp modelId="{CBF578CD-0E22-41AF-9C8C-07C1C0680F89}">
      <dsp:nvSpPr>
        <dsp:cNvPr id="0" name=""/>
        <dsp:cNvSpPr/>
      </dsp:nvSpPr>
      <dsp:spPr>
        <a:xfrm>
          <a:off x="4820850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Print: 378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Online: 50,000</a:t>
          </a:r>
          <a:endParaRPr lang="en-US" sz="1400" kern="1200" dirty="0"/>
        </a:p>
      </dsp:txBody>
      <dsp:txXfrm>
        <a:off x="5491597" y="0"/>
        <a:ext cx="1565078" cy="1086231"/>
      </dsp:txXfrm>
    </dsp:sp>
    <dsp:sp modelId="{4943B1BB-743B-48BC-8888-08FEBDED8D9C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Print: 83,000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Online: 30,390</a:t>
          </a:r>
          <a:endParaRPr lang="en-US" sz="1400" kern="1200"/>
        </a:p>
      </dsp:txBody>
      <dsp:txXfrm>
        <a:off x="1172924" y="0"/>
        <a:ext cx="1565078" cy="1086231"/>
      </dsp:txXfrm>
    </dsp:sp>
    <dsp:sp modelId="{2920A68B-2023-4D10-932C-589BF6B8EEF2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blipFill dpi="0" rotWithShape="0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0" tIns="91440" rIns="0" bIns="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Books</a:t>
          </a:r>
          <a:endParaRPr lang="en-US" sz="1900" b="0" kern="1200" dirty="0">
            <a:solidFill>
              <a:schemeClr val="tx1"/>
            </a:solidFill>
          </a:endParaRPr>
        </a:p>
      </dsp:txBody>
      <dsp:txXfrm>
        <a:off x="2109798" y="257979"/>
        <a:ext cx="1959741" cy="1959741"/>
      </dsp:txXfrm>
    </dsp:sp>
    <dsp:sp modelId="{FAC644F4-C57A-4BB3-A3F1-EEAD098BCD35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blipFill rotWithShape="0">
          <a:blip xmlns:r="http://schemas.openxmlformats.org/officeDocument/2006/relationships"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0" rIns="0" bIns="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Periodicals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4160059" y="257979"/>
        <a:ext cx="1959741" cy="1959741"/>
      </dsp:txXfrm>
    </dsp:sp>
    <dsp:sp modelId="{B4F2A701-C4AB-475C-94CA-FB9E32074A29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blipFill rotWithShape="0"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1440" rIns="548640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DVDs</a:t>
          </a:r>
        </a:p>
      </dsp:txBody>
      <dsp:txXfrm rot="10800000">
        <a:off x="4160059" y="2308241"/>
        <a:ext cx="1959741" cy="1959741"/>
      </dsp:txXfrm>
    </dsp:sp>
    <dsp:sp modelId="{1E3AA455-7A5E-4AF6-8596-EB5979884082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blipFill rotWithShape="0"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1440" rIns="9144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Special Collections</a:t>
          </a:r>
          <a:endParaRPr lang="en-US" sz="2200" kern="1200" dirty="0">
            <a:solidFill>
              <a:schemeClr val="tx1"/>
            </a:solidFill>
          </a:endParaRPr>
        </a:p>
      </dsp:txBody>
      <dsp:txXfrm rot="16200000">
        <a:off x="2109798" y="2308241"/>
        <a:ext cx="1959741" cy="1959741"/>
      </dsp:txXfrm>
    </dsp:sp>
    <dsp:sp modelId="{88F4F796-7E37-4DD3-ADBF-2CED026FD4A3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3E83D-5AD7-4F2C-9F0A-BA43E26F8173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15B4E5-0D68-4EA1-8EA9-FFE28F77D64A}">
      <dsp:nvSpPr>
        <dsp:cNvPr id="0" name=""/>
        <dsp:cNvSpPr/>
      </dsp:nvSpPr>
      <dsp:spPr>
        <a:xfrm rot="16200000">
          <a:off x="-1568772" y="2309786"/>
          <a:ext cx="3530251" cy="29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7999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itchFamily="18" charset="0"/>
            </a:rPr>
            <a:t>Package 1</a:t>
          </a:r>
          <a:endParaRPr lang="en-US" sz="2000" kern="1200" dirty="0">
            <a:latin typeface="Book Antiqua" pitchFamily="18" charset="0"/>
          </a:endParaRPr>
        </a:p>
      </dsp:txBody>
      <dsp:txXfrm rot="16200000">
        <a:off x="-1568772" y="2309786"/>
        <a:ext cx="3530251" cy="292534"/>
      </dsp:txXfrm>
    </dsp:sp>
    <dsp:sp modelId="{076AF694-0594-45E9-A7FE-79CEA603A270}">
      <dsp:nvSpPr>
        <dsp:cNvPr id="0" name=""/>
        <dsp:cNvSpPr/>
      </dsp:nvSpPr>
      <dsp:spPr>
        <a:xfrm>
          <a:off x="342619" y="690928"/>
          <a:ext cx="1457131" cy="35302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57999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Topic Ideas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Finding Books</a:t>
          </a:r>
          <a:endParaRPr lang="en-US" sz="1500" kern="1200" dirty="0">
            <a:latin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Reading a Call #</a:t>
          </a:r>
          <a:endParaRPr lang="en-US" sz="1500" kern="1200" dirty="0">
            <a:latin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Finding Articles</a:t>
          </a:r>
          <a:endParaRPr lang="en-US" sz="1500" kern="1200" dirty="0">
            <a:latin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Search Strategies</a:t>
          </a:r>
          <a:endParaRPr lang="en-US" sz="1500" kern="1200" dirty="0">
            <a:latin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Remote Access</a:t>
          </a:r>
          <a:endParaRPr lang="en-US" sz="1500" kern="1200" dirty="0">
            <a:latin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Internet v. Library Database</a:t>
          </a:r>
          <a:endParaRPr lang="en-US" sz="1500" kern="1200" dirty="0">
            <a:latin typeface="Calibri" pitchFamily="34" charset="0"/>
          </a:endParaRPr>
        </a:p>
      </dsp:txBody>
      <dsp:txXfrm>
        <a:off x="342619" y="690928"/>
        <a:ext cx="1457131" cy="3530251"/>
      </dsp:txXfrm>
    </dsp:sp>
    <dsp:sp modelId="{56227D32-F0E2-43CC-8A0B-79520B95BB0B}">
      <dsp:nvSpPr>
        <dsp:cNvPr id="0" name=""/>
        <dsp:cNvSpPr/>
      </dsp:nvSpPr>
      <dsp:spPr>
        <a:xfrm>
          <a:off x="280272" y="304800"/>
          <a:ext cx="176930" cy="585068"/>
        </a:xfrm>
        <a:prstGeom prst="rect">
          <a:avLst/>
        </a:prstGeom>
        <a:blipFill dpi="0" rotWithShape="0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981E6-8054-46A8-92B8-9412AC2B3072}">
      <dsp:nvSpPr>
        <dsp:cNvPr id="0" name=""/>
        <dsp:cNvSpPr/>
      </dsp:nvSpPr>
      <dsp:spPr>
        <a:xfrm rot="16200000">
          <a:off x="557814" y="2309786"/>
          <a:ext cx="3530251" cy="29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7999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itchFamily="18" charset="0"/>
            </a:rPr>
            <a:t>Package 2</a:t>
          </a:r>
          <a:endParaRPr lang="en-US" sz="2000" kern="1200" dirty="0">
            <a:latin typeface="Book Antiqua" pitchFamily="18" charset="0"/>
          </a:endParaRPr>
        </a:p>
      </dsp:txBody>
      <dsp:txXfrm rot="16200000">
        <a:off x="557814" y="2309786"/>
        <a:ext cx="3530251" cy="292534"/>
      </dsp:txXfrm>
    </dsp:sp>
    <dsp:sp modelId="{83D4E116-8837-492F-8AAE-700476A1F541}">
      <dsp:nvSpPr>
        <dsp:cNvPr id="0" name=""/>
        <dsp:cNvSpPr/>
      </dsp:nvSpPr>
      <dsp:spPr>
        <a:xfrm>
          <a:off x="2469207" y="690928"/>
          <a:ext cx="1457131" cy="3530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57999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Package 1,  plus 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More databases</a:t>
          </a:r>
          <a:endParaRPr lang="en-US" sz="1500" kern="1200" dirty="0">
            <a:latin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Journals vs. Magazines</a:t>
          </a:r>
          <a:endParaRPr lang="en-US" sz="1500" kern="1200" dirty="0">
            <a:latin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MLA or APA citation</a:t>
          </a:r>
          <a:endParaRPr lang="en-US" sz="1500" kern="1200" dirty="0">
            <a:latin typeface="Calibri" pitchFamily="34" charset="0"/>
          </a:endParaRPr>
        </a:p>
      </dsp:txBody>
      <dsp:txXfrm>
        <a:off x="2469207" y="690928"/>
        <a:ext cx="1457131" cy="3530251"/>
      </dsp:txXfrm>
    </dsp:sp>
    <dsp:sp modelId="{78D187C7-06CA-4631-BA1B-E97882B5AF60}">
      <dsp:nvSpPr>
        <dsp:cNvPr id="0" name=""/>
        <dsp:cNvSpPr/>
      </dsp:nvSpPr>
      <dsp:spPr>
        <a:xfrm>
          <a:off x="2176673" y="304783"/>
          <a:ext cx="585068" cy="585068"/>
        </a:xfrm>
        <a:prstGeom prst="rect">
          <a:avLst/>
        </a:prstGeom>
        <a:blipFill rotWithShape="0"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25619-A4C1-40DE-B72C-E5B35F828994}">
      <dsp:nvSpPr>
        <dsp:cNvPr id="0" name=""/>
        <dsp:cNvSpPr/>
      </dsp:nvSpPr>
      <dsp:spPr>
        <a:xfrm rot="16200000">
          <a:off x="2684402" y="2309786"/>
          <a:ext cx="3530251" cy="29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7999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itchFamily="18" charset="0"/>
            </a:rPr>
            <a:t>Package 3</a:t>
          </a:r>
        </a:p>
      </dsp:txBody>
      <dsp:txXfrm rot="16200000">
        <a:off x="2684402" y="2309786"/>
        <a:ext cx="3530251" cy="292534"/>
      </dsp:txXfrm>
    </dsp:sp>
    <dsp:sp modelId="{5FB68640-2D93-458B-924B-88E6AA3A9085}">
      <dsp:nvSpPr>
        <dsp:cNvPr id="0" name=""/>
        <dsp:cNvSpPr/>
      </dsp:nvSpPr>
      <dsp:spPr>
        <a:xfrm>
          <a:off x="4595795" y="690928"/>
          <a:ext cx="1457131" cy="35302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57999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Packages 1 &amp; 2, plus: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Evaluating Information</a:t>
          </a:r>
          <a:endParaRPr lang="en-US" sz="1500" kern="1200" dirty="0">
            <a:latin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Avoiding Plagiarism</a:t>
          </a:r>
          <a:endParaRPr lang="en-US" sz="1500" kern="1200" dirty="0">
            <a:latin typeface="Calibri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</a:rPr>
            <a:t>Or Library Tour, etc</a:t>
          </a:r>
          <a:endParaRPr lang="en-US" sz="1500" kern="1200" dirty="0"/>
        </a:p>
      </dsp:txBody>
      <dsp:txXfrm>
        <a:off x="4595795" y="690928"/>
        <a:ext cx="1457131" cy="3530251"/>
      </dsp:txXfrm>
    </dsp:sp>
    <dsp:sp modelId="{CF11A0D5-C88A-4365-972C-D0D9441F33F0}">
      <dsp:nvSpPr>
        <dsp:cNvPr id="0" name=""/>
        <dsp:cNvSpPr/>
      </dsp:nvSpPr>
      <dsp:spPr>
        <a:xfrm>
          <a:off x="4303261" y="304783"/>
          <a:ext cx="585068" cy="585068"/>
        </a:xfrm>
        <a:prstGeom prst="rect">
          <a:avLst/>
        </a:prstGeom>
        <a:blipFill dpi="0" rotWithShape="0">
          <a:blip xmlns:r="http://schemas.openxmlformats.org/officeDocument/2006/relationships"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5BC1A-5AD2-49A1-8E4A-531525232C79}">
      <dsp:nvSpPr>
        <dsp:cNvPr id="0" name=""/>
        <dsp:cNvSpPr/>
      </dsp:nvSpPr>
      <dsp:spPr>
        <a:xfrm rot="16200000">
          <a:off x="4810990" y="2309786"/>
          <a:ext cx="3530251" cy="29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7999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itchFamily="18" charset="0"/>
            </a:rPr>
            <a:t>Package 4</a:t>
          </a:r>
        </a:p>
      </dsp:txBody>
      <dsp:txXfrm rot="16200000">
        <a:off x="4810990" y="2309786"/>
        <a:ext cx="3530251" cy="292534"/>
      </dsp:txXfrm>
    </dsp:sp>
    <dsp:sp modelId="{3FEAFC2A-89A3-4227-9169-9579D814A729}">
      <dsp:nvSpPr>
        <dsp:cNvPr id="0" name=""/>
        <dsp:cNvSpPr/>
      </dsp:nvSpPr>
      <dsp:spPr>
        <a:xfrm>
          <a:off x="6722383" y="690928"/>
          <a:ext cx="1457131" cy="35302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57999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>
              <a:latin typeface="Calibri" pitchFamily="34" charset="0"/>
            </a:rPr>
            <a:t>For special research assignments - we deliver what you request.  </a:t>
          </a:r>
          <a:endParaRPr lang="en-US" sz="1500" kern="1200" dirty="0"/>
        </a:p>
      </dsp:txBody>
      <dsp:txXfrm>
        <a:off x="6722383" y="690928"/>
        <a:ext cx="1457131" cy="3530251"/>
      </dsp:txXfrm>
    </dsp:sp>
    <dsp:sp modelId="{2F882257-8901-4C4A-9BF8-C07052AE118D}">
      <dsp:nvSpPr>
        <dsp:cNvPr id="0" name=""/>
        <dsp:cNvSpPr/>
      </dsp:nvSpPr>
      <dsp:spPr>
        <a:xfrm>
          <a:off x="6429848" y="304783"/>
          <a:ext cx="585068" cy="585068"/>
        </a:xfrm>
        <a:prstGeom prst="rect">
          <a:avLst/>
        </a:prstGeom>
        <a:blipFill rotWithShape="0">
          <a:blip xmlns:r="http://schemas.openxmlformats.org/officeDocument/2006/relationships"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205AF7-6252-4C4E-86B9-5A206A29E19F}">
      <dsp:nvSpPr>
        <dsp:cNvPr id="0" name=""/>
        <dsp:cNvSpPr/>
      </dsp:nvSpPr>
      <dsp:spPr>
        <a:xfrm>
          <a:off x="5357" y="2180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Customized Course Guides</a:t>
          </a:r>
          <a:endParaRPr lang="en-US" sz="1800" kern="1200" dirty="0"/>
        </a:p>
      </dsp:txBody>
      <dsp:txXfrm>
        <a:off x="5357" y="218082"/>
        <a:ext cx="1601390" cy="960834"/>
      </dsp:txXfrm>
    </dsp:sp>
    <dsp:sp modelId="{7E1383FF-7E5F-478E-AE85-75D60A860755}">
      <dsp:nvSpPr>
        <dsp:cNvPr id="0" name=""/>
        <dsp:cNvSpPr/>
      </dsp:nvSpPr>
      <dsp:spPr>
        <a:xfrm>
          <a:off x="1766887" y="499927"/>
          <a:ext cx="339494" cy="3971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6887" y="499927"/>
        <a:ext cx="339494" cy="397144"/>
      </dsp:txXfrm>
    </dsp:sp>
    <dsp:sp modelId="{263A5EE9-947F-4E88-B21A-5D7B6AEEB65C}">
      <dsp:nvSpPr>
        <dsp:cNvPr id="0" name=""/>
        <dsp:cNvSpPr/>
      </dsp:nvSpPr>
      <dsp:spPr>
        <a:xfrm>
          <a:off x="2247304" y="2180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Handouts &amp; Worksheets</a:t>
          </a:r>
          <a:endParaRPr lang="en-US" sz="1800" kern="1200" dirty="0"/>
        </a:p>
      </dsp:txBody>
      <dsp:txXfrm>
        <a:off x="2247304" y="218082"/>
        <a:ext cx="1601390" cy="960834"/>
      </dsp:txXfrm>
    </dsp:sp>
    <dsp:sp modelId="{61135188-EE2E-4985-9559-66A19215355E}">
      <dsp:nvSpPr>
        <dsp:cNvPr id="0" name=""/>
        <dsp:cNvSpPr/>
      </dsp:nvSpPr>
      <dsp:spPr>
        <a:xfrm>
          <a:off x="4008834" y="499927"/>
          <a:ext cx="339494" cy="3971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08834" y="499927"/>
        <a:ext cx="339494" cy="397144"/>
      </dsp:txXfrm>
    </dsp:sp>
    <dsp:sp modelId="{435C3BAE-D55B-448D-9846-7896B61C407C}">
      <dsp:nvSpPr>
        <dsp:cNvPr id="0" name=""/>
        <dsp:cNvSpPr/>
      </dsp:nvSpPr>
      <dsp:spPr>
        <a:xfrm>
          <a:off x="4489251" y="2180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489251" y="218082"/>
        <a:ext cx="1601390" cy="960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CB495-09DA-437A-9570-FF99519D87D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D7376-D597-4284-B32B-2DFB27B42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7376-D597-4284-B32B-2DFB27B428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Credit: </a:t>
            </a:r>
          </a:p>
          <a:p>
            <a:r>
              <a:rPr lang="en-US" dirty="0" smtClean="0"/>
              <a:t>Books: http://www.flickr.com/photos/leff/543016844/</a:t>
            </a:r>
          </a:p>
          <a:p>
            <a:r>
              <a:rPr lang="en-US" dirty="0" smtClean="0"/>
              <a:t>Periodicals:</a:t>
            </a:r>
            <a:r>
              <a:rPr lang="en-US" baseline="0" dirty="0" smtClean="0"/>
              <a:t> http://www.flickr.com/photos/hectoralejandro/3967217852/</a:t>
            </a:r>
          </a:p>
          <a:p>
            <a:r>
              <a:rPr lang="en-US" dirty="0" smtClean="0"/>
              <a:t>DVDs: http://www.flickr.com/photos/several_bees/331274728/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7376-D597-4284-B32B-2DFB27B428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7376-D597-4284-B32B-2DFB27B428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7376-D597-4284-B32B-2DFB27B428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7376-D597-4284-B32B-2DFB27B428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7376-D597-4284-B32B-2DFB27B428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Credit: http://www.flickr.com/photos/ooohoooh/1350774047/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7376-D597-4284-B32B-2DFB27B428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Photo:</a:t>
            </a:r>
            <a:r>
              <a:rPr lang="en-US" baseline="0" dirty="0" smtClean="0"/>
              <a:t> http://www.flickr.com/photos/13606325@N08/2416993706/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7376-D597-4284-B32B-2DFB27B428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55D5C-FB68-44B5-8821-ECE11573B41B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ECEB-AD28-4749-806C-C84C2A2D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rary.reynolds.edu/services/forms/ill/default.asp" TargetMode="External"/><Relationship Id="rId4" Type="http://schemas.openxmlformats.org/officeDocument/2006/relationships/hyperlink" Target="http://library.reynolds.edu/ralc/default.ht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library.reynolds.edu/services/forms/makesuggest/default.asp" TargetMode="External"/><Relationship Id="rId3" Type="http://schemas.openxmlformats.org/officeDocument/2006/relationships/image" Target="../media/image8.jpeg"/><Relationship Id="rId7" Type="http://schemas.openxmlformats.org/officeDocument/2006/relationships/hyperlink" Target="http://library.reynolds.edu/services/forms/suggest/defaul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side.jsr.vccs.edu/inside_lrc/forms/47-0004.pdf" TargetMode="External"/><Relationship Id="rId5" Type="http://schemas.openxmlformats.org/officeDocument/2006/relationships/hyperlink" Target="http://library.reynolds.edu/research/ask/default.htm" TargetMode="External"/><Relationship Id="rId10" Type="http://schemas.openxmlformats.org/officeDocument/2006/relationships/hyperlink" Target="http://library.reynolds.edu/events/workshops/default.asp" TargetMode="External"/><Relationship Id="rId4" Type="http://schemas.openxmlformats.org/officeDocument/2006/relationships/hyperlink" Target="http://libguides.reynolds.edu/" TargetMode="External"/><Relationship Id="rId9" Type="http://schemas.openxmlformats.org/officeDocument/2006/relationships/hyperlink" Target="http://libguides.reynolds.edu/liais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imgres?imgurl=http://www.cksinfo.com/clipart/office/supplies/notesandmemos/note.png&amp;imgrefurl=http://www.cksinfo.com/office/supplies/notesandmemos/index.html&amp;usg=__xY2b869iEPzELjQxSID6XrBnRos=&amp;h=500&amp;w=500&amp;sz=25&amp;hl=en&amp;start=1&amp;sig2=aMzBpqjrWrAgUpz6IbNZAQ&amp;zoom=1&amp;itbs=1&amp;tbnid=ADDd2miv7xNbVM:&amp;tbnh=130&amp;tbnw=130&amp;prev=/images?q=note&amp;hl=en&amp;sa=N&amp;gbv=2&amp;ndsp=20&amp;tbs=isch:1&amp;ei=QvnGTLyvDIO0lQe-vcHZDw" TargetMode="External"/><Relationship Id="rId13" Type="http://schemas.openxmlformats.org/officeDocument/2006/relationships/hyperlink" Target="http://library.vccs.edu/reference/Connect/" TargetMode="External"/><Relationship Id="rId3" Type="http://schemas.openxmlformats.org/officeDocument/2006/relationships/hyperlink" Target="http://www.ala.org/ala/mgrps/divs/acrl/standards/informationliteracycompetency.cfm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://library.reynolds.edu/services/faculty/assessment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.vccs.edu/webapps/portal/frameset.jsp" TargetMode="External"/><Relationship Id="rId11" Type="http://schemas.openxmlformats.org/officeDocument/2006/relationships/hyperlink" Target="http://libguides.reynolds.edu/content.php?pid=81682&amp;sid=612301" TargetMode="External"/><Relationship Id="rId5" Type="http://schemas.openxmlformats.org/officeDocument/2006/relationships/hyperlink" Target="http://library.reynolds.edu/services/faculty/il.htm" TargetMode="External"/><Relationship Id="rId10" Type="http://schemas.openxmlformats.org/officeDocument/2006/relationships/hyperlink" Target="http://libguides.reynolds.edu/content.php?pid=81682&amp;sid=1375474" TargetMode="External"/><Relationship Id="rId4" Type="http://schemas.openxmlformats.org/officeDocument/2006/relationships/hyperlink" Target="http://libguides.reynolds.edu/research" TargetMode="External"/><Relationship Id="rId9" Type="http://schemas.openxmlformats.org/officeDocument/2006/relationships/image" Target="../media/image10.jpeg"/><Relationship Id="rId14" Type="http://schemas.openxmlformats.org/officeDocument/2006/relationships/hyperlink" Target="http://library.reynolds.edu/events/workshops/default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hyperlink" Target="http://library.reynolds.edu/services/faculty/assignment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rary.reynolds.edu/services/forms/assignmentalert/default.asp" TargetMode="External"/><Relationship Id="rId5" Type="http://schemas.openxmlformats.org/officeDocument/2006/relationships/hyperlink" Target="http://libguides.reynolds.edu/content.php?pid=81682&amp;sid=611876" TargetMode="External"/><Relationship Id="rId4" Type="http://schemas.openxmlformats.org/officeDocument/2006/relationships/hyperlink" Target="http://library.reynolds.edu/internal/handouts/databasesvsinternet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guides.reynolds.edu/faculty" TargetMode="External"/><Relationship Id="rId4" Type="http://schemas.openxmlformats.org/officeDocument/2006/relationships/hyperlink" Target="http://library.reynolds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2314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8C0808"/>
                </a:solidFill>
                <a:latin typeface="Book Antiqua" pitchFamily="18" charset="0"/>
              </a:rPr>
              <a:t>JSRCC Library</a:t>
            </a:r>
            <a:endParaRPr lang="en-US" sz="7200" b="1" dirty="0">
              <a:solidFill>
                <a:srgbClr val="8C0808"/>
              </a:solidFill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14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Your First Stop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 Information and Research Needs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-228600" y="5943600"/>
            <a:ext cx="9525000" cy="990600"/>
          </a:xfrm>
          <a:prstGeom prst="roundRect">
            <a:avLst/>
          </a:prstGeom>
          <a:solidFill>
            <a:srgbClr val="8C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096000"/>
            <a:ext cx="7239000" cy="584775"/>
          </a:xfrm>
          <a:prstGeom prst="rect">
            <a:avLst/>
          </a:prstGeom>
          <a:solidFill>
            <a:srgbClr val="8C08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http://library.reynolds.edu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33600"/>
            <a:ext cx="601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 image from Flickr User </a:t>
            </a:r>
            <a:r>
              <a:rPr lang="en-US" sz="800" dirty="0" err="1" smtClean="0">
                <a:solidFill>
                  <a:schemeClr val="bg1"/>
                </a:solidFill>
              </a:rPr>
              <a:t>eloquentlight's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photostream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1" name="Picture 4" descr="jsrcclogo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5175646"/>
            <a:ext cx="1143000" cy="76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C0808"/>
                </a:solidFill>
                <a:latin typeface="Book Antiqua" pitchFamily="18" charset="0"/>
              </a:rPr>
              <a:t>Library Resources</a:t>
            </a:r>
            <a:endParaRPr lang="en-US" b="1" dirty="0">
              <a:solidFill>
                <a:srgbClr val="8C0808"/>
              </a:solidFill>
              <a:latin typeface="Book Antiqu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l="-19000" t="-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905000"/>
            <a:ext cx="4343400" cy="3733800"/>
          </a:xfrm>
          <a:solidFill>
            <a:schemeClr val="bg1">
              <a:alpha val="50000"/>
            </a:schemeClr>
          </a:solidFill>
          <a:ln w="6350">
            <a:solidFill>
              <a:schemeClr val="accent5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sz="2400" dirty="0" smtClean="0"/>
              <a:t>Off-Campus access to library databases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sz="2400" dirty="0" smtClean="0"/>
              <a:t>Borrow from other libraries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spcAft>
                <a:spcPct val="100000"/>
              </a:spcAft>
            </a:pPr>
            <a:r>
              <a:rPr lang="en-US" sz="2000" dirty="0" smtClean="0">
                <a:hlinkClick r:id="rId4"/>
              </a:rPr>
              <a:t>RALC</a:t>
            </a:r>
            <a:r>
              <a:rPr lang="en-US" sz="2000" dirty="0" smtClean="0"/>
              <a:t> Pass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spcAft>
                <a:spcPct val="100000"/>
              </a:spcAft>
            </a:pPr>
            <a:r>
              <a:rPr lang="en-US" sz="2000" dirty="0" smtClean="0">
                <a:hlinkClick r:id="rId5"/>
              </a:rPr>
              <a:t>Interlibrary Loan Request </a:t>
            </a:r>
            <a:endParaRPr 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274638"/>
            <a:ext cx="9525000" cy="7159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0808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Faculty and Staff Services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5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9525000" cy="71596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300" b="1" dirty="0" smtClean="0">
                <a:solidFill>
                  <a:srgbClr val="8C0808"/>
                </a:solidFill>
                <a:latin typeface="Book Antiqua" pitchFamily="18" charset="0"/>
              </a:rPr>
              <a:t>Faculty and Staff Services</a:t>
            </a:r>
            <a:endParaRPr lang="en-US" sz="4300" b="1" dirty="0">
              <a:solidFill>
                <a:srgbClr val="8C0808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371600"/>
            <a:ext cx="4724400" cy="5105400"/>
          </a:xfrm>
          <a:solidFill>
            <a:schemeClr val="bg1">
              <a:alpha val="50000"/>
            </a:schemeClr>
          </a:solidFill>
          <a:ln w="6350"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 smtClean="0">
                <a:hlinkClick r:id="rId4"/>
              </a:rPr>
              <a:t>Online Guides</a:t>
            </a:r>
            <a:r>
              <a:rPr lang="en-US" sz="2200" dirty="0" smtClean="0"/>
              <a:t> customized for specific courses, subjects &amp; research assignments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 smtClean="0"/>
              <a:t>One-on-one research consultations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 smtClean="0">
                <a:hlinkClick r:id="rId5"/>
              </a:rPr>
              <a:t>Ask a Librarian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 smtClean="0">
                <a:hlinkClick r:id="rId6"/>
              </a:rPr>
              <a:t>Course Reserves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 smtClean="0">
                <a:hlinkClick r:id="rId7"/>
              </a:rPr>
              <a:t>Recommend a Purchase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 smtClean="0">
                <a:hlinkClick r:id="rId8"/>
              </a:rPr>
              <a:t>Make a Suggestion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 smtClean="0">
                <a:hlinkClick r:id="rId9"/>
              </a:rPr>
              <a:t>Library Liaison Program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sz="2200" dirty="0" smtClean="0">
                <a:hlinkClick r:id="rId10"/>
              </a:rPr>
              <a:t>PDO Library Workshops</a:t>
            </a:r>
            <a:endParaRPr lang="en-US" sz="2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3124200" y="1752600"/>
            <a:ext cx="2743200" cy="830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Calibri" pitchFamily="34" charset="0"/>
                <a:hlinkClick r:id="rId3"/>
              </a:rPr>
              <a:t>ACRL Information Literacy Standards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3276600"/>
            <a:ext cx="12954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hlinkClick r:id="rId4"/>
              </a:rPr>
              <a:t>Research at JSRCC Libraries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3276600"/>
            <a:ext cx="15240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hlinkClick r:id="rId5"/>
              </a:rPr>
              <a:t>Customized Library Instruction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53340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Assessment </a:t>
            </a:r>
          </a:p>
        </p:txBody>
      </p:sp>
      <p:pic>
        <p:nvPicPr>
          <p:cNvPr id="9" name="Picture 26" descr="Bb.GIF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5410200"/>
            <a:ext cx="8382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://t1.gstatic.com/images?q=tbn:ADDd2miv7xNbVM:http://www.cksinfo.com/clipart/office/supplies/notesandmemos/not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5410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72"/>
          <p:cNvSpPr txBox="1">
            <a:spLocks noChangeArrowheads="1"/>
          </p:cNvSpPr>
          <p:nvPr/>
        </p:nvSpPr>
        <p:spPr bwMode="auto">
          <a:xfrm>
            <a:off x="7239000" y="5334000"/>
            <a:ext cx="160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Print out </a:t>
            </a:r>
            <a:r>
              <a:rPr lang="en-US" sz="1600" dirty="0" smtClean="0">
                <a:hlinkClick r:id="rId10"/>
              </a:rPr>
              <a:t>Assessments</a:t>
            </a:r>
            <a:r>
              <a:rPr lang="en-US" sz="1600" dirty="0" smtClean="0"/>
              <a:t> &amp;</a:t>
            </a:r>
            <a:endParaRPr lang="en-US" sz="1600" dirty="0" smtClean="0">
              <a:hlinkClick r:id="rId11"/>
            </a:endParaRPr>
          </a:p>
          <a:p>
            <a:r>
              <a:rPr lang="en-US" sz="1600" dirty="0" smtClean="0">
                <a:hlinkClick r:id="rId11"/>
              </a:rPr>
              <a:t>Worksheets</a:t>
            </a:r>
            <a:endParaRPr lang="en-US" sz="1600" dirty="0"/>
          </a:p>
        </p:txBody>
      </p:sp>
      <p:sp>
        <p:nvSpPr>
          <p:cNvPr id="12" name="Right Arrow 11"/>
          <p:cNvSpPr/>
          <p:nvPr/>
        </p:nvSpPr>
        <p:spPr>
          <a:xfrm>
            <a:off x="6019800" y="1981200"/>
            <a:ext cx="457200" cy="304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2514600" y="19812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1754981" y="2440782"/>
            <a:ext cx="909637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28650" y="2762250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 rot="10800000" flipV="1">
            <a:off x="6172200" y="23622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7353300" y="26289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5715000" y="5486400"/>
            <a:ext cx="762000" cy="304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2667000" y="5562600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1089819" y="4587081"/>
            <a:ext cx="762000" cy="88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 rot="5400000">
            <a:off x="1928019" y="4633119"/>
            <a:ext cx="762000" cy="792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4343400" y="1219200"/>
            <a:ext cx="484188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TextBox 30"/>
          <p:cNvSpPr txBox="1">
            <a:spLocks noChangeArrowheads="1"/>
          </p:cNvSpPr>
          <p:nvPr/>
        </p:nvSpPr>
        <p:spPr bwMode="auto">
          <a:xfrm>
            <a:off x="152400" y="5257800"/>
            <a:ext cx="129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hlinkClick r:id="rId12"/>
              </a:rPr>
              <a:t>Assessmentson</a:t>
            </a:r>
            <a:r>
              <a:rPr lang="en-US" sz="1600" dirty="0" smtClean="0">
                <a:hlinkClick r:id="rId12"/>
              </a:rPr>
              <a:t> Blackboard 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762000" y="1752600"/>
            <a:ext cx="15240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TextBox 38"/>
          <p:cNvSpPr txBox="1">
            <a:spLocks noChangeArrowheads="1"/>
          </p:cNvSpPr>
          <p:nvPr/>
        </p:nvSpPr>
        <p:spPr bwMode="auto">
          <a:xfrm>
            <a:off x="1066800" y="19050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/>
              <a:t>Online</a:t>
            </a:r>
          </a:p>
        </p:txBody>
      </p:sp>
      <p:sp>
        <p:nvSpPr>
          <p:cNvPr id="28" name="Oval 27"/>
          <p:cNvSpPr/>
          <p:nvPr/>
        </p:nvSpPr>
        <p:spPr>
          <a:xfrm>
            <a:off x="6629400" y="1752600"/>
            <a:ext cx="17526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Box 40"/>
          <p:cNvSpPr txBox="1">
            <a:spLocks noChangeArrowheads="1"/>
          </p:cNvSpPr>
          <p:nvPr/>
        </p:nvSpPr>
        <p:spPr bwMode="auto">
          <a:xfrm>
            <a:off x="6705600" y="19050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/>
              <a:t>Face to Face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1000" y="3276600"/>
            <a:ext cx="12954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hlinkClick r:id="rId13"/>
              </a:rPr>
              <a:t>Connect for Success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39000" y="3276600"/>
            <a:ext cx="15240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hlinkClick r:id="rId14"/>
              </a:rPr>
              <a:t>Open Library Workshops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9525000" cy="71596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300" b="1" dirty="0" smtClean="0">
                <a:solidFill>
                  <a:srgbClr val="8C0808"/>
                </a:solidFill>
                <a:latin typeface="Book Antiqua" pitchFamily="18" charset="0"/>
              </a:rPr>
              <a:t>Information Literacy @ JSRCC</a:t>
            </a:r>
            <a:endParaRPr lang="en-US" sz="4300" b="1" dirty="0">
              <a:solidFill>
                <a:srgbClr val="8C0808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-228600" y="274638"/>
            <a:ext cx="9525000" cy="7159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0808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Customized Instruction Sessions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600200" y="5334000"/>
          <a:ext cx="6096000" cy="139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solidFill>
            <a:schemeClr val="bg1">
              <a:alpha val="50000"/>
            </a:schemeClr>
          </a:solidFill>
          <a:ln w="6350"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600" dirty="0" smtClean="0"/>
              <a:t>If you have a special assignment that needs a special collection, discuss it with a librarian first.  </a:t>
            </a:r>
          </a:p>
          <a:p>
            <a:pPr>
              <a:spcAft>
                <a:spcPts val="1200"/>
              </a:spcAft>
            </a:pPr>
            <a:r>
              <a:rPr lang="en-US" sz="2600" dirty="0" smtClean="0"/>
              <a:t>If you limit the number of web sources, please make sure your students understand the </a:t>
            </a:r>
            <a:r>
              <a:rPr lang="en-US" sz="2600" dirty="0" smtClean="0">
                <a:hlinkClick r:id="rId4"/>
              </a:rPr>
              <a:t>differences between</a:t>
            </a:r>
            <a:r>
              <a:rPr lang="en-US" sz="2600" dirty="0" smtClean="0"/>
              <a:t> web sites located via </a:t>
            </a:r>
            <a:r>
              <a:rPr lang="en-US" sz="2600" dirty="0" smtClean="0">
                <a:hlinkClick r:id="rId5"/>
              </a:rPr>
              <a:t>search engines (such as Google) </a:t>
            </a:r>
            <a:r>
              <a:rPr lang="en-US" sz="2600" dirty="0" smtClean="0"/>
              <a:t>and the information retrieved from our online </a:t>
            </a:r>
            <a:r>
              <a:rPr lang="en-US" sz="2600" dirty="0" smtClean="0">
                <a:hlinkClick r:id="rId5"/>
              </a:rPr>
              <a:t>library databases</a:t>
            </a:r>
            <a:r>
              <a:rPr lang="en-US" sz="2600" dirty="0" smtClean="0"/>
              <a:t>. </a:t>
            </a:r>
          </a:p>
          <a:p>
            <a:pPr>
              <a:spcAft>
                <a:spcPts val="1200"/>
              </a:spcAft>
            </a:pPr>
            <a:r>
              <a:rPr lang="en-US" sz="2600" dirty="0" smtClean="0"/>
              <a:t>Submit your library instruction at least one week in advance</a:t>
            </a:r>
          </a:p>
          <a:p>
            <a:pPr>
              <a:spcAft>
                <a:spcPts val="1200"/>
              </a:spcAft>
            </a:pPr>
            <a:r>
              <a:rPr lang="en-US" sz="2600" dirty="0" smtClean="0"/>
              <a:t>Fill out the </a:t>
            </a:r>
            <a:r>
              <a:rPr lang="en-US" sz="2600" dirty="0" smtClean="0">
                <a:hlinkClick r:id="rId6"/>
              </a:rPr>
              <a:t>Assignment Alert </a:t>
            </a:r>
            <a:r>
              <a:rPr lang="en-US" sz="2600" dirty="0" smtClean="0"/>
              <a:t>form.</a:t>
            </a:r>
          </a:p>
          <a:p>
            <a:pPr>
              <a:spcAft>
                <a:spcPts val="1200"/>
              </a:spcAft>
            </a:pPr>
            <a:r>
              <a:rPr lang="en-US" sz="2600" dirty="0" smtClean="0"/>
              <a:t>Check out our </a:t>
            </a:r>
            <a:r>
              <a:rPr lang="en-US" sz="2600" dirty="0" smtClean="0">
                <a:hlinkClick r:id="rId7"/>
              </a:rPr>
              <a:t>Tips for Creating Effective assignments</a:t>
            </a:r>
            <a:endParaRPr lang="en-US" sz="2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274638"/>
            <a:ext cx="9525000" cy="7159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0808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What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8C0808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 You Can Do To Help Us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8C0808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1" y="-152400"/>
            <a:ext cx="10770495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Library: </a:t>
            </a:r>
            <a:r>
              <a:rPr lang="en-US" dirty="0" smtClean="0">
                <a:hlinkClick r:id="rId4"/>
              </a:rPr>
              <a:t>http://library.reynolds.edu</a:t>
            </a:r>
            <a:endParaRPr lang="en-US" dirty="0" smtClean="0"/>
          </a:p>
          <a:p>
            <a:r>
              <a:rPr lang="en-US" dirty="0" smtClean="0"/>
              <a:t>Faculty Services Guide: </a:t>
            </a:r>
            <a:r>
              <a:rPr lang="en-US" dirty="0" smtClean="0">
                <a:hlinkClick r:id="rId5"/>
              </a:rPr>
              <a:t>http://libguides.reynolds.edu/faculty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274638"/>
            <a:ext cx="9525000" cy="7159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0808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Links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350</Words>
  <Application>Microsoft Office PowerPoint</Application>
  <PresentationFormat>On-screen Show (4:3)</PresentationFormat>
  <Paragraphs>90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JSRCC Library</vt:lpstr>
      <vt:lpstr>Library Resources</vt:lpstr>
      <vt:lpstr>Slide 3</vt:lpstr>
      <vt:lpstr>Faculty and Staff Services</vt:lpstr>
      <vt:lpstr>Information Literacy @ JSRCC</vt:lpstr>
      <vt:lpstr>Slide 6</vt:lpstr>
      <vt:lpstr>Slide 7</vt:lpstr>
      <vt:lpstr>Slide 8</vt:lpstr>
    </vt:vector>
  </TitlesOfParts>
  <Company>J. Sargeant Reynolds Community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JSRCC Library</dc:title>
  <dc:creator>srharta</dc:creator>
  <cp:lastModifiedBy>srwoetd</cp:lastModifiedBy>
  <cp:revision>23</cp:revision>
  <dcterms:created xsi:type="dcterms:W3CDTF">2010-12-21T18:20:13Z</dcterms:created>
  <dcterms:modified xsi:type="dcterms:W3CDTF">2011-08-05T15:00:24Z</dcterms:modified>
</cp:coreProperties>
</file>