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DEC0B0-A0C8-4997-918A-8EC6219DB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BE0F91E-F6AD-42B3-B928-80485A1BA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37F6F5-7DFD-4654-9153-08C4AC05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FA62-D155-46EF-BDE8-9A0650FC4D47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471F4B-B93D-496C-9336-BBBDE9C9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1360F1-C1CB-4C0C-9E87-9427639D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823E-574A-480F-8572-D98D782DE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22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A4A56D-2164-48C3-B596-69275119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32422A-B84B-4A0C-90D3-2F65459F6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EB7F7D-45BC-43EF-BE64-54524402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FA62-D155-46EF-BDE8-9A0650FC4D47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7F61C0-93DE-4F98-A2DF-ED1E15E5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021C49-B829-4D8C-AB02-8515F2EB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823E-574A-480F-8572-D98D782DE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94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11A3DA-796D-4643-B41D-0982EE48F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5E6138-6855-4430-A00D-9E20F93ED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03D871-5294-43D4-80DC-7CE505C8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FA62-D155-46EF-BDE8-9A0650FC4D47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9CDCF2-1659-40A6-B646-C5340161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5393B3-6627-4DA9-ADA8-0D5A7756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823E-574A-480F-8572-D98D782DE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52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7C3DF9-9EB9-4BB8-A0B9-6A3BE3EE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F05D13-1F0D-4418-A09E-21810DDC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208FAE-9567-451F-9A2F-BFBB20F6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FA62-D155-46EF-BDE8-9A0650FC4D47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2CA618-40ED-42F8-88E7-B6C13055E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41F5F4-2DF5-4382-9137-9E6A8E45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823E-574A-480F-8572-D98D782DE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64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7F4B76-7725-4682-89CD-F9F2F946F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B3CC0A-C569-4E52-B1A3-D4546A64D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A6591B-DA6F-455B-B583-B58D05E5C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FA62-D155-46EF-BDE8-9A0650FC4D47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7B78C7-B151-48EC-93DA-B1AF8490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642CB1-D9FB-4B35-BA16-22499C93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823E-574A-480F-8572-D98D782DE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7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93FE04-B8B3-4356-9A90-2CDA2D3C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2AE782-D444-469C-9152-21FCC78E0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BACE94-D1B1-492A-9A51-705F1082F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FB12F6-7AC3-4776-ADA1-497E3A14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FA62-D155-46EF-BDE8-9A0650FC4D47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A56E0D-60FD-4952-8EF5-145C4723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55CF57-71C3-455F-B1C0-B01E894C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823E-574A-480F-8572-D98D782DE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1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36D52-8338-4357-B881-7FCDDDC23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24A7DA-A30F-408E-91D7-E3429FD76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7D03D0-A6DA-417D-898C-5EFEAD6A5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4A8197-5DC1-41CE-9E82-9A0A9ACD2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6C1644A-96C0-4E01-AA92-5EB0B48D9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20509E-87E8-463C-BEDD-80238171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FA62-D155-46EF-BDE8-9A0650FC4D47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49DA9EF-2B49-4C2E-80C5-50290122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B7001CD-6328-4008-9D72-620E3814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823E-574A-480F-8572-D98D782DE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551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57B9C-07CE-4806-B5A4-8D63B979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A0DAC57-52F4-437C-B94B-EBA2B849E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FA62-D155-46EF-BDE8-9A0650FC4D47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8C57319-DDF9-434D-ADCB-9687F0BD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0A1D16-203D-45C0-AD00-915F49E6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823E-574A-480F-8572-D98D782DE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14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57956C0-9E91-4CC3-AB84-0A190388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FA62-D155-46EF-BDE8-9A0650FC4D47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E1E1A81-3CA6-4190-812D-DF93B146D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8E06F4-638E-4177-A4FB-66BB14BE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823E-574A-480F-8572-D98D782DE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08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2993FC-2E0E-4D51-B8C8-9DFCBFBE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F67F97-FF8F-44D4-A0D0-D00D859D2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4BB93C-08B7-4D4E-9EAF-DC1166D15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6E7629-3820-4FAE-80B7-9D54C6CC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FA62-D155-46EF-BDE8-9A0650FC4D47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18229B-2E06-4F03-8182-429C3A32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C69D71-85B3-4D9C-B39C-F8936EDA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823E-574A-480F-8572-D98D782DE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0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E178A2-2E89-4B67-8112-C4D89841F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112BC51-08C5-4DAE-9BEB-B92731705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80F4F6-2A47-479C-B74B-A4A076964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FE54EA-A721-49C7-9222-591A49CC1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FA62-D155-46EF-BDE8-9A0650FC4D47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695080-A174-43CF-BF0B-A8DBB58C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2A2A3E-6C29-404A-87CB-B317C1B9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823E-574A-480F-8572-D98D782DE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41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E3AA90-C8FD-4942-A340-7F175A6E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5D1CD4-8CF0-4B9B-8ED9-223432291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FD2C00-0C39-49C8-A479-12EA22295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CFA62-D155-46EF-BDE8-9A0650FC4D47}" type="datetimeFigureOut">
              <a:rPr lang="fr-FR" smtClean="0"/>
              <a:t>17/01/2021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730F57-37D0-4F9E-9B4F-7204FB3DB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C4B5D7-78BE-45CE-B23C-2F0090F90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7823E-574A-480F-8572-D98D782DE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50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D177A6-B738-4807-A4EC-B30E66A189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29529" y="381859"/>
            <a:ext cx="5226342" cy="1094604"/>
          </a:xfrm>
        </p:spPr>
        <p:txBody>
          <a:bodyPr>
            <a:normAutofit/>
          </a:bodyPr>
          <a:lstStyle/>
          <a:p>
            <a:r>
              <a:rPr lang="en-US" dirty="0"/>
              <a:t>LES ROBOT SPRTIFS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A9EE50-E50B-4D60-AF76-D3885B535300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318780" y="2224130"/>
            <a:ext cx="3498209" cy="1004582"/>
          </a:xfrm>
        </p:spPr>
        <p:txBody>
          <a:bodyPr>
            <a:normAutofit/>
          </a:bodyPr>
          <a:lstStyle/>
          <a:p>
            <a:r>
              <a:rPr lang="fr-FR" b="0" i="0" dirty="0">
                <a:solidFill>
                  <a:srgbClr val="222222"/>
                </a:solidFill>
                <a:effectLst/>
                <a:latin typeface="Arimo"/>
              </a:rPr>
              <a:t> ils peuvent rendre de bons services</a:t>
            </a:r>
            <a:endParaRPr lang="fr-FR" dirty="0"/>
          </a:p>
        </p:txBody>
      </p:sp>
      <p:pic>
        <p:nvPicPr>
          <p:cNvPr id="1026" name="Picture 2" descr="Photos Robo, 20+ photos de haute qualité gratuites">
            <a:extLst>
              <a:ext uri="{FF2B5EF4-FFF2-40B4-BE49-F238E27FC236}">
                <a16:creationId xmlns:a16="http://schemas.microsoft.com/office/drawing/2014/main" id="{46C6ED55-4B4F-4645-BF7F-E3C242E29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884" y="2129065"/>
            <a:ext cx="2747086" cy="219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AEA8F43-6C82-40F0-BE79-06214AEFED39}"/>
              </a:ext>
            </a:extLst>
          </p:cNvPr>
          <p:cNvSpPr txBox="1"/>
          <p:nvPr/>
        </p:nvSpPr>
        <p:spPr>
          <a:xfrm>
            <a:off x="318780" y="3942715"/>
            <a:ext cx="3884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22222"/>
                </a:solidFill>
                <a:effectLst/>
                <a:latin typeface="Arimo"/>
              </a:rPr>
              <a:t> un robot capable d’atteindre une pointe de vitesse de 40 kilomètres par heure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C646865-E27C-4911-AD69-3DC9D0842307}"/>
              </a:ext>
            </a:extLst>
          </p:cNvPr>
          <p:cNvSpPr txBox="1"/>
          <p:nvPr/>
        </p:nvSpPr>
        <p:spPr>
          <a:xfrm>
            <a:off x="1922824" y="5552811"/>
            <a:ext cx="37883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22222"/>
                </a:solidFill>
                <a:effectLst/>
                <a:latin typeface="Arimo"/>
              </a:rPr>
              <a:t> Celui-ci est rembourré de coussins et est utilisé pour entraîner les joueurs humains à plaquer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489C6F2-45D9-4A7F-9E79-360AF5235AC6}"/>
              </a:ext>
            </a:extLst>
          </p:cNvPr>
          <p:cNvSpPr txBox="1"/>
          <p:nvPr/>
        </p:nvSpPr>
        <p:spPr>
          <a:xfrm>
            <a:off x="5960521" y="5381537"/>
            <a:ext cx="31174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22222"/>
                </a:solidFill>
                <a:effectLst/>
                <a:latin typeface="Arimo"/>
              </a:rPr>
              <a:t>Quand on sait que le plus grand nombre de blessures des joueurs de football américain ont lieu à l’entraînement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F2171C8-F272-4F52-90BE-C7D79A1F207A}"/>
              </a:ext>
            </a:extLst>
          </p:cNvPr>
          <p:cNvSpPr txBox="1"/>
          <p:nvPr/>
        </p:nvSpPr>
        <p:spPr>
          <a:xfrm>
            <a:off x="8147807" y="4404380"/>
            <a:ext cx="25512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22222"/>
                </a:solidFill>
                <a:effectLst/>
                <a:latin typeface="Arimo"/>
              </a:rPr>
              <a:t>surtout durant les séances de plaquage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E2A3622-4542-46A4-8B6C-A611EA359B0A}"/>
              </a:ext>
            </a:extLst>
          </p:cNvPr>
          <p:cNvSpPr txBox="1"/>
          <p:nvPr/>
        </p:nvSpPr>
        <p:spPr>
          <a:xfrm>
            <a:off x="8075104" y="2547171"/>
            <a:ext cx="37981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22222"/>
                </a:solidFill>
                <a:effectLst/>
                <a:latin typeface="Arimo"/>
              </a:rPr>
              <a:t>on peut voir toute l’utilité d’un tel robot. Celui-ci est toutefois toujours contrôlé à distance par un humain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5E04BDC-6C6D-445F-A8A8-B8ECF5531E4C}"/>
              </a:ext>
            </a:extLst>
          </p:cNvPr>
          <p:cNvSpPr txBox="1"/>
          <p:nvPr/>
        </p:nvSpPr>
        <p:spPr>
          <a:xfrm>
            <a:off x="419448" y="197193"/>
            <a:ext cx="19126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TAMAS </a:t>
            </a:r>
          </a:p>
          <a:p>
            <a:r>
              <a:rPr lang="en-US" dirty="0"/>
              <a:t>ALBERT</a:t>
            </a:r>
          </a:p>
          <a:p>
            <a:r>
              <a:rPr lang="en-US" dirty="0"/>
              <a:t>4</a:t>
            </a:r>
            <a:r>
              <a:rPr lang="fr-FR" dirty="0"/>
              <a:t>°E</a:t>
            </a:r>
          </a:p>
        </p:txBody>
      </p:sp>
    </p:spTree>
    <p:extLst>
      <p:ext uri="{BB962C8B-B14F-4D97-AF65-F5344CB8AC3E}">
        <p14:creationId xmlns:p14="http://schemas.microsoft.com/office/powerpoint/2010/main" val="2750701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89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Arimo</vt:lpstr>
      <vt:lpstr>Calibri</vt:lpstr>
      <vt:lpstr>Calibri Light</vt:lpstr>
      <vt:lpstr>Thème Office</vt:lpstr>
      <vt:lpstr>LES ROBOT SPRTIFS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ROBOT SPRTIFS</dc:title>
  <dc:creator>Albert Tamas</dc:creator>
  <cp:lastModifiedBy>Albert Tamas</cp:lastModifiedBy>
  <cp:revision>3</cp:revision>
  <dcterms:created xsi:type="dcterms:W3CDTF">2021-01-17T21:07:19Z</dcterms:created>
  <dcterms:modified xsi:type="dcterms:W3CDTF">2021-01-17T21:34:22Z</dcterms:modified>
</cp:coreProperties>
</file>