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26eaa09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26eaa09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26eaa09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26eaa09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26eaa09f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26eaa09f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ellowmushroom.com/menu/"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upport.microsoft.com/en-u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600">
                <a:solidFill>
                  <a:srgbClr val="666666"/>
                </a:solidFill>
                <a:latin typeface="Montserrat"/>
                <a:ea typeface="Montserrat"/>
                <a:cs typeface="Montserrat"/>
                <a:sym typeface="Montserrat"/>
              </a:rPr>
              <a:t>Assignment 2: Usability &amp;  Accessibility Scavenger Hunt</a:t>
            </a:r>
            <a:endParaRPr b="1" sz="1400">
              <a:solidFill>
                <a:srgbClr val="666666"/>
              </a:solidFill>
              <a:latin typeface="Montserrat"/>
              <a:ea typeface="Montserrat"/>
              <a:cs typeface="Montserrat"/>
              <a:sym typeface="Montserrat"/>
            </a:endParaRPr>
          </a:p>
          <a:p>
            <a:pPr indent="0" lvl="0" marL="0" rtl="0" algn="ctr">
              <a:spcBef>
                <a:spcPts val="160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 Gibson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59275" y="845600"/>
            <a:ext cx="7500900" cy="7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Control and Freedom</a:t>
            </a:r>
            <a:endParaRPr/>
          </a:p>
        </p:txBody>
      </p:sp>
      <p:sp>
        <p:nvSpPr>
          <p:cNvPr id="135" name="Google Shape;135;p14"/>
          <p:cNvSpPr txBox="1"/>
          <p:nvPr>
            <p:ph idx="1" type="body"/>
          </p:nvPr>
        </p:nvSpPr>
        <p:spPr>
          <a:xfrm>
            <a:off x="359275" y="1800200"/>
            <a:ext cx="2852700" cy="266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site goes about this by having easy access to changing pages no matter where you are on the site. An example of this is there multiple ways to get to the home page such as clicking the home page, clicking the available home link, or clicking the back arrow.</a:t>
            </a:r>
            <a:endParaRPr/>
          </a:p>
        </p:txBody>
      </p:sp>
      <p:sp>
        <p:nvSpPr>
          <p:cNvPr id="136" name="Google Shape;136;p14"/>
          <p:cNvSpPr txBox="1"/>
          <p:nvPr/>
        </p:nvSpPr>
        <p:spPr>
          <a:xfrm>
            <a:off x="359275" y="506900"/>
            <a:ext cx="394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https://adata.org/</a:t>
            </a:r>
            <a:endParaRPr sz="1000">
              <a:latin typeface="Calibri"/>
              <a:ea typeface="Calibri"/>
              <a:cs typeface="Calibri"/>
              <a:sym typeface="Calibri"/>
            </a:endParaRPr>
          </a:p>
        </p:txBody>
      </p:sp>
      <p:pic>
        <p:nvPicPr>
          <p:cNvPr id="137" name="Google Shape;137;p14"/>
          <p:cNvPicPr preferRelativeResize="0"/>
          <p:nvPr/>
        </p:nvPicPr>
        <p:blipFill>
          <a:blip r:embed="rId3">
            <a:alphaModFix/>
          </a:blip>
          <a:stretch>
            <a:fillRect/>
          </a:stretch>
        </p:blipFill>
        <p:spPr>
          <a:xfrm>
            <a:off x="3286550" y="1671963"/>
            <a:ext cx="5627227" cy="2924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59275" y="845600"/>
            <a:ext cx="7500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Visibility of System Status</a:t>
            </a:r>
            <a:endParaRPr b="1" sz="1829">
              <a:solidFill>
                <a:srgbClr val="333333"/>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143" name="Google Shape;143;p15"/>
          <p:cNvSpPr txBox="1"/>
          <p:nvPr>
            <p:ph idx="1" type="body"/>
          </p:nvPr>
        </p:nvSpPr>
        <p:spPr>
          <a:xfrm>
            <a:off x="359275" y="1800200"/>
            <a:ext cx="2852700" cy="266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switching between pages, a pizza loading symbol appears to indicate that the site is loading.</a:t>
            </a:r>
            <a:endParaRPr/>
          </a:p>
        </p:txBody>
      </p:sp>
      <p:sp>
        <p:nvSpPr>
          <p:cNvPr id="144" name="Google Shape;144;p15"/>
          <p:cNvSpPr txBox="1"/>
          <p:nvPr/>
        </p:nvSpPr>
        <p:spPr>
          <a:xfrm>
            <a:off x="359275" y="506900"/>
            <a:ext cx="394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3"/>
              </a:rPr>
              <a:t>https://mellowmushroom.com/menu/</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pic>
        <p:nvPicPr>
          <p:cNvPr id="145" name="Google Shape;145;p15"/>
          <p:cNvPicPr preferRelativeResize="0"/>
          <p:nvPr/>
        </p:nvPicPr>
        <p:blipFill>
          <a:blip r:embed="rId4">
            <a:alphaModFix/>
          </a:blip>
          <a:stretch>
            <a:fillRect/>
          </a:stretch>
        </p:blipFill>
        <p:spPr>
          <a:xfrm>
            <a:off x="3318300" y="1723100"/>
            <a:ext cx="5525450" cy="2479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59275" y="845600"/>
            <a:ext cx="7500900" cy="72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Help and Documentation</a:t>
            </a:r>
            <a:endParaRPr b="1" sz="2033">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51" name="Google Shape;151;p16"/>
          <p:cNvSpPr txBox="1"/>
          <p:nvPr>
            <p:ph idx="1" type="body"/>
          </p:nvPr>
        </p:nvSpPr>
        <p:spPr>
          <a:xfrm>
            <a:off x="359275" y="1800200"/>
            <a:ext cx="2604000" cy="266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site has an obvious search bar in the center of the screen and displays multiple area in which you can receive assistance.</a:t>
            </a:r>
            <a:endParaRPr/>
          </a:p>
        </p:txBody>
      </p:sp>
      <p:sp>
        <p:nvSpPr>
          <p:cNvPr id="152" name="Google Shape;152;p16"/>
          <p:cNvSpPr txBox="1"/>
          <p:nvPr/>
        </p:nvSpPr>
        <p:spPr>
          <a:xfrm>
            <a:off x="359275" y="506900"/>
            <a:ext cx="394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3"/>
              </a:rPr>
              <a:t>https://support.microsoft.com/en-us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pic>
        <p:nvPicPr>
          <p:cNvPr id="153" name="Google Shape;153;p16"/>
          <p:cNvPicPr preferRelativeResize="0"/>
          <p:nvPr/>
        </p:nvPicPr>
        <p:blipFill>
          <a:blip r:embed="rId4">
            <a:alphaModFix/>
          </a:blip>
          <a:stretch>
            <a:fillRect/>
          </a:stretch>
        </p:blipFill>
        <p:spPr>
          <a:xfrm>
            <a:off x="2963300" y="2174148"/>
            <a:ext cx="5956526" cy="2708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