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0" r:id="rId6"/>
    <p:sldId id="258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6" d="100"/>
          <a:sy n="106" d="100"/>
        </p:scale>
        <p:origin x="53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A04B-A47F-49D3-A4F5-B58B0225BDC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2CE9-865C-4A7E-81A9-B0F5BADF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9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A04B-A47F-49D3-A4F5-B58B0225BDC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2CE9-865C-4A7E-81A9-B0F5BADF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3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A04B-A47F-49D3-A4F5-B58B0225BDC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2CE9-865C-4A7E-81A9-B0F5BADF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2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A04B-A47F-49D3-A4F5-B58B0225BDC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2CE9-865C-4A7E-81A9-B0F5BADF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9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A04B-A47F-49D3-A4F5-B58B0225BDC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2CE9-865C-4A7E-81A9-B0F5BADF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A04B-A47F-49D3-A4F5-B58B0225BDC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2CE9-865C-4A7E-81A9-B0F5BADF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6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A04B-A47F-49D3-A4F5-B58B0225BDC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2CE9-865C-4A7E-81A9-B0F5BADF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1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A04B-A47F-49D3-A4F5-B58B0225BDC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2CE9-865C-4A7E-81A9-B0F5BADF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1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A04B-A47F-49D3-A4F5-B58B0225BDC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2CE9-865C-4A7E-81A9-B0F5BADF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A04B-A47F-49D3-A4F5-B58B0225BDC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2CE9-865C-4A7E-81A9-B0F5BADF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8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A04B-A47F-49D3-A4F5-B58B0225BDC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2CE9-865C-4A7E-81A9-B0F5BADF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9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A04B-A47F-49D3-A4F5-B58B0225BDC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62CE9-865C-4A7E-81A9-B0F5BADF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2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sPHENIX</a:t>
            </a:r>
            <a:r>
              <a:rPr lang="en-US" dirty="0"/>
              <a:t> PCB</a:t>
            </a:r>
          </a:p>
        </p:txBody>
      </p:sp>
    </p:spTree>
    <p:extLst>
      <p:ext uri="{BB962C8B-B14F-4D97-AF65-F5344CB8AC3E}">
        <p14:creationId xmlns:p14="http://schemas.microsoft.com/office/powerpoint/2010/main" val="303040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PCB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379529" cy="40814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Printable Circuit Board </a:t>
            </a:r>
          </a:p>
          <a:p>
            <a:r>
              <a:rPr lang="en-US" dirty="0"/>
              <a:t>Using it to create stripes of copper, which will induce an electric field to push the electrons down the drift chamber.</a:t>
            </a:r>
          </a:p>
          <a:p>
            <a:r>
              <a:rPr lang="en-US" dirty="0"/>
              <a:t>5 identical segments</a:t>
            </a:r>
          </a:p>
          <a:p>
            <a:r>
              <a:rPr lang="en-US" dirty="0"/>
              <a:t>Each segment will consist of 2 sets of 298 1206 resistors (3.2x1.6mm)</a:t>
            </a:r>
          </a:p>
          <a:p>
            <a:r>
              <a:rPr lang="en-US" dirty="0"/>
              <a:t>To go on the inside of the TPC chamber</a:t>
            </a:r>
          </a:p>
          <a:p>
            <a:r>
              <a:rPr lang="en-US" dirty="0"/>
              <a:t>Double sided</a:t>
            </a:r>
          </a:p>
          <a:p>
            <a:r>
              <a:rPr lang="en-US" dirty="0"/>
              <a:t>Printed by the company </a:t>
            </a:r>
            <a:r>
              <a:rPr lang="en-US" dirty="0" err="1"/>
              <a:t>AllFlex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6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715"/>
            <a:ext cx="12192000" cy="33265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62681" y="5510623"/>
            <a:ext cx="8538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segment will be approximately 16.5 inches wide, and will go around the inner circumference of the chamber (around 5m)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2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715"/>
            <a:ext cx="12192000" cy="33265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285" y="1935250"/>
            <a:ext cx="12062029" cy="124317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94098" y="750899"/>
            <a:ext cx="4117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One set of resistors</a:t>
            </a:r>
          </a:p>
        </p:txBody>
      </p:sp>
    </p:spTree>
    <p:extLst>
      <p:ext uri="{BB962C8B-B14F-4D97-AF65-F5344CB8AC3E}">
        <p14:creationId xmlns:p14="http://schemas.microsoft.com/office/powerpoint/2010/main" val="126250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 different stripes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A, B, C, D</a:t>
            </a:r>
          </a:p>
          <a:p>
            <a:pPr lvl="1"/>
            <a:r>
              <a:rPr lang="en-US" dirty="0"/>
              <a:t>A and B are only on the top layer</a:t>
            </a:r>
          </a:p>
          <a:p>
            <a:pPr lvl="1"/>
            <a:r>
              <a:rPr lang="en-US" dirty="0"/>
              <a:t>C and D are bottom stripes with connections to the top layer</a:t>
            </a:r>
          </a:p>
          <a:p>
            <a:endParaRPr lang="en-US" dirty="0"/>
          </a:p>
          <a:p>
            <a:r>
              <a:rPr lang="en-US" dirty="0"/>
              <a:t>VCC, GND, Pre, and Post</a:t>
            </a:r>
          </a:p>
          <a:p>
            <a:pPr lvl="1"/>
            <a:r>
              <a:rPr lang="en-US" dirty="0"/>
              <a:t>VCC and GND are the beginning and end stripes of the top layer </a:t>
            </a:r>
          </a:p>
          <a:p>
            <a:pPr lvl="1"/>
            <a:r>
              <a:rPr lang="en-US" dirty="0"/>
              <a:t>Pre and post are the beginning and end stripes of the bottom layer</a:t>
            </a:r>
          </a:p>
          <a:p>
            <a:pPr lvl="1"/>
            <a:endParaRPr lang="en-US" dirty="0"/>
          </a:p>
          <a:p>
            <a:r>
              <a:rPr lang="en-US" dirty="0" err="1"/>
              <a:t>MagicA</a:t>
            </a:r>
            <a:r>
              <a:rPr lang="en-US" dirty="0"/>
              <a:t>, </a:t>
            </a:r>
            <a:r>
              <a:rPr lang="en-US" dirty="0" err="1"/>
              <a:t>MagicC</a:t>
            </a:r>
            <a:r>
              <a:rPr lang="en-US" dirty="0"/>
              <a:t>, </a:t>
            </a:r>
            <a:r>
              <a:rPr lang="en-US" dirty="0" err="1"/>
              <a:t>MagicD</a:t>
            </a:r>
            <a:endParaRPr lang="en-US" dirty="0"/>
          </a:p>
          <a:p>
            <a:pPr lvl="1"/>
            <a:r>
              <a:rPr lang="en-US" dirty="0"/>
              <a:t>Special shapes to create the terminal used to power the board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2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53" y="-413092"/>
            <a:ext cx="2756452" cy="8827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716" y="0"/>
            <a:ext cx="2836742" cy="90221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672" y="0"/>
            <a:ext cx="2690581" cy="84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1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8" y="-122216"/>
            <a:ext cx="2196629" cy="7517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173" y="0"/>
            <a:ext cx="2776095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583" y="-489019"/>
            <a:ext cx="1896770" cy="846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0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was accomplished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Cadsoft’s</a:t>
            </a:r>
            <a:r>
              <a:rPr lang="en-US" dirty="0"/>
              <a:t> PCB design software Eagle</a:t>
            </a:r>
          </a:p>
          <a:p>
            <a:r>
              <a:rPr lang="en-US" dirty="0"/>
              <a:t>Variable manipulation by using a program which was written in C++</a:t>
            </a:r>
          </a:p>
          <a:p>
            <a:r>
              <a:rPr lang="en-US" dirty="0"/>
              <a:t>A lot of String repetition </a:t>
            </a:r>
          </a:p>
          <a:p>
            <a:r>
              <a:rPr lang="en-US" dirty="0"/>
              <a:t>Coordinate plotting by hand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0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203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sPHENIX PCB</vt:lpstr>
      <vt:lpstr>Our PCB</vt:lpstr>
      <vt:lpstr>PowerPoint Presentation</vt:lpstr>
      <vt:lpstr>PowerPoint Presentation</vt:lpstr>
      <vt:lpstr>Some of the different stripes</vt:lpstr>
      <vt:lpstr>PowerPoint Presentation</vt:lpstr>
      <vt:lpstr>PowerPoint Presentation</vt:lpstr>
      <vt:lpstr>How it was accomplished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sPHENIX PCB</dc:title>
  <dc:creator>Blake Gibson</dc:creator>
  <cp:lastModifiedBy>Blake Gibson</cp:lastModifiedBy>
  <cp:revision>12</cp:revision>
  <dcterms:created xsi:type="dcterms:W3CDTF">2017-02-19T23:21:30Z</dcterms:created>
  <dcterms:modified xsi:type="dcterms:W3CDTF">2017-02-20T21:43:07Z</dcterms:modified>
</cp:coreProperties>
</file>