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caa45b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caa45b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Recall: 69.34%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caa45b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caa45b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caa45b5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caa45b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caa45b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caa45b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caa45b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caa45b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-que: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-ne: turns into question.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aa45b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aa45b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caa45b5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caa45b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caa45b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caa45b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caa45b5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caa45b5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recall: 16.85%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caa45b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caa45b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Recall: 61.57%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udy.negenborn.net/catullus/catullus2.htm" TargetMode="External"/><Relationship Id="rId4" Type="http://schemas.openxmlformats.org/officeDocument/2006/relationships/hyperlink" Target="https://www.sacred-texts.com/cla/virgil/" TargetMode="External"/><Relationship Id="rId9" Type="http://schemas.openxmlformats.org/officeDocument/2006/relationships/hyperlink" Target="https://io9.gizmodo.com/a-latin-poem-so-filthy-it-wasnt-translated-until-the-2-1589504370" TargetMode="External"/><Relationship Id="rId5" Type="http://schemas.openxmlformats.org/officeDocument/2006/relationships/hyperlink" Target="http://www.perseus.tufts.edu/" TargetMode="External"/><Relationship Id="rId6" Type="http://schemas.openxmlformats.org/officeDocument/2006/relationships/hyperlink" Target="http://www.perseus.tufts.edu/" TargetMode="External"/><Relationship Id="rId7" Type="http://schemas.openxmlformats.org/officeDocument/2006/relationships/hyperlink" Target="http://www.perseus.tufts.edu/" TargetMode="External"/><Relationship Id="rId8" Type="http://schemas.openxmlformats.org/officeDocument/2006/relationships/hyperlink" Target="http://www.perseus.tufts.edu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¿Can You Catullus Who Cicero-te it?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Gilroy and Mackenzie Mitchell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532675" y="2358150"/>
            <a:ext cx="756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Classifying Latin Poets Based on Latin Text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0" y="84150"/>
            <a:ext cx="9092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Complementary</a:t>
            </a: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Naive Bayes’ Classifier with TF-IDF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994" l="3717" r="12928" t="11008"/>
          <a:stretch/>
        </p:blipFill>
        <p:spPr>
          <a:xfrm>
            <a:off x="43300" y="785350"/>
            <a:ext cx="5832149" cy="43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6152000" y="1850400"/>
            <a:ext cx="2597700" cy="144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Juvenal Recall: 52.63%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Catullus Recall: 25.65%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Caesar Recall: 97.59%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Ovid Recall: 77.13%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Virgil Recall: 83.90%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Horace Recall: 79.13%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192450" y="2979700"/>
            <a:ext cx="1838100" cy="2322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9500" y="574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39263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48525" y="1330250"/>
            <a:ext cx="4224000" cy="32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Caesar is the most distinctive writer out of our authors.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was expected. He is the only one who writes prose.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Virgil was the next best performing class.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program does well at detecting Virgil’s epic poems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Ovid &amp; Horace were also classified well in this analysis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Ovid: mythological poems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Horace: lyrical poems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program does not classify Catullus’ personal poems or Juvenal’s satirical poems well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650900" y="705600"/>
            <a:ext cx="4539600" cy="3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the model, we would like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the class imbalance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authors who don’t have as many sentences/works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Catullus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a feature reduction method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LSA: Latent Semantic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</a:t>
            </a:r>
            <a:r>
              <a:rPr lang="en"/>
              <a:t>classification</a:t>
            </a:r>
            <a:r>
              <a:rPr lang="en"/>
              <a:t> using the translated texts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572000" y="207825"/>
            <a:ext cx="4572000" cy="4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Catullus (84-54 BC): Personal Poems scraped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http://rudy.negenborn.net/catullus/catullus2.htm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Virgil (70-19 BC): Epic Poems scraped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https://www.sacred-texts.com/cla/virgil/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Juvenal (Late 1st Century-Early 2nd Century AD): Satirical Poems obtained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http://www.perseus.tufts.edu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Horace (65-8 BC): Lyrical Poems obtained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http://www.perseus.tufts.edu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Ovid (43 BC-17 AD): Mythological Poems obtained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http://www.perseus.tufts.edu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Caesar (100-44 BC): Historical Prose obtained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http://www.perseus.tufts.edu</a:t>
            </a:r>
            <a:endParaRPr sz="1500"/>
          </a:p>
        </p:txBody>
      </p:sp>
      <p:sp>
        <p:nvSpPr>
          <p:cNvPr id="81" name="Google Shape;81;p14"/>
          <p:cNvSpPr txBox="1"/>
          <p:nvPr/>
        </p:nvSpPr>
        <p:spPr>
          <a:xfrm>
            <a:off x="4963950" y="4570200"/>
            <a:ext cx="4095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https://io9.gizmodo.com/a-latin-poem-so-filthy-it-wasnt-translated-until-the-2-1589504370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30673" l="12421" r="10041" t="30136"/>
          <a:stretch/>
        </p:blipFill>
        <p:spPr>
          <a:xfrm>
            <a:off x="0" y="0"/>
            <a:ext cx="9144000" cy="42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31350" y="4299475"/>
            <a:ext cx="3607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-que: and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-ne: negates turns sentence into a question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156500" y="43297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 Catullus: Catullus is here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Estne Catullusque Cicero: Are Catullus and Cicero not here?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4545" l="0" r="8725" t="7873"/>
          <a:stretch/>
        </p:blipFill>
        <p:spPr>
          <a:xfrm>
            <a:off x="1891763" y="0"/>
            <a:ext cx="53604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5087" l="2043" r="7939" t="7940"/>
          <a:stretch/>
        </p:blipFill>
        <p:spPr>
          <a:xfrm>
            <a:off x="1910282" y="0"/>
            <a:ext cx="53234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941150" y="71325"/>
            <a:ext cx="52617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Dummy Classifier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1408" l="3417" r="13828" t="9457"/>
          <a:stretch/>
        </p:blipFill>
        <p:spPr>
          <a:xfrm>
            <a:off x="550" y="685125"/>
            <a:ext cx="5618425" cy="42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074350" y="1850400"/>
            <a:ext cx="2597700" cy="144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Juvenal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Recall: 8.77%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Catullus Recall: 3.72%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Caesar Recall: 12.99%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Ovid Recall: 25.07%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Virgil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Recall: 29.14%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Horace Recall: 21.38%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25350" y="72100"/>
            <a:ext cx="84933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Multinomial </a:t>
            </a: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Naive Bayes’ Classifier with TF-IDF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1291" l="3654" r="12907" t="8373"/>
          <a:stretch/>
        </p:blipFill>
        <p:spPr>
          <a:xfrm>
            <a:off x="0" y="693550"/>
            <a:ext cx="5802705" cy="44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144925" y="1850400"/>
            <a:ext cx="2597700" cy="144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Juvenal Recall: 52.63%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Catullus Recall: 25.65%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Caesar Recall: 97.59%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Ovid Recall: 77.12%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Virgil Recall: 83.90%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Horace Recall: 32.52%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