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C1CF7-ECE6-C544-9E9E-73240253A480}" v="7" dt="2020-05-23T12:13:14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3424"/>
  </p:normalViewPr>
  <p:slideViewPr>
    <p:cSldViewPr snapToGrid="0" snapToObjects="1">
      <p:cViewPr varScale="1">
        <p:scale>
          <a:sx n="82" d="100"/>
          <a:sy n="82" d="100"/>
        </p:scale>
        <p:origin x="2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jalainen Markus" userId="e13e659d-43e6-4ee7-86b0-d9ae8e2914b7" providerId="ADAL" clId="{E8FD2FA2-615D-8943-AD96-D0254FD2455C}"/>
    <pc:docChg chg="undo custSel addSld delSld modSld">
      <pc:chgData name="Karjalainen Markus" userId="e13e659d-43e6-4ee7-86b0-d9ae8e2914b7" providerId="ADAL" clId="{E8FD2FA2-615D-8943-AD96-D0254FD2455C}" dt="2020-05-03T18:03:19.163" v="9438" actId="27636"/>
      <pc:docMkLst>
        <pc:docMk/>
      </pc:docMkLst>
      <pc:sldChg chg="modSp">
        <pc:chgData name="Karjalainen Markus" userId="e13e659d-43e6-4ee7-86b0-d9ae8e2914b7" providerId="ADAL" clId="{E8FD2FA2-615D-8943-AD96-D0254FD2455C}" dt="2020-04-05T11:51:41.278" v="4991" actId="14100"/>
        <pc:sldMkLst>
          <pc:docMk/>
          <pc:sldMk cId="2312908052" sldId="257"/>
        </pc:sldMkLst>
        <pc:spChg chg="mod">
          <ac:chgData name="Karjalainen Markus" userId="e13e659d-43e6-4ee7-86b0-d9ae8e2914b7" providerId="ADAL" clId="{E8FD2FA2-615D-8943-AD96-D0254FD2455C}" dt="2020-04-05T11:51:41.278" v="4991" actId="14100"/>
          <ac:spMkLst>
            <pc:docMk/>
            <pc:sldMk cId="2312908052" sldId="257"/>
            <ac:spMk id="3" creationId="{1D681FA8-23DF-F342-BF0A-2355AF2F26A1}"/>
          </ac:spMkLst>
        </pc:spChg>
      </pc:sldChg>
      <pc:sldChg chg="modSp">
        <pc:chgData name="Karjalainen Markus" userId="e13e659d-43e6-4ee7-86b0-d9ae8e2914b7" providerId="ADAL" clId="{E8FD2FA2-615D-8943-AD96-D0254FD2455C}" dt="2020-04-05T11:51:02.817" v="4985" actId="20577"/>
        <pc:sldMkLst>
          <pc:docMk/>
          <pc:sldMk cId="2659445889" sldId="258"/>
        </pc:sldMkLst>
        <pc:spChg chg="mod">
          <ac:chgData name="Karjalainen Markus" userId="e13e659d-43e6-4ee7-86b0-d9ae8e2914b7" providerId="ADAL" clId="{E8FD2FA2-615D-8943-AD96-D0254FD2455C}" dt="2020-04-05T11:51:02.817" v="4985" actId="20577"/>
          <ac:spMkLst>
            <pc:docMk/>
            <pc:sldMk cId="2659445889" sldId="258"/>
            <ac:spMk id="3" creationId="{CB381128-AF07-0942-8AFF-F7D268EA066C}"/>
          </ac:spMkLst>
        </pc:spChg>
        <pc:picChg chg="mod">
          <ac:chgData name="Karjalainen Markus" userId="e13e659d-43e6-4ee7-86b0-d9ae8e2914b7" providerId="ADAL" clId="{E8FD2FA2-615D-8943-AD96-D0254FD2455C}" dt="2020-04-04T16:48:11.149" v="434" actId="1076"/>
          <ac:picMkLst>
            <pc:docMk/>
            <pc:sldMk cId="2659445889" sldId="258"/>
            <ac:picMk id="5" creationId="{B432B615-E14A-CE4F-87AB-BD9ECFCC3C4C}"/>
          </ac:picMkLst>
        </pc:picChg>
        <pc:picChg chg="mod">
          <ac:chgData name="Karjalainen Markus" userId="e13e659d-43e6-4ee7-86b0-d9ae8e2914b7" providerId="ADAL" clId="{E8FD2FA2-615D-8943-AD96-D0254FD2455C}" dt="2020-04-04T16:48:15.362" v="435" actId="1076"/>
          <ac:picMkLst>
            <pc:docMk/>
            <pc:sldMk cId="2659445889" sldId="258"/>
            <ac:picMk id="10" creationId="{8C3934D2-7DED-8243-98B9-A55608B6C06C}"/>
          </ac:picMkLst>
        </pc:picChg>
      </pc:sldChg>
      <pc:sldChg chg="addSp delSp modSp add">
        <pc:chgData name="Karjalainen Markus" userId="e13e659d-43e6-4ee7-86b0-d9ae8e2914b7" providerId="ADAL" clId="{E8FD2FA2-615D-8943-AD96-D0254FD2455C}" dt="2020-04-05T11:49:21.347" v="4965" actId="1076"/>
        <pc:sldMkLst>
          <pc:docMk/>
          <pc:sldMk cId="895851771" sldId="259"/>
        </pc:sldMkLst>
        <pc:spChg chg="mod">
          <ac:chgData name="Karjalainen Markus" userId="e13e659d-43e6-4ee7-86b0-d9ae8e2914b7" providerId="ADAL" clId="{E8FD2FA2-615D-8943-AD96-D0254FD2455C}" dt="2020-04-04T16:24:59.426" v="28" actId="27636"/>
          <ac:spMkLst>
            <pc:docMk/>
            <pc:sldMk cId="895851771" sldId="259"/>
            <ac:spMk id="2" creationId="{290ABBFC-E0AC-5B42-AD42-BC2EFD9034C0}"/>
          </ac:spMkLst>
        </pc:spChg>
        <pc:spChg chg="mod">
          <ac:chgData name="Karjalainen Markus" userId="e13e659d-43e6-4ee7-86b0-d9ae8e2914b7" providerId="ADAL" clId="{E8FD2FA2-615D-8943-AD96-D0254FD2455C}" dt="2020-04-05T11:49:13.898" v="4964" actId="20577"/>
          <ac:spMkLst>
            <pc:docMk/>
            <pc:sldMk cId="895851771" sldId="259"/>
            <ac:spMk id="3" creationId="{97615C78-4D2A-6242-94BC-FD3D6164A1EE}"/>
          </ac:spMkLst>
        </pc:spChg>
        <pc:picChg chg="add del mod">
          <ac:chgData name="Karjalainen Markus" userId="e13e659d-43e6-4ee7-86b0-d9ae8e2914b7" providerId="ADAL" clId="{E8FD2FA2-615D-8943-AD96-D0254FD2455C}" dt="2020-04-05T07:02:50.439" v="450"/>
          <ac:picMkLst>
            <pc:docMk/>
            <pc:sldMk cId="895851771" sldId="259"/>
            <ac:picMk id="5" creationId="{4D46B2A3-9F2F-964F-9717-7223CFDA38DD}"/>
          </ac:picMkLst>
        </pc:picChg>
        <pc:picChg chg="add mod">
          <ac:chgData name="Karjalainen Markus" userId="e13e659d-43e6-4ee7-86b0-d9ae8e2914b7" providerId="ADAL" clId="{E8FD2FA2-615D-8943-AD96-D0254FD2455C}" dt="2020-04-05T11:49:21.347" v="4965" actId="1076"/>
          <ac:picMkLst>
            <pc:docMk/>
            <pc:sldMk cId="895851771" sldId="259"/>
            <ac:picMk id="7" creationId="{59C69DC6-93A7-F04E-8DBD-D4D7AB878F69}"/>
          </ac:picMkLst>
        </pc:picChg>
      </pc:sldChg>
      <pc:sldChg chg="addSp modSp add">
        <pc:chgData name="Karjalainen Markus" userId="e13e659d-43e6-4ee7-86b0-d9ae8e2914b7" providerId="ADAL" clId="{E8FD2FA2-615D-8943-AD96-D0254FD2455C}" dt="2020-04-05T11:48:52.683" v="4961" actId="1076"/>
        <pc:sldMkLst>
          <pc:docMk/>
          <pc:sldMk cId="1629301724" sldId="260"/>
        </pc:sldMkLst>
        <pc:spChg chg="mod">
          <ac:chgData name="Karjalainen Markus" userId="e13e659d-43e6-4ee7-86b0-d9ae8e2914b7" providerId="ADAL" clId="{E8FD2FA2-615D-8943-AD96-D0254FD2455C}" dt="2020-04-05T07:02:44.080" v="449" actId="14100"/>
          <ac:spMkLst>
            <pc:docMk/>
            <pc:sldMk cId="1629301724" sldId="260"/>
            <ac:spMk id="2" creationId="{75167665-3C37-F847-8B32-A5FB2819D064}"/>
          </ac:spMkLst>
        </pc:spChg>
        <pc:spChg chg="mod">
          <ac:chgData name="Karjalainen Markus" userId="e13e659d-43e6-4ee7-86b0-d9ae8e2914b7" providerId="ADAL" clId="{E8FD2FA2-615D-8943-AD96-D0254FD2455C}" dt="2020-04-05T11:48:30.278" v="4959" actId="20577"/>
          <ac:spMkLst>
            <pc:docMk/>
            <pc:sldMk cId="1629301724" sldId="260"/>
            <ac:spMk id="3" creationId="{99481703-8F66-5B48-9FA8-DD43D4BBCB10}"/>
          </ac:spMkLst>
        </pc:spChg>
        <pc:picChg chg="add mod">
          <ac:chgData name="Karjalainen Markus" userId="e13e659d-43e6-4ee7-86b0-d9ae8e2914b7" providerId="ADAL" clId="{E8FD2FA2-615D-8943-AD96-D0254FD2455C}" dt="2020-04-05T11:48:49.880" v="4960" actId="1076"/>
          <ac:picMkLst>
            <pc:docMk/>
            <pc:sldMk cId="1629301724" sldId="260"/>
            <ac:picMk id="5" creationId="{FCECCCBD-7EE6-404E-A484-B296CE078A6F}"/>
          </ac:picMkLst>
        </pc:picChg>
        <pc:picChg chg="add mod">
          <ac:chgData name="Karjalainen Markus" userId="e13e659d-43e6-4ee7-86b0-d9ae8e2914b7" providerId="ADAL" clId="{E8FD2FA2-615D-8943-AD96-D0254FD2455C}" dt="2020-04-05T11:48:52.683" v="4961" actId="1076"/>
          <ac:picMkLst>
            <pc:docMk/>
            <pc:sldMk cId="1629301724" sldId="260"/>
            <ac:picMk id="7" creationId="{D2FE0891-4673-D347-B607-A741EB02F557}"/>
          </ac:picMkLst>
        </pc:picChg>
      </pc:sldChg>
      <pc:sldChg chg="addSp delSp modSp add">
        <pc:chgData name="Karjalainen Markus" userId="e13e659d-43e6-4ee7-86b0-d9ae8e2914b7" providerId="ADAL" clId="{E8FD2FA2-615D-8943-AD96-D0254FD2455C}" dt="2020-04-05T11:46:59.881" v="4920" actId="20577"/>
        <pc:sldMkLst>
          <pc:docMk/>
          <pc:sldMk cId="3185263928" sldId="261"/>
        </pc:sldMkLst>
        <pc:spChg chg="mod">
          <ac:chgData name="Karjalainen Markus" userId="e13e659d-43e6-4ee7-86b0-d9ae8e2914b7" providerId="ADAL" clId="{E8FD2FA2-615D-8943-AD96-D0254FD2455C}" dt="2020-04-05T07:33:02.806" v="807" actId="27636"/>
          <ac:spMkLst>
            <pc:docMk/>
            <pc:sldMk cId="3185263928" sldId="261"/>
            <ac:spMk id="2" creationId="{DB12035A-CCB4-AD40-90B2-C0D6D7C5075A}"/>
          </ac:spMkLst>
        </pc:spChg>
        <pc:spChg chg="mod">
          <ac:chgData name="Karjalainen Markus" userId="e13e659d-43e6-4ee7-86b0-d9ae8e2914b7" providerId="ADAL" clId="{E8FD2FA2-615D-8943-AD96-D0254FD2455C}" dt="2020-04-05T11:46:59.881" v="4920" actId="20577"/>
          <ac:spMkLst>
            <pc:docMk/>
            <pc:sldMk cId="3185263928" sldId="261"/>
            <ac:spMk id="3" creationId="{6AC1B1E3-522A-C641-BDB1-690FDC08EFCE}"/>
          </ac:spMkLst>
        </pc:spChg>
        <pc:picChg chg="add del mod">
          <ac:chgData name="Karjalainen Markus" userId="e13e659d-43e6-4ee7-86b0-d9ae8e2914b7" providerId="ADAL" clId="{E8FD2FA2-615D-8943-AD96-D0254FD2455C}" dt="2020-04-05T07:44:06.762" v="988"/>
          <ac:picMkLst>
            <pc:docMk/>
            <pc:sldMk cId="3185263928" sldId="261"/>
            <ac:picMk id="5" creationId="{D3B7544F-0F39-F548-B739-EFE4399C209A}"/>
          </ac:picMkLst>
        </pc:picChg>
        <pc:picChg chg="add mod">
          <ac:chgData name="Karjalainen Markus" userId="e13e659d-43e6-4ee7-86b0-d9ae8e2914b7" providerId="ADAL" clId="{E8FD2FA2-615D-8943-AD96-D0254FD2455C}" dt="2020-04-05T07:49:43.701" v="1135" actId="14100"/>
          <ac:picMkLst>
            <pc:docMk/>
            <pc:sldMk cId="3185263928" sldId="261"/>
            <ac:picMk id="7" creationId="{267AC766-1C06-BD4B-AE90-AC71968C6ABE}"/>
          </ac:picMkLst>
        </pc:picChg>
      </pc:sldChg>
      <pc:sldChg chg="addSp delSp modSp add">
        <pc:chgData name="Karjalainen Markus" userId="e13e659d-43e6-4ee7-86b0-d9ae8e2914b7" providerId="ADAL" clId="{E8FD2FA2-615D-8943-AD96-D0254FD2455C}" dt="2020-04-11T06:10:00.204" v="6800" actId="20577"/>
        <pc:sldMkLst>
          <pc:docMk/>
          <pc:sldMk cId="3983281771" sldId="262"/>
        </pc:sldMkLst>
        <pc:spChg chg="mod">
          <ac:chgData name="Karjalainen Markus" userId="e13e659d-43e6-4ee7-86b0-d9ae8e2914b7" providerId="ADAL" clId="{E8FD2FA2-615D-8943-AD96-D0254FD2455C}" dt="2020-04-05T07:50:36.940" v="1147" actId="27636"/>
          <ac:spMkLst>
            <pc:docMk/>
            <pc:sldMk cId="3983281771" sldId="262"/>
            <ac:spMk id="2" creationId="{27CD6C5B-8510-8047-8578-A649ADDD586B}"/>
          </ac:spMkLst>
        </pc:spChg>
        <pc:spChg chg="del">
          <ac:chgData name="Karjalainen Markus" userId="e13e659d-43e6-4ee7-86b0-d9ae8e2914b7" providerId="ADAL" clId="{E8FD2FA2-615D-8943-AD96-D0254FD2455C}" dt="2020-04-05T08:06:56.450" v="1148"/>
          <ac:spMkLst>
            <pc:docMk/>
            <pc:sldMk cId="3983281771" sldId="262"/>
            <ac:spMk id="3" creationId="{C70D3FFE-BA35-F04E-A186-464F453394C1}"/>
          </ac:spMkLst>
        </pc:spChg>
        <pc:spChg chg="add mod">
          <ac:chgData name="Karjalainen Markus" userId="e13e659d-43e6-4ee7-86b0-d9ae8e2914b7" providerId="ADAL" clId="{E8FD2FA2-615D-8943-AD96-D0254FD2455C}" dt="2020-04-11T06:10:00.204" v="6800" actId="20577"/>
          <ac:spMkLst>
            <pc:docMk/>
            <pc:sldMk cId="3983281771" sldId="262"/>
            <ac:spMk id="6" creationId="{8C6315A2-7D1D-A444-830F-19B974E68591}"/>
          </ac:spMkLst>
        </pc:spChg>
        <pc:picChg chg="add del mod">
          <ac:chgData name="Karjalainen Markus" userId="e13e659d-43e6-4ee7-86b0-d9ae8e2914b7" providerId="ADAL" clId="{E8FD2FA2-615D-8943-AD96-D0254FD2455C}" dt="2020-04-11T05:59:17.172" v="6686"/>
          <ac:picMkLst>
            <pc:docMk/>
            <pc:sldMk cId="3983281771" sldId="262"/>
            <ac:picMk id="4" creationId="{F0E494FF-60E8-8842-AD54-C2A1F8208314}"/>
          </ac:picMkLst>
        </pc:picChg>
        <pc:picChg chg="add del mod">
          <ac:chgData name="Karjalainen Markus" userId="e13e659d-43e6-4ee7-86b0-d9ae8e2914b7" providerId="ADAL" clId="{E8FD2FA2-615D-8943-AD96-D0254FD2455C}" dt="2020-04-05T08:07:01.852" v="1151"/>
          <ac:picMkLst>
            <pc:docMk/>
            <pc:sldMk cId="3983281771" sldId="262"/>
            <ac:picMk id="5" creationId="{F9D37E39-D6DB-B143-8866-A7A287056E84}"/>
          </ac:picMkLst>
        </pc:picChg>
        <pc:picChg chg="add del mod">
          <ac:chgData name="Karjalainen Markus" userId="e13e659d-43e6-4ee7-86b0-d9ae8e2914b7" providerId="ADAL" clId="{E8FD2FA2-615D-8943-AD96-D0254FD2455C}" dt="2020-04-11T06:08:26.616" v="6787"/>
          <ac:picMkLst>
            <pc:docMk/>
            <pc:sldMk cId="3983281771" sldId="262"/>
            <ac:picMk id="7" creationId="{7915C54F-B3DC-6348-912F-3EF4126B5900}"/>
          </ac:picMkLst>
        </pc:picChg>
        <pc:picChg chg="add del mod">
          <ac:chgData name="Karjalainen Markus" userId="e13e659d-43e6-4ee7-86b0-d9ae8e2914b7" providerId="ADAL" clId="{E8FD2FA2-615D-8943-AD96-D0254FD2455C}" dt="2020-04-05T08:12:56.679" v="1439"/>
          <ac:picMkLst>
            <pc:docMk/>
            <pc:sldMk cId="3983281771" sldId="262"/>
            <ac:picMk id="8" creationId="{F47F6F10-D8CD-C544-BD14-C6B4D4934F9E}"/>
          </ac:picMkLst>
        </pc:picChg>
        <pc:picChg chg="add mod">
          <ac:chgData name="Karjalainen Markus" userId="e13e659d-43e6-4ee7-86b0-d9ae8e2914b7" providerId="ADAL" clId="{E8FD2FA2-615D-8943-AD96-D0254FD2455C}" dt="2020-04-11T06:08:55.459" v="6793" actId="1076"/>
          <ac:picMkLst>
            <pc:docMk/>
            <pc:sldMk cId="3983281771" sldId="262"/>
            <ac:picMk id="9" creationId="{A6AC87E0-1B95-DE40-9C66-9FF6E3FC5D6A}"/>
          </ac:picMkLst>
        </pc:picChg>
        <pc:picChg chg="add del mod">
          <ac:chgData name="Karjalainen Markus" userId="e13e659d-43e6-4ee7-86b0-d9ae8e2914b7" providerId="ADAL" clId="{E8FD2FA2-615D-8943-AD96-D0254FD2455C}" dt="2020-04-11T05:40:50.346" v="6676"/>
          <ac:picMkLst>
            <pc:docMk/>
            <pc:sldMk cId="3983281771" sldId="262"/>
            <ac:picMk id="10" creationId="{DB577A69-96E9-FD48-9613-97EF29E193FE}"/>
          </ac:picMkLst>
        </pc:picChg>
      </pc:sldChg>
      <pc:sldChg chg="addSp delSp modSp add">
        <pc:chgData name="Karjalainen Markus" userId="e13e659d-43e6-4ee7-86b0-d9ae8e2914b7" providerId="ADAL" clId="{E8FD2FA2-615D-8943-AD96-D0254FD2455C}" dt="2020-04-11T06:18:31.475" v="6847" actId="14100"/>
        <pc:sldMkLst>
          <pc:docMk/>
          <pc:sldMk cId="2668462039" sldId="263"/>
        </pc:sldMkLst>
        <pc:spChg chg="mod">
          <ac:chgData name="Karjalainen Markus" userId="e13e659d-43e6-4ee7-86b0-d9ae8e2914b7" providerId="ADAL" clId="{E8FD2FA2-615D-8943-AD96-D0254FD2455C}" dt="2020-04-05T08:16:10.869" v="1455" actId="14100"/>
          <ac:spMkLst>
            <pc:docMk/>
            <pc:sldMk cId="2668462039" sldId="263"/>
            <ac:spMk id="2" creationId="{6100CD32-AC5B-4043-9E8F-AADAAA2BBE19}"/>
          </ac:spMkLst>
        </pc:spChg>
        <pc:spChg chg="mod">
          <ac:chgData name="Karjalainen Markus" userId="e13e659d-43e6-4ee7-86b0-d9ae8e2914b7" providerId="ADAL" clId="{E8FD2FA2-615D-8943-AD96-D0254FD2455C}" dt="2020-04-11T06:18:04.815" v="6845" actId="20577"/>
          <ac:spMkLst>
            <pc:docMk/>
            <pc:sldMk cId="2668462039" sldId="263"/>
            <ac:spMk id="3" creationId="{2C44F9A0-8FC3-404E-A4E1-01D9730B7445}"/>
          </ac:spMkLst>
        </pc:spChg>
        <pc:picChg chg="add del mod">
          <ac:chgData name="Karjalainen Markus" userId="e13e659d-43e6-4ee7-86b0-d9ae8e2914b7" providerId="ADAL" clId="{E8FD2FA2-615D-8943-AD96-D0254FD2455C}" dt="2020-04-05T09:05:11.118" v="2337"/>
          <ac:picMkLst>
            <pc:docMk/>
            <pc:sldMk cId="2668462039" sldId="263"/>
            <ac:picMk id="5" creationId="{4C278CFF-9302-B94A-92F7-102629F0F2FE}"/>
          </ac:picMkLst>
        </pc:picChg>
        <pc:picChg chg="add mod">
          <ac:chgData name="Karjalainen Markus" userId="e13e659d-43e6-4ee7-86b0-d9ae8e2914b7" providerId="ADAL" clId="{E8FD2FA2-615D-8943-AD96-D0254FD2455C}" dt="2020-04-11T06:18:31.475" v="6847" actId="14100"/>
          <ac:picMkLst>
            <pc:docMk/>
            <pc:sldMk cId="2668462039" sldId="263"/>
            <ac:picMk id="7" creationId="{AF572F6D-D99D-1D49-B67C-602F72BFBF64}"/>
          </ac:picMkLst>
        </pc:picChg>
      </pc:sldChg>
      <pc:sldChg chg="addSp modSp add">
        <pc:chgData name="Karjalainen Markus" userId="e13e659d-43e6-4ee7-86b0-d9ae8e2914b7" providerId="ADAL" clId="{E8FD2FA2-615D-8943-AD96-D0254FD2455C}" dt="2020-04-05T15:48:10.956" v="6005" actId="1076"/>
        <pc:sldMkLst>
          <pc:docMk/>
          <pc:sldMk cId="3859769956" sldId="264"/>
        </pc:sldMkLst>
        <pc:spChg chg="mod">
          <ac:chgData name="Karjalainen Markus" userId="e13e659d-43e6-4ee7-86b0-d9ae8e2914b7" providerId="ADAL" clId="{E8FD2FA2-615D-8943-AD96-D0254FD2455C}" dt="2020-04-05T08:41:27.966" v="1919" actId="27636"/>
          <ac:spMkLst>
            <pc:docMk/>
            <pc:sldMk cId="3859769956" sldId="264"/>
            <ac:spMk id="2" creationId="{1FD9D755-4D06-6F4A-A6E5-84B8CCFA03D0}"/>
          </ac:spMkLst>
        </pc:spChg>
        <pc:spChg chg="mod">
          <ac:chgData name="Karjalainen Markus" userId="e13e659d-43e6-4ee7-86b0-d9ae8e2914b7" providerId="ADAL" clId="{E8FD2FA2-615D-8943-AD96-D0254FD2455C}" dt="2020-04-05T15:47:59.626" v="6004" actId="20577"/>
          <ac:spMkLst>
            <pc:docMk/>
            <pc:sldMk cId="3859769956" sldId="264"/>
            <ac:spMk id="3" creationId="{921A1FEF-1801-944F-8AB2-0CD902764628}"/>
          </ac:spMkLst>
        </pc:spChg>
        <pc:picChg chg="add mod">
          <ac:chgData name="Karjalainen Markus" userId="e13e659d-43e6-4ee7-86b0-d9ae8e2914b7" providerId="ADAL" clId="{E8FD2FA2-615D-8943-AD96-D0254FD2455C}" dt="2020-04-05T15:48:10.956" v="6005" actId="1076"/>
          <ac:picMkLst>
            <pc:docMk/>
            <pc:sldMk cId="3859769956" sldId="264"/>
            <ac:picMk id="5" creationId="{FB86A33C-ED7A-6A45-8A24-6927BBC1DE2E}"/>
          </ac:picMkLst>
        </pc:picChg>
      </pc:sldChg>
      <pc:sldChg chg="addSp delSp modSp add">
        <pc:chgData name="Karjalainen Markus" userId="e13e659d-43e6-4ee7-86b0-d9ae8e2914b7" providerId="ADAL" clId="{E8FD2FA2-615D-8943-AD96-D0254FD2455C}" dt="2020-04-05T15:51:14.717" v="6083" actId="20577"/>
        <pc:sldMkLst>
          <pc:docMk/>
          <pc:sldMk cId="3728615460" sldId="265"/>
        </pc:sldMkLst>
        <pc:spChg chg="mod">
          <ac:chgData name="Karjalainen Markus" userId="e13e659d-43e6-4ee7-86b0-d9ae8e2914b7" providerId="ADAL" clId="{E8FD2FA2-615D-8943-AD96-D0254FD2455C}" dt="2020-04-05T15:51:14.717" v="6083" actId="20577"/>
          <ac:spMkLst>
            <pc:docMk/>
            <pc:sldMk cId="3728615460" sldId="265"/>
            <ac:spMk id="3" creationId="{921A1FEF-1801-944F-8AB2-0CD902764628}"/>
          </ac:spMkLst>
        </pc:spChg>
        <pc:spChg chg="add del mod">
          <ac:chgData name="Karjalainen Markus" userId="e13e659d-43e6-4ee7-86b0-d9ae8e2914b7" providerId="ADAL" clId="{E8FD2FA2-615D-8943-AD96-D0254FD2455C}" dt="2020-04-05T11:44:15.527" v="4892"/>
          <ac:spMkLst>
            <pc:docMk/>
            <pc:sldMk cId="3728615460" sldId="265"/>
            <ac:spMk id="4" creationId="{C868BCAF-DC53-8147-A2D1-03D9DA48B39E}"/>
          </ac:spMkLst>
        </pc:spChg>
      </pc:sldChg>
      <pc:sldChg chg="addSp delSp modSp add">
        <pc:chgData name="Karjalainen Markus" userId="e13e659d-43e6-4ee7-86b0-d9ae8e2914b7" providerId="ADAL" clId="{E8FD2FA2-615D-8943-AD96-D0254FD2455C}" dt="2020-04-11T06:20:11.782" v="6849" actId="20577"/>
        <pc:sldMkLst>
          <pc:docMk/>
          <pc:sldMk cId="1987475293" sldId="266"/>
        </pc:sldMkLst>
        <pc:spChg chg="mod">
          <ac:chgData name="Karjalainen Markus" userId="e13e659d-43e6-4ee7-86b0-d9ae8e2914b7" providerId="ADAL" clId="{E8FD2FA2-615D-8943-AD96-D0254FD2455C}" dt="2020-04-05T10:46:12.905" v="3742" actId="20577"/>
          <ac:spMkLst>
            <pc:docMk/>
            <pc:sldMk cId="1987475293" sldId="266"/>
            <ac:spMk id="2" creationId="{9634EE7E-5999-B144-999F-0DCD61071AC1}"/>
          </ac:spMkLst>
        </pc:spChg>
        <pc:spChg chg="mod">
          <ac:chgData name="Karjalainen Markus" userId="e13e659d-43e6-4ee7-86b0-d9ae8e2914b7" providerId="ADAL" clId="{E8FD2FA2-615D-8943-AD96-D0254FD2455C}" dt="2020-04-11T06:20:11.782" v="6849" actId="20577"/>
          <ac:spMkLst>
            <pc:docMk/>
            <pc:sldMk cId="1987475293" sldId="266"/>
            <ac:spMk id="3" creationId="{CE40853E-14C5-2B4D-AC42-E3D48A1EC37E}"/>
          </ac:spMkLst>
        </pc:spChg>
        <pc:picChg chg="add mod">
          <ac:chgData name="Karjalainen Markus" userId="e13e659d-43e6-4ee7-86b0-d9ae8e2914b7" providerId="ADAL" clId="{E8FD2FA2-615D-8943-AD96-D0254FD2455C}" dt="2020-04-05T10:29:44.383" v="3643" actId="1076"/>
          <ac:picMkLst>
            <pc:docMk/>
            <pc:sldMk cId="1987475293" sldId="266"/>
            <ac:picMk id="5" creationId="{6977049D-003F-F841-A894-AE8F0CFE17A2}"/>
          </ac:picMkLst>
        </pc:picChg>
        <pc:picChg chg="add del mod">
          <ac:chgData name="Karjalainen Markus" userId="e13e659d-43e6-4ee7-86b0-d9ae8e2914b7" providerId="ADAL" clId="{E8FD2FA2-615D-8943-AD96-D0254FD2455C}" dt="2020-04-05T10:25:13.177" v="3550"/>
          <ac:picMkLst>
            <pc:docMk/>
            <pc:sldMk cId="1987475293" sldId="266"/>
            <ac:picMk id="7" creationId="{FCD093DB-9D1A-664B-AD3F-BEDE91020199}"/>
          </ac:picMkLst>
        </pc:picChg>
        <pc:picChg chg="add mod">
          <ac:chgData name="Karjalainen Markus" userId="e13e659d-43e6-4ee7-86b0-d9ae8e2914b7" providerId="ADAL" clId="{E8FD2FA2-615D-8943-AD96-D0254FD2455C}" dt="2020-04-05T10:50:24.905" v="3748" actId="1076"/>
          <ac:picMkLst>
            <pc:docMk/>
            <pc:sldMk cId="1987475293" sldId="266"/>
            <ac:picMk id="9" creationId="{70F1B590-D876-0B46-8E3B-4BAD7940709C}"/>
          </ac:picMkLst>
        </pc:picChg>
        <pc:picChg chg="add del mod">
          <ac:chgData name="Karjalainen Markus" userId="e13e659d-43e6-4ee7-86b0-d9ae8e2914b7" providerId="ADAL" clId="{E8FD2FA2-615D-8943-AD96-D0254FD2455C}" dt="2020-04-05T10:50:09.038" v="3745"/>
          <ac:picMkLst>
            <pc:docMk/>
            <pc:sldMk cId="1987475293" sldId="266"/>
            <ac:picMk id="10" creationId="{84A7CA25-CA1D-664C-B44C-835DA65C5BD5}"/>
          </ac:picMkLst>
        </pc:picChg>
      </pc:sldChg>
      <pc:sldChg chg="addSp delSp modSp add">
        <pc:chgData name="Karjalainen Markus" userId="e13e659d-43e6-4ee7-86b0-d9ae8e2914b7" providerId="ADAL" clId="{E8FD2FA2-615D-8943-AD96-D0254FD2455C}" dt="2020-04-05T11:41:32.567" v="4879" actId="20577"/>
        <pc:sldMkLst>
          <pc:docMk/>
          <pc:sldMk cId="761733155" sldId="267"/>
        </pc:sldMkLst>
        <pc:spChg chg="mod">
          <ac:chgData name="Karjalainen Markus" userId="e13e659d-43e6-4ee7-86b0-d9ae8e2914b7" providerId="ADAL" clId="{E8FD2FA2-615D-8943-AD96-D0254FD2455C}" dt="2020-04-05T10:51:06.885" v="3764" actId="27636"/>
          <ac:spMkLst>
            <pc:docMk/>
            <pc:sldMk cId="761733155" sldId="267"/>
            <ac:spMk id="2" creationId="{D4FF642D-6C60-5C4C-A7FA-87C746E2F30B}"/>
          </ac:spMkLst>
        </pc:spChg>
        <pc:spChg chg="mod">
          <ac:chgData name="Karjalainen Markus" userId="e13e659d-43e6-4ee7-86b0-d9ae8e2914b7" providerId="ADAL" clId="{E8FD2FA2-615D-8943-AD96-D0254FD2455C}" dt="2020-04-05T11:41:32.567" v="4879" actId="20577"/>
          <ac:spMkLst>
            <pc:docMk/>
            <pc:sldMk cId="761733155" sldId="267"/>
            <ac:spMk id="3" creationId="{A787A0EB-735C-7841-AB9E-49C42C83F37F}"/>
          </ac:spMkLst>
        </pc:spChg>
        <pc:picChg chg="add del mod">
          <ac:chgData name="Karjalainen Markus" userId="e13e659d-43e6-4ee7-86b0-d9ae8e2914b7" providerId="ADAL" clId="{E8FD2FA2-615D-8943-AD96-D0254FD2455C}" dt="2020-04-05T11:20:18.941" v="4164"/>
          <ac:picMkLst>
            <pc:docMk/>
            <pc:sldMk cId="761733155" sldId="267"/>
            <ac:picMk id="5" creationId="{079BE141-1530-1542-85CE-2DBBFA33F7A7}"/>
          </ac:picMkLst>
        </pc:picChg>
        <pc:picChg chg="add mod">
          <ac:chgData name="Karjalainen Markus" userId="e13e659d-43e6-4ee7-86b0-d9ae8e2914b7" providerId="ADAL" clId="{E8FD2FA2-615D-8943-AD96-D0254FD2455C}" dt="2020-04-05T11:38:17.256" v="4789" actId="1076"/>
          <ac:picMkLst>
            <pc:docMk/>
            <pc:sldMk cId="761733155" sldId="267"/>
            <ac:picMk id="7" creationId="{E5F613D4-D384-2643-B38D-986710287C21}"/>
          </ac:picMkLst>
        </pc:picChg>
      </pc:sldChg>
      <pc:sldChg chg="addSp delSp modSp add">
        <pc:chgData name="Karjalainen Markus" userId="e13e659d-43e6-4ee7-86b0-d9ae8e2914b7" providerId="ADAL" clId="{E8FD2FA2-615D-8943-AD96-D0254FD2455C}" dt="2020-04-11T06:22:13.064" v="6887" actId="1076"/>
        <pc:sldMkLst>
          <pc:docMk/>
          <pc:sldMk cId="2824280598" sldId="268"/>
        </pc:sldMkLst>
        <pc:spChg chg="mod">
          <ac:chgData name="Karjalainen Markus" userId="e13e659d-43e6-4ee7-86b0-d9ae8e2914b7" providerId="ADAL" clId="{E8FD2FA2-615D-8943-AD96-D0254FD2455C}" dt="2020-04-05T12:28:55.517" v="5004" actId="14100"/>
          <ac:spMkLst>
            <pc:docMk/>
            <pc:sldMk cId="2824280598" sldId="268"/>
            <ac:spMk id="2" creationId="{47E0A818-8139-6A4D-BE10-920199E1976A}"/>
          </ac:spMkLst>
        </pc:spChg>
        <pc:spChg chg="mod">
          <ac:chgData name="Karjalainen Markus" userId="e13e659d-43e6-4ee7-86b0-d9ae8e2914b7" providerId="ADAL" clId="{E8FD2FA2-615D-8943-AD96-D0254FD2455C}" dt="2020-04-11T06:21:46.822" v="6884" actId="20577"/>
          <ac:spMkLst>
            <pc:docMk/>
            <pc:sldMk cId="2824280598" sldId="268"/>
            <ac:spMk id="3" creationId="{34F3BCAC-FAF6-FC44-96FF-EFAE4F1DDCAC}"/>
          </ac:spMkLst>
        </pc:spChg>
        <pc:picChg chg="add del mod">
          <ac:chgData name="Karjalainen Markus" userId="e13e659d-43e6-4ee7-86b0-d9ae8e2914b7" providerId="ADAL" clId="{E8FD2FA2-615D-8943-AD96-D0254FD2455C}" dt="2020-04-05T15:24:20.881" v="5723"/>
          <ac:picMkLst>
            <pc:docMk/>
            <pc:sldMk cId="2824280598" sldId="268"/>
            <ac:picMk id="5" creationId="{548FA8F0-36F8-F445-921B-6F31BB1B54E1}"/>
          </ac:picMkLst>
        </pc:picChg>
        <pc:picChg chg="add del mod">
          <ac:chgData name="Karjalainen Markus" userId="e13e659d-43e6-4ee7-86b0-d9ae8e2914b7" providerId="ADAL" clId="{E8FD2FA2-615D-8943-AD96-D0254FD2455C}" dt="2020-04-05T12:34:24.900" v="5114"/>
          <ac:picMkLst>
            <pc:docMk/>
            <pc:sldMk cId="2824280598" sldId="268"/>
            <ac:picMk id="6" creationId="{2F24C121-8FB3-734C-A343-E1B48F958605}"/>
          </ac:picMkLst>
        </pc:picChg>
        <pc:picChg chg="add del mod">
          <ac:chgData name="Karjalainen Markus" userId="e13e659d-43e6-4ee7-86b0-d9ae8e2914b7" providerId="ADAL" clId="{E8FD2FA2-615D-8943-AD96-D0254FD2455C}" dt="2020-04-05T15:14:49.406" v="5525"/>
          <ac:picMkLst>
            <pc:docMk/>
            <pc:sldMk cId="2824280598" sldId="268"/>
            <ac:picMk id="8" creationId="{6AC9C5E9-4C8E-2A43-9AED-35E7CD4B1875}"/>
          </ac:picMkLst>
        </pc:picChg>
        <pc:picChg chg="add mod">
          <ac:chgData name="Karjalainen Markus" userId="e13e659d-43e6-4ee7-86b0-d9ae8e2914b7" providerId="ADAL" clId="{E8FD2FA2-615D-8943-AD96-D0254FD2455C}" dt="2020-04-11T06:22:02.480" v="6885" actId="1076"/>
          <ac:picMkLst>
            <pc:docMk/>
            <pc:sldMk cId="2824280598" sldId="268"/>
            <ac:picMk id="10" creationId="{7D3AD189-BBA9-C74B-97FC-3A92737EFD85}"/>
          </ac:picMkLst>
        </pc:picChg>
        <pc:picChg chg="add mod">
          <ac:chgData name="Karjalainen Markus" userId="e13e659d-43e6-4ee7-86b0-d9ae8e2914b7" providerId="ADAL" clId="{E8FD2FA2-615D-8943-AD96-D0254FD2455C}" dt="2020-04-11T06:22:13.064" v="6887" actId="1076"/>
          <ac:picMkLst>
            <pc:docMk/>
            <pc:sldMk cId="2824280598" sldId="268"/>
            <ac:picMk id="12" creationId="{F1BF54B5-EBC9-4049-B64B-46D47363A32B}"/>
          </ac:picMkLst>
        </pc:picChg>
        <pc:picChg chg="add del mod">
          <ac:chgData name="Karjalainen Markus" userId="e13e659d-43e6-4ee7-86b0-d9ae8e2914b7" providerId="ADAL" clId="{E8FD2FA2-615D-8943-AD96-D0254FD2455C}" dt="2020-04-05T15:37:24.063" v="5970"/>
          <ac:picMkLst>
            <pc:docMk/>
            <pc:sldMk cId="2824280598" sldId="268"/>
            <ac:picMk id="13" creationId="{3C6784FF-E472-D646-B53F-CC87974F560A}"/>
          </ac:picMkLst>
        </pc:picChg>
      </pc:sldChg>
      <pc:sldChg chg="addSp delSp modSp add">
        <pc:chgData name="Karjalainen Markus" userId="e13e659d-43e6-4ee7-86b0-d9ae8e2914b7" providerId="ADAL" clId="{E8FD2FA2-615D-8943-AD96-D0254FD2455C}" dt="2020-04-05T16:28:32.252" v="6489" actId="20577"/>
        <pc:sldMkLst>
          <pc:docMk/>
          <pc:sldMk cId="2411757419" sldId="269"/>
        </pc:sldMkLst>
        <pc:spChg chg="mod">
          <ac:chgData name="Karjalainen Markus" userId="e13e659d-43e6-4ee7-86b0-d9ae8e2914b7" providerId="ADAL" clId="{E8FD2FA2-615D-8943-AD96-D0254FD2455C}" dt="2020-04-05T16:12:25.410" v="6110" actId="27636"/>
          <ac:spMkLst>
            <pc:docMk/>
            <pc:sldMk cId="2411757419" sldId="269"/>
            <ac:spMk id="2" creationId="{A67CE835-C504-1449-AFD4-28F79B4BE433}"/>
          </ac:spMkLst>
        </pc:spChg>
        <pc:spChg chg="mod">
          <ac:chgData name="Karjalainen Markus" userId="e13e659d-43e6-4ee7-86b0-d9ae8e2914b7" providerId="ADAL" clId="{E8FD2FA2-615D-8943-AD96-D0254FD2455C}" dt="2020-04-05T16:28:32.252" v="6489" actId="20577"/>
          <ac:spMkLst>
            <pc:docMk/>
            <pc:sldMk cId="2411757419" sldId="269"/>
            <ac:spMk id="3" creationId="{080B1446-EDC0-9041-90FD-87F9B73428C8}"/>
          </ac:spMkLst>
        </pc:spChg>
        <pc:picChg chg="add del mod">
          <ac:chgData name="Karjalainen Markus" userId="e13e659d-43e6-4ee7-86b0-d9ae8e2914b7" providerId="ADAL" clId="{E8FD2FA2-615D-8943-AD96-D0254FD2455C}" dt="2020-04-05T16:23:32.146" v="6420"/>
          <ac:picMkLst>
            <pc:docMk/>
            <pc:sldMk cId="2411757419" sldId="269"/>
            <ac:picMk id="5" creationId="{CB214EEC-1014-E441-AB0B-868D3B931006}"/>
          </ac:picMkLst>
        </pc:picChg>
        <pc:picChg chg="add mod">
          <ac:chgData name="Karjalainen Markus" userId="e13e659d-43e6-4ee7-86b0-d9ae8e2914b7" providerId="ADAL" clId="{E8FD2FA2-615D-8943-AD96-D0254FD2455C}" dt="2020-04-05T16:24:15.109" v="6426" actId="14100"/>
          <ac:picMkLst>
            <pc:docMk/>
            <pc:sldMk cId="2411757419" sldId="269"/>
            <ac:picMk id="7" creationId="{14B56D58-012E-E543-AEB8-13684D816B31}"/>
          </ac:picMkLst>
        </pc:picChg>
      </pc:sldChg>
      <pc:sldChg chg="addSp modSp add">
        <pc:chgData name="Karjalainen Markus" userId="e13e659d-43e6-4ee7-86b0-d9ae8e2914b7" providerId="ADAL" clId="{E8FD2FA2-615D-8943-AD96-D0254FD2455C}" dt="2020-05-02T04:36:54.537" v="6951" actId="14100"/>
        <pc:sldMkLst>
          <pc:docMk/>
          <pc:sldMk cId="4218050944" sldId="270"/>
        </pc:sldMkLst>
        <pc:spChg chg="mod">
          <ac:chgData name="Karjalainen Markus" userId="e13e659d-43e6-4ee7-86b0-d9ae8e2914b7" providerId="ADAL" clId="{E8FD2FA2-615D-8943-AD96-D0254FD2455C}" dt="2020-04-05T16:30:07.356" v="6501" actId="27636"/>
          <ac:spMkLst>
            <pc:docMk/>
            <pc:sldMk cId="4218050944" sldId="270"/>
            <ac:spMk id="2" creationId="{1121A85C-15CC-304C-99A8-E76F71A62367}"/>
          </ac:spMkLst>
        </pc:spChg>
        <pc:spChg chg="mod">
          <ac:chgData name="Karjalainen Markus" userId="e13e659d-43e6-4ee7-86b0-d9ae8e2914b7" providerId="ADAL" clId="{E8FD2FA2-615D-8943-AD96-D0254FD2455C}" dt="2020-04-11T07:52:14.985" v="6937" actId="20577"/>
          <ac:spMkLst>
            <pc:docMk/>
            <pc:sldMk cId="4218050944" sldId="270"/>
            <ac:spMk id="3" creationId="{44EA5119-16EF-CB4C-AAC2-33C22675B214}"/>
          </ac:spMkLst>
        </pc:spChg>
        <pc:picChg chg="add mod">
          <ac:chgData name="Karjalainen Markus" userId="e13e659d-43e6-4ee7-86b0-d9ae8e2914b7" providerId="ADAL" clId="{E8FD2FA2-615D-8943-AD96-D0254FD2455C}" dt="2020-04-11T07:53:32.562" v="6944" actId="1076"/>
          <ac:picMkLst>
            <pc:docMk/>
            <pc:sldMk cId="4218050944" sldId="270"/>
            <ac:picMk id="5" creationId="{E991F200-338D-004A-9B85-12137402D6EC}"/>
          </ac:picMkLst>
        </pc:picChg>
        <pc:picChg chg="add mod">
          <ac:chgData name="Karjalainen Markus" userId="e13e659d-43e6-4ee7-86b0-d9ae8e2914b7" providerId="ADAL" clId="{E8FD2FA2-615D-8943-AD96-D0254FD2455C}" dt="2020-05-02T04:36:54.537" v="6951" actId="14100"/>
          <ac:picMkLst>
            <pc:docMk/>
            <pc:sldMk cId="4218050944" sldId="270"/>
            <ac:picMk id="6" creationId="{22CD2528-41CD-7D4F-A968-748E019EFD11}"/>
          </ac:picMkLst>
        </pc:picChg>
      </pc:sldChg>
      <pc:sldChg chg="addSp delSp modSp add">
        <pc:chgData name="Karjalainen Markus" userId="e13e659d-43e6-4ee7-86b0-d9ae8e2914b7" providerId="ADAL" clId="{E8FD2FA2-615D-8943-AD96-D0254FD2455C}" dt="2020-05-03T09:53:17.933" v="7457" actId="20577"/>
        <pc:sldMkLst>
          <pc:docMk/>
          <pc:sldMk cId="2825165105" sldId="271"/>
        </pc:sldMkLst>
        <pc:spChg chg="mod">
          <ac:chgData name="Karjalainen Markus" userId="e13e659d-43e6-4ee7-86b0-d9ae8e2914b7" providerId="ADAL" clId="{E8FD2FA2-615D-8943-AD96-D0254FD2455C}" dt="2020-05-02T04:49:56.972" v="6974" actId="14100"/>
          <ac:spMkLst>
            <pc:docMk/>
            <pc:sldMk cId="2825165105" sldId="271"/>
            <ac:spMk id="2" creationId="{609D7459-668E-D240-B229-DCC478BA1FDE}"/>
          </ac:spMkLst>
        </pc:spChg>
        <pc:spChg chg="del">
          <ac:chgData name="Karjalainen Markus" userId="e13e659d-43e6-4ee7-86b0-d9ae8e2914b7" providerId="ADAL" clId="{E8FD2FA2-615D-8943-AD96-D0254FD2455C}" dt="2020-05-02T04:55:56.078" v="6975"/>
          <ac:spMkLst>
            <pc:docMk/>
            <pc:sldMk cId="2825165105" sldId="271"/>
            <ac:spMk id="3" creationId="{D715B616-447B-A140-AA77-49699B0AEB15}"/>
          </ac:spMkLst>
        </pc:spChg>
        <pc:spChg chg="add del mod">
          <ac:chgData name="Karjalainen Markus" userId="e13e659d-43e6-4ee7-86b0-d9ae8e2914b7" providerId="ADAL" clId="{E8FD2FA2-615D-8943-AD96-D0254FD2455C}" dt="2020-05-02T05:00:05.823" v="6981"/>
          <ac:spMkLst>
            <pc:docMk/>
            <pc:sldMk cId="2825165105" sldId="271"/>
            <ac:spMk id="6" creationId="{BF006387-500D-FF41-9B8F-C3A639FE112C}"/>
          </ac:spMkLst>
        </pc:spChg>
        <pc:spChg chg="add del mod">
          <ac:chgData name="Karjalainen Markus" userId="e13e659d-43e6-4ee7-86b0-d9ae8e2914b7" providerId="ADAL" clId="{E8FD2FA2-615D-8943-AD96-D0254FD2455C}" dt="2020-05-02T05:00:32.480" v="6989"/>
          <ac:spMkLst>
            <pc:docMk/>
            <pc:sldMk cId="2825165105" sldId="271"/>
            <ac:spMk id="9" creationId="{970CBDBA-370B-5742-B4FF-30EAD75953C1}"/>
          </ac:spMkLst>
        </pc:spChg>
        <pc:spChg chg="add del mod">
          <ac:chgData name="Karjalainen Markus" userId="e13e659d-43e6-4ee7-86b0-d9ae8e2914b7" providerId="ADAL" clId="{E8FD2FA2-615D-8943-AD96-D0254FD2455C}" dt="2020-05-02T05:00:38.102" v="6992"/>
          <ac:spMkLst>
            <pc:docMk/>
            <pc:sldMk cId="2825165105" sldId="271"/>
            <ac:spMk id="10" creationId="{D62C788D-B0EB-0F4C-8E29-8AB9F5ACAC7A}"/>
          </ac:spMkLst>
        </pc:spChg>
        <pc:spChg chg="add del mod">
          <ac:chgData name="Karjalainen Markus" userId="e13e659d-43e6-4ee7-86b0-d9ae8e2914b7" providerId="ADAL" clId="{E8FD2FA2-615D-8943-AD96-D0254FD2455C}" dt="2020-05-02T05:01:14.771" v="6998"/>
          <ac:spMkLst>
            <pc:docMk/>
            <pc:sldMk cId="2825165105" sldId="271"/>
            <ac:spMk id="11" creationId="{A7869AA0-FB64-BB41-BE1D-B760B1ED3299}"/>
          </ac:spMkLst>
        </pc:spChg>
        <pc:spChg chg="add del mod">
          <ac:chgData name="Karjalainen Markus" userId="e13e659d-43e6-4ee7-86b0-d9ae8e2914b7" providerId="ADAL" clId="{E8FD2FA2-615D-8943-AD96-D0254FD2455C}" dt="2020-05-02T05:02:00.393" v="7010"/>
          <ac:spMkLst>
            <pc:docMk/>
            <pc:sldMk cId="2825165105" sldId="271"/>
            <ac:spMk id="12" creationId="{7DB16C9F-909B-A64D-AC29-3F712B5E124F}"/>
          </ac:spMkLst>
        </pc:spChg>
        <pc:spChg chg="add del mod">
          <ac:chgData name="Karjalainen Markus" userId="e13e659d-43e6-4ee7-86b0-d9ae8e2914b7" providerId="ADAL" clId="{E8FD2FA2-615D-8943-AD96-D0254FD2455C}" dt="2020-05-02T05:01:59.516" v="7008"/>
          <ac:spMkLst>
            <pc:docMk/>
            <pc:sldMk cId="2825165105" sldId="271"/>
            <ac:spMk id="13" creationId="{94096A47-D553-2D41-9DA1-46EF91B636B2}"/>
          </ac:spMkLst>
        </pc:spChg>
        <pc:spChg chg="add mod">
          <ac:chgData name="Karjalainen Markus" userId="e13e659d-43e6-4ee7-86b0-d9ae8e2914b7" providerId="ADAL" clId="{E8FD2FA2-615D-8943-AD96-D0254FD2455C}" dt="2020-05-03T09:53:17.933" v="7457" actId="20577"/>
          <ac:spMkLst>
            <pc:docMk/>
            <pc:sldMk cId="2825165105" sldId="271"/>
            <ac:spMk id="14" creationId="{30F24E75-F06C-E64C-AF28-E0E73C8E39B5}"/>
          </ac:spMkLst>
        </pc:spChg>
        <pc:picChg chg="add del mod">
          <ac:chgData name="Karjalainen Markus" userId="e13e659d-43e6-4ee7-86b0-d9ae8e2914b7" providerId="ADAL" clId="{E8FD2FA2-615D-8943-AD96-D0254FD2455C}" dt="2020-05-02T04:59:33.477" v="6980"/>
          <ac:picMkLst>
            <pc:docMk/>
            <pc:sldMk cId="2825165105" sldId="271"/>
            <ac:picMk id="5" creationId="{85DC61E6-C740-D640-BF70-0F4253BCB50B}"/>
          </ac:picMkLst>
        </pc:picChg>
        <pc:picChg chg="add del mod">
          <ac:chgData name="Karjalainen Markus" userId="e13e659d-43e6-4ee7-86b0-d9ae8e2914b7" providerId="ADAL" clId="{E8FD2FA2-615D-8943-AD96-D0254FD2455C}" dt="2020-05-02T05:01:59.508" v="7006"/>
          <ac:picMkLst>
            <pc:docMk/>
            <pc:sldMk cId="2825165105" sldId="271"/>
            <ac:picMk id="8" creationId="{68FE2A16-AF9C-A24D-843A-75108412E1C1}"/>
          </ac:picMkLst>
        </pc:picChg>
        <pc:picChg chg="add mod">
          <ac:chgData name="Karjalainen Markus" userId="e13e659d-43e6-4ee7-86b0-d9ae8e2914b7" providerId="ADAL" clId="{E8FD2FA2-615D-8943-AD96-D0254FD2455C}" dt="2020-05-03T09:53:17.518" v="7456" actId="1076"/>
          <ac:picMkLst>
            <pc:docMk/>
            <pc:sldMk cId="2825165105" sldId="271"/>
            <ac:picMk id="16" creationId="{90EB0D4B-5775-4449-BE8D-B4E03E45CC90}"/>
          </ac:picMkLst>
        </pc:picChg>
      </pc:sldChg>
      <pc:sldChg chg="addSp modSp add">
        <pc:chgData name="Karjalainen Markus" userId="e13e659d-43e6-4ee7-86b0-d9ae8e2914b7" providerId="ADAL" clId="{E8FD2FA2-615D-8943-AD96-D0254FD2455C}" dt="2020-05-03T13:56:23.227" v="8895" actId="20577"/>
        <pc:sldMkLst>
          <pc:docMk/>
          <pc:sldMk cId="1504795693" sldId="272"/>
        </pc:sldMkLst>
        <pc:spChg chg="mod">
          <ac:chgData name="Karjalainen Markus" userId="e13e659d-43e6-4ee7-86b0-d9ae8e2914b7" providerId="ADAL" clId="{E8FD2FA2-615D-8943-AD96-D0254FD2455C}" dt="2020-05-03T09:53:44.067" v="7476" actId="14100"/>
          <ac:spMkLst>
            <pc:docMk/>
            <pc:sldMk cId="1504795693" sldId="272"/>
            <ac:spMk id="2" creationId="{0961B068-CFE8-9E48-B799-02BD11861B15}"/>
          </ac:spMkLst>
        </pc:spChg>
        <pc:spChg chg="mod">
          <ac:chgData name="Karjalainen Markus" userId="e13e659d-43e6-4ee7-86b0-d9ae8e2914b7" providerId="ADAL" clId="{E8FD2FA2-615D-8943-AD96-D0254FD2455C}" dt="2020-05-03T13:56:23.227" v="8895" actId="20577"/>
          <ac:spMkLst>
            <pc:docMk/>
            <pc:sldMk cId="1504795693" sldId="272"/>
            <ac:spMk id="3" creationId="{348182E8-CE41-B54F-A266-07A1D65A5AD9}"/>
          </ac:spMkLst>
        </pc:spChg>
        <pc:picChg chg="add mod">
          <ac:chgData name="Karjalainen Markus" userId="e13e659d-43e6-4ee7-86b0-d9ae8e2914b7" providerId="ADAL" clId="{E8FD2FA2-615D-8943-AD96-D0254FD2455C}" dt="2020-05-03T13:27:33.296" v="7508" actId="1076"/>
          <ac:picMkLst>
            <pc:docMk/>
            <pc:sldMk cId="1504795693" sldId="272"/>
            <ac:picMk id="5" creationId="{73CFA723-C880-9345-A2E6-F4A67B341ECB}"/>
          </ac:picMkLst>
        </pc:picChg>
      </pc:sldChg>
      <pc:sldChg chg="modSp add del">
        <pc:chgData name="Karjalainen Markus" userId="e13e659d-43e6-4ee7-86b0-d9ae8e2914b7" providerId="ADAL" clId="{E8FD2FA2-615D-8943-AD96-D0254FD2455C}" dt="2020-05-03T09:53:17.174" v="7455"/>
        <pc:sldMkLst>
          <pc:docMk/>
          <pc:sldMk cId="2989767269" sldId="272"/>
        </pc:sldMkLst>
        <pc:spChg chg="mod">
          <ac:chgData name="Karjalainen Markus" userId="e13e659d-43e6-4ee7-86b0-d9ae8e2914b7" providerId="ADAL" clId="{E8FD2FA2-615D-8943-AD96-D0254FD2455C}" dt="2020-05-03T09:53:16.687" v="7454" actId="20577"/>
          <ac:spMkLst>
            <pc:docMk/>
            <pc:sldMk cId="2989767269" sldId="272"/>
            <ac:spMk id="2" creationId="{0B78E9BB-FE4F-CA48-BD43-E371A21D6858}"/>
          </ac:spMkLst>
        </pc:spChg>
        <pc:spChg chg="mod">
          <ac:chgData name="Karjalainen Markus" userId="e13e659d-43e6-4ee7-86b0-d9ae8e2914b7" providerId="ADAL" clId="{E8FD2FA2-615D-8943-AD96-D0254FD2455C}" dt="2020-05-03T09:53:15.902" v="7452" actId="15"/>
          <ac:spMkLst>
            <pc:docMk/>
            <pc:sldMk cId="2989767269" sldId="272"/>
            <ac:spMk id="3" creationId="{A2338702-ACBE-C140-B6D4-0034B9B8B813}"/>
          </ac:spMkLst>
        </pc:spChg>
      </pc:sldChg>
      <pc:sldChg chg="add del">
        <pc:chgData name="Karjalainen Markus" userId="e13e659d-43e6-4ee7-86b0-d9ae8e2914b7" providerId="ADAL" clId="{E8FD2FA2-615D-8943-AD96-D0254FD2455C}" dt="2020-05-03T13:37:53.482" v="8097" actId="2696"/>
        <pc:sldMkLst>
          <pc:docMk/>
          <pc:sldMk cId="3543719502" sldId="273"/>
        </pc:sldMkLst>
      </pc:sldChg>
      <pc:sldChg chg="modSp add">
        <pc:chgData name="Karjalainen Markus" userId="e13e659d-43e6-4ee7-86b0-d9ae8e2914b7" providerId="ADAL" clId="{E8FD2FA2-615D-8943-AD96-D0254FD2455C}" dt="2020-05-03T18:01:53.570" v="9426" actId="20577"/>
        <pc:sldMkLst>
          <pc:docMk/>
          <pc:sldMk cId="3522200355" sldId="274"/>
        </pc:sldMkLst>
        <pc:spChg chg="mod">
          <ac:chgData name="Karjalainen Markus" userId="e13e659d-43e6-4ee7-86b0-d9ae8e2914b7" providerId="ADAL" clId="{E8FD2FA2-615D-8943-AD96-D0254FD2455C}" dt="2020-05-03T18:01:53.570" v="9426" actId="20577"/>
          <ac:spMkLst>
            <pc:docMk/>
            <pc:sldMk cId="3522200355" sldId="274"/>
            <ac:spMk id="3" creationId="{348182E8-CE41-B54F-A266-07A1D65A5AD9}"/>
          </ac:spMkLst>
        </pc:spChg>
      </pc:sldChg>
      <pc:sldChg chg="modSp add">
        <pc:chgData name="Karjalainen Markus" userId="e13e659d-43e6-4ee7-86b0-d9ae8e2914b7" providerId="ADAL" clId="{E8FD2FA2-615D-8943-AD96-D0254FD2455C}" dt="2020-05-03T18:02:31.760" v="9429" actId="20577"/>
        <pc:sldMkLst>
          <pc:docMk/>
          <pc:sldMk cId="2525044478" sldId="275"/>
        </pc:sldMkLst>
        <pc:spChg chg="mod">
          <ac:chgData name="Karjalainen Markus" userId="e13e659d-43e6-4ee7-86b0-d9ae8e2914b7" providerId="ADAL" clId="{E8FD2FA2-615D-8943-AD96-D0254FD2455C}" dt="2020-05-03T18:02:31.760" v="9429" actId="20577"/>
          <ac:spMkLst>
            <pc:docMk/>
            <pc:sldMk cId="2525044478" sldId="275"/>
            <ac:spMk id="3" creationId="{348182E8-CE41-B54F-A266-07A1D65A5AD9}"/>
          </ac:spMkLst>
        </pc:spChg>
      </pc:sldChg>
      <pc:sldChg chg="modSp add">
        <pc:chgData name="Karjalainen Markus" userId="e13e659d-43e6-4ee7-86b0-d9ae8e2914b7" providerId="ADAL" clId="{E8FD2FA2-615D-8943-AD96-D0254FD2455C}" dt="2020-05-03T18:03:19.163" v="9438" actId="27636"/>
        <pc:sldMkLst>
          <pc:docMk/>
          <pc:sldMk cId="3033085086" sldId="276"/>
        </pc:sldMkLst>
        <pc:spChg chg="mod">
          <ac:chgData name="Karjalainen Markus" userId="e13e659d-43e6-4ee7-86b0-d9ae8e2914b7" providerId="ADAL" clId="{E8FD2FA2-615D-8943-AD96-D0254FD2455C}" dt="2020-05-03T18:03:19.163" v="9438" actId="27636"/>
          <ac:spMkLst>
            <pc:docMk/>
            <pc:sldMk cId="3033085086" sldId="276"/>
            <ac:spMk id="3" creationId="{348182E8-CE41-B54F-A266-07A1D65A5AD9}"/>
          </ac:spMkLst>
        </pc:spChg>
      </pc:sldChg>
      <pc:sldChg chg="modSp add">
        <pc:chgData name="Karjalainen Markus" userId="e13e659d-43e6-4ee7-86b0-d9ae8e2914b7" providerId="ADAL" clId="{E8FD2FA2-615D-8943-AD96-D0254FD2455C}" dt="2020-05-03T14:06:38.811" v="9417" actId="20577"/>
        <pc:sldMkLst>
          <pc:docMk/>
          <pc:sldMk cId="100582344" sldId="277"/>
        </pc:sldMkLst>
        <pc:spChg chg="mod">
          <ac:chgData name="Karjalainen Markus" userId="e13e659d-43e6-4ee7-86b0-d9ae8e2914b7" providerId="ADAL" clId="{E8FD2FA2-615D-8943-AD96-D0254FD2455C}" dt="2020-05-03T14:05:45.758" v="9365" actId="20577"/>
          <ac:spMkLst>
            <pc:docMk/>
            <pc:sldMk cId="100582344" sldId="277"/>
            <ac:spMk id="2" creationId="{E7EE2524-A89B-2740-91B9-0574D9B5F579}"/>
          </ac:spMkLst>
        </pc:spChg>
        <pc:spChg chg="mod">
          <ac:chgData name="Karjalainen Markus" userId="e13e659d-43e6-4ee7-86b0-d9ae8e2914b7" providerId="ADAL" clId="{E8FD2FA2-615D-8943-AD96-D0254FD2455C}" dt="2020-05-03T14:06:38.811" v="9417" actId="20577"/>
          <ac:spMkLst>
            <pc:docMk/>
            <pc:sldMk cId="100582344" sldId="277"/>
            <ac:spMk id="3" creationId="{F0626DA0-2892-9348-89CF-C399FA0F92E9}"/>
          </ac:spMkLst>
        </pc:spChg>
      </pc:sldChg>
    </pc:docChg>
  </pc:docChgLst>
  <pc:docChgLst>
    <pc:chgData name="Karjalainen Markus" userId="e13e659d-43e6-4ee7-86b0-d9ae8e2914b7" providerId="ADAL" clId="{AC7C1CF7-ECE6-C544-9E9E-73240253A480}"/>
    <pc:docChg chg="custSel addSld modSld">
      <pc:chgData name="Karjalainen Markus" userId="e13e659d-43e6-4ee7-86b0-d9ae8e2914b7" providerId="ADAL" clId="{AC7C1CF7-ECE6-C544-9E9E-73240253A480}" dt="2020-05-23T12:16:01.882" v="1587" actId="20577"/>
      <pc:docMkLst>
        <pc:docMk/>
      </pc:docMkLst>
      <pc:sldChg chg="modSp">
        <pc:chgData name="Karjalainen Markus" userId="e13e659d-43e6-4ee7-86b0-d9ae8e2914b7" providerId="ADAL" clId="{AC7C1CF7-ECE6-C544-9E9E-73240253A480}" dt="2020-05-21T06:48:13.928" v="282" actId="20577"/>
        <pc:sldMkLst>
          <pc:docMk/>
          <pc:sldMk cId="3006206602" sldId="256"/>
        </pc:sldMkLst>
        <pc:spChg chg="mod">
          <ac:chgData name="Karjalainen Markus" userId="e13e659d-43e6-4ee7-86b0-d9ae8e2914b7" providerId="ADAL" clId="{AC7C1CF7-ECE6-C544-9E9E-73240253A480}" dt="2020-05-21T06:39:33.174" v="57" actId="20577"/>
          <ac:spMkLst>
            <pc:docMk/>
            <pc:sldMk cId="3006206602" sldId="256"/>
            <ac:spMk id="2" creationId="{C7A2C064-D815-BA48-80D6-904C102D791A}"/>
          </ac:spMkLst>
        </pc:spChg>
        <pc:spChg chg="mod">
          <ac:chgData name="Karjalainen Markus" userId="e13e659d-43e6-4ee7-86b0-d9ae8e2914b7" providerId="ADAL" clId="{AC7C1CF7-ECE6-C544-9E9E-73240253A480}" dt="2020-05-21T06:48:13.928" v="282" actId="20577"/>
          <ac:spMkLst>
            <pc:docMk/>
            <pc:sldMk cId="3006206602" sldId="256"/>
            <ac:spMk id="3" creationId="{F0EC5097-63CC-CE46-A9E0-5E96BD7532A5}"/>
          </ac:spMkLst>
        </pc:spChg>
      </pc:sldChg>
      <pc:sldChg chg="modSp">
        <pc:chgData name="Karjalainen Markus" userId="e13e659d-43e6-4ee7-86b0-d9ae8e2914b7" providerId="ADAL" clId="{AC7C1CF7-ECE6-C544-9E9E-73240253A480}" dt="2020-05-21T07:21:53.091" v="1332" actId="20577"/>
        <pc:sldMkLst>
          <pc:docMk/>
          <pc:sldMk cId="2668462039" sldId="263"/>
        </pc:sldMkLst>
        <pc:spChg chg="mod">
          <ac:chgData name="Karjalainen Markus" userId="e13e659d-43e6-4ee7-86b0-d9ae8e2914b7" providerId="ADAL" clId="{AC7C1CF7-ECE6-C544-9E9E-73240253A480}" dt="2020-05-21T07:21:53.091" v="1332" actId="20577"/>
          <ac:spMkLst>
            <pc:docMk/>
            <pc:sldMk cId="2668462039" sldId="263"/>
            <ac:spMk id="2" creationId="{6100CD32-AC5B-4043-9E8F-AADAAA2BBE19}"/>
          </ac:spMkLst>
        </pc:spChg>
        <pc:spChg chg="mod">
          <ac:chgData name="Karjalainen Markus" userId="e13e659d-43e6-4ee7-86b0-d9ae8e2914b7" providerId="ADAL" clId="{AC7C1CF7-ECE6-C544-9E9E-73240253A480}" dt="2020-05-21T07:15:05.472" v="1217" actId="20577"/>
          <ac:spMkLst>
            <pc:docMk/>
            <pc:sldMk cId="2668462039" sldId="263"/>
            <ac:spMk id="3" creationId="{2C44F9A0-8FC3-404E-A4E1-01D9730B7445}"/>
          </ac:spMkLst>
        </pc:spChg>
      </pc:sldChg>
      <pc:sldChg chg="addSp delSp modSp">
        <pc:chgData name="Karjalainen Markus" userId="e13e659d-43e6-4ee7-86b0-d9ae8e2914b7" providerId="ADAL" clId="{AC7C1CF7-ECE6-C544-9E9E-73240253A480}" dt="2020-05-21T07:16:42.579" v="1226"/>
        <pc:sldMkLst>
          <pc:docMk/>
          <pc:sldMk cId="3859769956" sldId="264"/>
        </pc:sldMkLst>
        <pc:spChg chg="mod">
          <ac:chgData name="Karjalainen Markus" userId="e13e659d-43e6-4ee7-86b0-d9ae8e2914b7" providerId="ADAL" clId="{AC7C1CF7-ECE6-C544-9E9E-73240253A480}" dt="2020-05-21T07:16:38.147" v="1224" actId="20577"/>
          <ac:spMkLst>
            <pc:docMk/>
            <pc:sldMk cId="3859769956" sldId="264"/>
            <ac:spMk id="2" creationId="{1FD9D755-4D06-6F4A-A6E5-84B8CCFA03D0}"/>
          </ac:spMkLst>
        </pc:spChg>
        <pc:spChg chg="add del mod">
          <ac:chgData name="Karjalainen Markus" userId="e13e659d-43e6-4ee7-86b0-d9ae8e2914b7" providerId="ADAL" clId="{AC7C1CF7-ECE6-C544-9E9E-73240253A480}" dt="2020-05-21T07:16:42.579" v="1226"/>
          <ac:spMkLst>
            <pc:docMk/>
            <pc:sldMk cId="3859769956" sldId="264"/>
            <ac:spMk id="4" creationId="{E5EF1CAA-EBCE-7745-924D-0ABF57233C83}"/>
          </ac:spMkLst>
        </pc:spChg>
      </pc:sldChg>
      <pc:sldChg chg="addSp delSp modSp">
        <pc:chgData name="Karjalainen Markus" userId="e13e659d-43e6-4ee7-86b0-d9ae8e2914b7" providerId="ADAL" clId="{AC7C1CF7-ECE6-C544-9E9E-73240253A480}" dt="2020-05-21T07:18:21.847" v="1253" actId="20577"/>
        <pc:sldMkLst>
          <pc:docMk/>
          <pc:sldMk cId="3728615460" sldId="265"/>
        </pc:sldMkLst>
        <pc:spChg chg="mod">
          <ac:chgData name="Karjalainen Markus" userId="e13e659d-43e6-4ee7-86b0-d9ae8e2914b7" providerId="ADAL" clId="{AC7C1CF7-ECE6-C544-9E9E-73240253A480}" dt="2020-05-21T07:16:51.984" v="1233" actId="20577"/>
          <ac:spMkLst>
            <pc:docMk/>
            <pc:sldMk cId="3728615460" sldId="265"/>
            <ac:spMk id="2" creationId="{1FD9D755-4D06-6F4A-A6E5-84B8CCFA03D0}"/>
          </ac:spMkLst>
        </pc:spChg>
        <pc:spChg chg="mod">
          <ac:chgData name="Karjalainen Markus" userId="e13e659d-43e6-4ee7-86b0-d9ae8e2914b7" providerId="ADAL" clId="{AC7C1CF7-ECE6-C544-9E9E-73240253A480}" dt="2020-05-21T07:18:21.847" v="1253" actId="20577"/>
          <ac:spMkLst>
            <pc:docMk/>
            <pc:sldMk cId="3728615460" sldId="265"/>
            <ac:spMk id="3" creationId="{921A1FEF-1801-944F-8AB2-0CD902764628}"/>
          </ac:spMkLst>
        </pc:spChg>
        <pc:spChg chg="add del mod">
          <ac:chgData name="Karjalainen Markus" userId="e13e659d-43e6-4ee7-86b0-d9ae8e2914b7" providerId="ADAL" clId="{AC7C1CF7-ECE6-C544-9E9E-73240253A480}" dt="2020-05-21T07:16:54.418" v="1235"/>
          <ac:spMkLst>
            <pc:docMk/>
            <pc:sldMk cId="3728615460" sldId="265"/>
            <ac:spMk id="4" creationId="{B85034A1-567B-594F-8CA2-E8E0523A6B1B}"/>
          </ac:spMkLst>
        </pc:spChg>
      </pc:sldChg>
      <pc:sldChg chg="modSp">
        <pc:chgData name="Karjalainen Markus" userId="e13e659d-43e6-4ee7-86b0-d9ae8e2914b7" providerId="ADAL" clId="{AC7C1CF7-ECE6-C544-9E9E-73240253A480}" dt="2020-05-21T07:19:58.036" v="1317" actId="20577"/>
        <pc:sldMkLst>
          <pc:docMk/>
          <pc:sldMk cId="761733155" sldId="267"/>
        </pc:sldMkLst>
        <pc:spChg chg="mod">
          <ac:chgData name="Karjalainen Markus" userId="e13e659d-43e6-4ee7-86b0-d9ae8e2914b7" providerId="ADAL" clId="{AC7C1CF7-ECE6-C544-9E9E-73240253A480}" dt="2020-05-21T07:19:58.036" v="1317" actId="20577"/>
          <ac:spMkLst>
            <pc:docMk/>
            <pc:sldMk cId="761733155" sldId="267"/>
            <ac:spMk id="3" creationId="{A787A0EB-735C-7841-AB9E-49C42C83F37F}"/>
          </ac:spMkLst>
        </pc:spChg>
      </pc:sldChg>
      <pc:sldChg chg="modSp">
        <pc:chgData name="Karjalainen Markus" userId="e13e659d-43e6-4ee7-86b0-d9ae8e2914b7" providerId="ADAL" clId="{AC7C1CF7-ECE6-C544-9E9E-73240253A480}" dt="2020-05-21T07:22:27.817" v="1344" actId="20577"/>
        <pc:sldMkLst>
          <pc:docMk/>
          <pc:sldMk cId="2411757419" sldId="269"/>
        </pc:sldMkLst>
        <pc:spChg chg="mod">
          <ac:chgData name="Karjalainen Markus" userId="e13e659d-43e6-4ee7-86b0-d9ae8e2914b7" providerId="ADAL" clId="{AC7C1CF7-ECE6-C544-9E9E-73240253A480}" dt="2020-05-21T07:22:27.817" v="1344" actId="20577"/>
          <ac:spMkLst>
            <pc:docMk/>
            <pc:sldMk cId="2411757419" sldId="269"/>
            <ac:spMk id="2" creationId="{A67CE835-C504-1449-AFD4-28F79B4BE433}"/>
          </ac:spMkLst>
        </pc:spChg>
      </pc:sldChg>
      <pc:sldChg chg="modSp">
        <pc:chgData name="Karjalainen Markus" userId="e13e659d-43e6-4ee7-86b0-d9ae8e2914b7" providerId="ADAL" clId="{AC7C1CF7-ECE6-C544-9E9E-73240253A480}" dt="2020-05-21T07:23:13.760" v="1345" actId="14100"/>
        <pc:sldMkLst>
          <pc:docMk/>
          <pc:sldMk cId="4218050944" sldId="270"/>
        </pc:sldMkLst>
        <pc:spChg chg="mod">
          <ac:chgData name="Karjalainen Markus" userId="e13e659d-43e6-4ee7-86b0-d9ae8e2914b7" providerId="ADAL" clId="{AC7C1CF7-ECE6-C544-9E9E-73240253A480}" dt="2020-05-21T07:23:13.760" v="1345" actId="14100"/>
          <ac:spMkLst>
            <pc:docMk/>
            <pc:sldMk cId="4218050944" sldId="270"/>
            <ac:spMk id="3" creationId="{44EA5119-16EF-CB4C-AAC2-33C22675B214}"/>
          </ac:spMkLst>
        </pc:spChg>
      </pc:sldChg>
      <pc:sldChg chg="modSp">
        <pc:chgData name="Karjalainen Markus" userId="e13e659d-43e6-4ee7-86b0-d9ae8e2914b7" providerId="ADAL" clId="{AC7C1CF7-ECE6-C544-9E9E-73240253A480}" dt="2020-05-21T07:23:58.990" v="1363" actId="20577"/>
        <pc:sldMkLst>
          <pc:docMk/>
          <pc:sldMk cId="2825165105" sldId="271"/>
        </pc:sldMkLst>
        <pc:spChg chg="mod">
          <ac:chgData name="Karjalainen Markus" userId="e13e659d-43e6-4ee7-86b0-d9ae8e2914b7" providerId="ADAL" clId="{AC7C1CF7-ECE6-C544-9E9E-73240253A480}" dt="2020-05-21T07:23:58.990" v="1363" actId="20577"/>
          <ac:spMkLst>
            <pc:docMk/>
            <pc:sldMk cId="2825165105" sldId="271"/>
            <ac:spMk id="2" creationId="{609D7459-668E-D240-B229-DCC478BA1FDE}"/>
          </ac:spMkLst>
        </pc:spChg>
      </pc:sldChg>
      <pc:sldChg chg="modSp">
        <pc:chgData name="Karjalainen Markus" userId="e13e659d-43e6-4ee7-86b0-d9ae8e2914b7" providerId="ADAL" clId="{AC7C1CF7-ECE6-C544-9E9E-73240253A480}" dt="2020-05-21T07:25:17.601" v="1395" actId="20577"/>
        <pc:sldMkLst>
          <pc:docMk/>
          <pc:sldMk cId="1504795693" sldId="272"/>
        </pc:sldMkLst>
        <pc:spChg chg="mod">
          <ac:chgData name="Karjalainen Markus" userId="e13e659d-43e6-4ee7-86b0-d9ae8e2914b7" providerId="ADAL" clId="{AC7C1CF7-ECE6-C544-9E9E-73240253A480}" dt="2020-05-21T07:25:17.601" v="1395" actId="20577"/>
          <ac:spMkLst>
            <pc:docMk/>
            <pc:sldMk cId="1504795693" sldId="272"/>
            <ac:spMk id="2" creationId="{0961B068-CFE8-9E48-B799-02BD11861B15}"/>
          </ac:spMkLst>
        </pc:spChg>
        <pc:spChg chg="mod">
          <ac:chgData name="Karjalainen Markus" userId="e13e659d-43e6-4ee7-86b0-d9ae8e2914b7" providerId="ADAL" clId="{AC7C1CF7-ECE6-C544-9E9E-73240253A480}" dt="2020-05-21T07:01:16.955" v="726" actId="20577"/>
          <ac:spMkLst>
            <pc:docMk/>
            <pc:sldMk cId="1504795693" sldId="272"/>
            <ac:spMk id="3" creationId="{348182E8-CE41-B54F-A266-07A1D65A5AD9}"/>
          </ac:spMkLst>
        </pc:spChg>
      </pc:sldChg>
      <pc:sldChg chg="modSp">
        <pc:chgData name="Karjalainen Markus" userId="e13e659d-43e6-4ee7-86b0-d9ae8e2914b7" providerId="ADAL" clId="{AC7C1CF7-ECE6-C544-9E9E-73240253A480}" dt="2020-05-21T07:25:29.357" v="1418" actId="20577"/>
        <pc:sldMkLst>
          <pc:docMk/>
          <pc:sldMk cId="3522200355" sldId="274"/>
        </pc:sldMkLst>
        <pc:spChg chg="mod">
          <ac:chgData name="Karjalainen Markus" userId="e13e659d-43e6-4ee7-86b0-d9ae8e2914b7" providerId="ADAL" clId="{AC7C1CF7-ECE6-C544-9E9E-73240253A480}" dt="2020-05-21T07:25:29.357" v="1418" actId="20577"/>
          <ac:spMkLst>
            <pc:docMk/>
            <pc:sldMk cId="3522200355" sldId="274"/>
            <ac:spMk id="2" creationId="{0961B068-CFE8-9E48-B799-02BD11861B15}"/>
          </ac:spMkLst>
        </pc:spChg>
        <pc:spChg chg="mod">
          <ac:chgData name="Karjalainen Markus" userId="e13e659d-43e6-4ee7-86b0-d9ae8e2914b7" providerId="ADAL" clId="{AC7C1CF7-ECE6-C544-9E9E-73240253A480}" dt="2020-05-21T07:24:56.444" v="1380" actId="20577"/>
          <ac:spMkLst>
            <pc:docMk/>
            <pc:sldMk cId="3522200355" sldId="274"/>
            <ac:spMk id="3" creationId="{348182E8-CE41-B54F-A266-07A1D65A5AD9}"/>
          </ac:spMkLst>
        </pc:spChg>
      </pc:sldChg>
      <pc:sldChg chg="modSp">
        <pc:chgData name="Karjalainen Markus" userId="e13e659d-43e6-4ee7-86b0-d9ae8e2914b7" providerId="ADAL" clId="{AC7C1CF7-ECE6-C544-9E9E-73240253A480}" dt="2020-05-23T12:11:39.859" v="1523" actId="20577"/>
        <pc:sldMkLst>
          <pc:docMk/>
          <pc:sldMk cId="2525044478" sldId="275"/>
        </pc:sldMkLst>
        <pc:spChg chg="mod">
          <ac:chgData name="Karjalainen Markus" userId="e13e659d-43e6-4ee7-86b0-d9ae8e2914b7" providerId="ADAL" clId="{AC7C1CF7-ECE6-C544-9E9E-73240253A480}" dt="2020-05-21T07:25:46.613" v="1443" actId="20577"/>
          <ac:spMkLst>
            <pc:docMk/>
            <pc:sldMk cId="2525044478" sldId="275"/>
            <ac:spMk id="2" creationId="{0961B068-CFE8-9E48-B799-02BD11861B15}"/>
          </ac:spMkLst>
        </pc:spChg>
        <pc:spChg chg="mod">
          <ac:chgData name="Karjalainen Markus" userId="e13e659d-43e6-4ee7-86b0-d9ae8e2914b7" providerId="ADAL" clId="{AC7C1CF7-ECE6-C544-9E9E-73240253A480}" dt="2020-05-23T12:11:39.859" v="1523" actId="20577"/>
          <ac:spMkLst>
            <pc:docMk/>
            <pc:sldMk cId="2525044478" sldId="275"/>
            <ac:spMk id="3" creationId="{348182E8-CE41-B54F-A266-07A1D65A5AD9}"/>
          </ac:spMkLst>
        </pc:spChg>
      </pc:sldChg>
      <pc:sldChg chg="modSp">
        <pc:chgData name="Karjalainen Markus" userId="e13e659d-43e6-4ee7-86b0-d9ae8e2914b7" providerId="ADAL" clId="{AC7C1CF7-ECE6-C544-9E9E-73240253A480}" dt="2020-05-21T07:26:35.409" v="1471" actId="20577"/>
        <pc:sldMkLst>
          <pc:docMk/>
          <pc:sldMk cId="3033085086" sldId="276"/>
        </pc:sldMkLst>
        <pc:spChg chg="mod">
          <ac:chgData name="Karjalainen Markus" userId="e13e659d-43e6-4ee7-86b0-d9ae8e2914b7" providerId="ADAL" clId="{AC7C1CF7-ECE6-C544-9E9E-73240253A480}" dt="2020-05-21T07:26:35.409" v="1471" actId="20577"/>
          <ac:spMkLst>
            <pc:docMk/>
            <pc:sldMk cId="3033085086" sldId="276"/>
            <ac:spMk id="2" creationId="{0961B068-CFE8-9E48-B799-02BD11861B15}"/>
          </ac:spMkLst>
        </pc:spChg>
      </pc:sldChg>
      <pc:sldChg chg="addSp delSp modSp">
        <pc:chgData name="Karjalainen Markus" userId="e13e659d-43e6-4ee7-86b0-d9ae8e2914b7" providerId="ADAL" clId="{AC7C1CF7-ECE6-C544-9E9E-73240253A480}" dt="2020-05-23T12:14:36.039" v="1559"/>
        <pc:sldMkLst>
          <pc:docMk/>
          <pc:sldMk cId="100582344" sldId="277"/>
        </pc:sldMkLst>
        <pc:spChg chg="mod">
          <ac:chgData name="Karjalainen Markus" userId="e13e659d-43e6-4ee7-86b0-d9ae8e2914b7" providerId="ADAL" clId="{AC7C1CF7-ECE6-C544-9E9E-73240253A480}" dt="2020-05-21T06:37:44.665" v="38" actId="20577"/>
          <ac:spMkLst>
            <pc:docMk/>
            <pc:sldMk cId="100582344" sldId="277"/>
            <ac:spMk id="2" creationId="{E7EE2524-A89B-2740-91B9-0574D9B5F579}"/>
          </ac:spMkLst>
        </pc:spChg>
        <pc:spChg chg="mod">
          <ac:chgData name="Karjalainen Markus" userId="e13e659d-43e6-4ee7-86b0-d9ae8e2914b7" providerId="ADAL" clId="{AC7C1CF7-ECE6-C544-9E9E-73240253A480}" dt="2020-05-23T12:13:35.157" v="1557" actId="255"/>
          <ac:spMkLst>
            <pc:docMk/>
            <pc:sldMk cId="100582344" sldId="277"/>
            <ac:spMk id="3" creationId="{F0626DA0-2892-9348-89CF-C399FA0F92E9}"/>
          </ac:spMkLst>
        </pc:spChg>
        <pc:spChg chg="add del mod">
          <ac:chgData name="Karjalainen Markus" userId="e13e659d-43e6-4ee7-86b0-d9ae8e2914b7" providerId="ADAL" clId="{AC7C1CF7-ECE6-C544-9E9E-73240253A480}" dt="2020-05-23T12:14:36.039" v="1559"/>
          <ac:spMkLst>
            <pc:docMk/>
            <pc:sldMk cId="100582344" sldId="277"/>
            <ac:spMk id="4" creationId="{2C1022D1-0088-B443-9E73-2163C6E10A84}"/>
          </ac:spMkLst>
        </pc:spChg>
      </pc:sldChg>
      <pc:sldChg chg="addSp delSp modSp add">
        <pc:chgData name="Karjalainen Markus" userId="e13e659d-43e6-4ee7-86b0-d9ae8e2914b7" providerId="ADAL" clId="{AC7C1CF7-ECE6-C544-9E9E-73240253A480}" dt="2020-05-23T12:16:01.882" v="1587" actId="20577"/>
        <pc:sldMkLst>
          <pc:docMk/>
          <pc:sldMk cId="1744838359" sldId="278"/>
        </pc:sldMkLst>
        <pc:spChg chg="mod">
          <ac:chgData name="Karjalainen Markus" userId="e13e659d-43e6-4ee7-86b0-d9ae8e2914b7" providerId="ADAL" clId="{AC7C1CF7-ECE6-C544-9E9E-73240253A480}" dt="2020-05-21T06:44:55.022" v="247" actId="20577"/>
          <ac:spMkLst>
            <pc:docMk/>
            <pc:sldMk cId="1744838359" sldId="278"/>
            <ac:spMk id="2" creationId="{24AC9DD5-BF7C-584E-9498-F32B7714F639}"/>
          </ac:spMkLst>
        </pc:spChg>
        <pc:spChg chg="mod">
          <ac:chgData name="Karjalainen Markus" userId="e13e659d-43e6-4ee7-86b0-d9ae8e2914b7" providerId="ADAL" clId="{AC7C1CF7-ECE6-C544-9E9E-73240253A480}" dt="2020-05-23T12:16:01.882" v="1587" actId="20577"/>
          <ac:spMkLst>
            <pc:docMk/>
            <pc:sldMk cId="1744838359" sldId="278"/>
            <ac:spMk id="3" creationId="{97D210B8-C4FD-DB4F-9B05-E596BF33D5B5}"/>
          </ac:spMkLst>
        </pc:spChg>
        <pc:spChg chg="add del mod">
          <ac:chgData name="Karjalainen Markus" userId="e13e659d-43e6-4ee7-86b0-d9ae8e2914b7" providerId="ADAL" clId="{AC7C1CF7-ECE6-C544-9E9E-73240253A480}" dt="2020-05-21T06:48:21.013" v="284"/>
          <ac:spMkLst>
            <pc:docMk/>
            <pc:sldMk cId="1744838359" sldId="278"/>
            <ac:spMk id="4" creationId="{134A9486-1CFA-3C40-AF6F-3153B56A15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54DEF6C-3B14-CE44-B9A5-216449DF9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B5F45AB-45D1-0B46-B2AE-68B1D2769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64F0045-D70D-FD4B-BB76-6B585DBD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86E7-F59A-4B4A-B9E2-E9F1950AD19B}" type="datetimeFigureOut">
              <a:rPr lang="fi-FI" smtClean="0"/>
              <a:t>21.5.2020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64530E4-F4D0-B94C-9DBD-7FD15056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0867593-476C-D44E-951A-808A5216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D89A-DBF6-0D46-A9BC-9A5D8F8B56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0738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D353D32-A9D5-B643-B0DE-A967DE9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7DE6FCB-E38F-EB46-98FF-3C3936153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E3C5431-3728-C44B-8DFA-D0F7793F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86E7-F59A-4B4A-B9E2-E9F1950AD19B}" type="datetimeFigureOut">
              <a:rPr lang="fi-FI" smtClean="0"/>
              <a:t>21.5.2020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2338F21-946C-864E-84C6-3A926785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9402E14-9F5D-EC41-B4C1-A44CEF63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D89A-DBF6-0D46-A9BC-9A5D8F8B56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5620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7A1DE37A-F51A-4E40-B4CE-44B31113F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291D9684-A24B-FD4A-90F3-607B608D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91B7FE8-0925-CA47-9230-90320062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86E7-F59A-4B4A-B9E2-E9F1950AD19B}" type="datetimeFigureOut">
              <a:rPr lang="fi-FI" smtClean="0"/>
              <a:t>21.5.2020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A3C724F-A37A-904B-8CA4-965923D2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659B802-C94E-E548-B067-BE70A67F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D89A-DBF6-0D46-A9BC-9A5D8F8B56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2739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8C42293-25DC-3145-91AF-6299264A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5E375D9-0B8F-294B-A53D-B2A59BF8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4EBE81D-7B76-9C43-AF06-B9A590F6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86E7-F59A-4B4A-B9E2-E9F1950AD19B}" type="datetimeFigureOut">
              <a:rPr lang="fi-FI" smtClean="0"/>
              <a:t>21.5.2020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C056BF0-B584-D64D-BFE2-F1D78A8B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0AC65DF-036C-B14E-A148-0F7D4CB3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D89A-DBF6-0D46-A9BC-9A5D8F8B56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021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5F1408-8885-BC4C-996F-54366614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5E820B6-44D6-6244-A622-4BEF302AC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252515-2597-E14C-8E6F-D58A4660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86E7-F59A-4B4A-B9E2-E9F1950AD19B}" type="datetimeFigureOut">
              <a:rPr lang="fi-FI" smtClean="0"/>
              <a:t>21.5.2020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EE78001-4906-FE45-BB01-7F12EA50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9A3E43D-24BB-124A-A2E5-C1073B5B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D89A-DBF6-0D46-A9BC-9A5D8F8B56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903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92E6C26-F2F0-8949-9C0A-4B1C9D3A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E1BB3DA-42C4-B847-9ED6-137BED950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4F5C34D-F281-8143-A531-98D6D97CB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FD95B95-A5A5-C74B-BB9F-3D1B5A75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86E7-F59A-4B4A-B9E2-E9F1950AD19B}" type="datetimeFigureOut">
              <a:rPr lang="fi-FI" smtClean="0"/>
              <a:t>21.5.2020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BB07852-66AC-4D44-B6CD-A2C19078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7B87FD40-411E-C646-8341-38C38662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D89A-DBF6-0D46-A9BC-9A5D8F8B56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983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1F65D5A-A375-B241-8B9F-DBE2F40A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F6A1C2D-594B-E44D-B688-6EE79E5D7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C08AF1D-6D63-E948-995F-D97AD8BD4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141628A7-5341-8140-B45E-FBD3A83D0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154CE8FA-FD83-3649-B690-740D81319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3C5B6247-4F19-284E-9740-71F4D59E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86E7-F59A-4B4A-B9E2-E9F1950AD19B}" type="datetimeFigureOut">
              <a:rPr lang="fi-FI" smtClean="0"/>
              <a:t>21.5.2020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E69438B6-DAE1-734B-A7F5-A621E015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9354F3D1-7EF7-F24B-A061-18DBEFC0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D89A-DBF6-0D46-A9BC-9A5D8F8B56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003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5A27B30-E4BB-0641-A16C-88620DDF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CDF68A03-2162-D94C-97EC-3532B6C8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86E7-F59A-4B4A-B9E2-E9F1950AD19B}" type="datetimeFigureOut">
              <a:rPr lang="fi-FI" smtClean="0"/>
              <a:t>21.5.2020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04BB77D-5844-744B-9735-A8EB27FF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39466FBC-9351-5B4C-94AE-8489CAA9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D89A-DBF6-0D46-A9BC-9A5D8F8B56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684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E6E33628-0B4B-3C40-BF82-12D8799F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86E7-F59A-4B4A-B9E2-E9F1950AD19B}" type="datetimeFigureOut">
              <a:rPr lang="fi-FI" smtClean="0"/>
              <a:t>21.5.2020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14C165C-70EB-1C40-AFD6-550971B5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98B24BEC-61CB-7447-9D1E-77DA9F32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D89A-DBF6-0D46-A9BC-9A5D8F8B56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6179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0E64B6B-391E-2741-AD66-4EB4283E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BF91F13-7B0D-A84D-B71B-A53EA072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DC0550F-9F9B-2A40-8EC3-749F32A82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2A27B87-BFB1-C844-8E63-F79F6E8F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86E7-F59A-4B4A-B9E2-E9F1950AD19B}" type="datetimeFigureOut">
              <a:rPr lang="fi-FI" smtClean="0"/>
              <a:t>21.5.2020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578488C9-9F2A-DC41-B6E9-B60967FF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96B3582-246C-4C46-82D8-375128A0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D89A-DBF6-0D46-A9BC-9A5D8F8B56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316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78EF150-9DC9-7840-8046-9E2B5646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AFCBC211-2AFA-4340-B3CF-07BB16611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FA04E78-FCFF-B44B-BAD1-00D7F5E8E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07AD255-B196-D740-A982-4E84D36E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86E7-F59A-4B4A-B9E2-E9F1950AD19B}" type="datetimeFigureOut">
              <a:rPr lang="fi-FI" smtClean="0"/>
              <a:t>21.5.2020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EB666E1-FD87-384A-9A5B-E712D33E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1722B71-94E5-844B-866F-3ADB05D2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D89A-DBF6-0D46-A9BC-9A5D8F8B56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352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86D6CFA-AA08-2043-B9B3-9082F469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62834BC-9C76-AA43-A2CA-91F4AC819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A2AD383-27BD-2347-92F9-A2BA6309E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686E7-F59A-4B4A-B9E2-E9F1950AD19B}" type="datetimeFigureOut">
              <a:rPr lang="fi-FI" smtClean="0"/>
              <a:t>21.5.2020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B1D1ACF-4BBD-1945-80E2-1EE82EAEF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9206862-C771-F24B-A70F-516C9A6B1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7D89A-DBF6-0D46-A9BC-9A5D8F8B56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919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blender.org/manual/es/2.79/physics/soft_body/index.html" TargetMode="External"/><Relationship Id="rId2" Type="http://schemas.openxmlformats.org/officeDocument/2006/relationships/hyperlink" Target="https://www.youtube.com/watch?v=0_lxDN55Fa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7A2C064-D815-BA48-80D6-904C102D7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Soft </a:t>
            </a:r>
            <a:r>
              <a:rPr lang="fi-FI" dirty="0" err="1"/>
              <a:t>Body</a:t>
            </a:r>
            <a:r>
              <a:rPr lang="fi-FI" dirty="0"/>
              <a:t> Systems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0EC5097-63CC-CE46-A9E0-5E96BD753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Tutoriaali</a:t>
            </a:r>
            <a:r>
              <a:rPr lang="fi-FI" dirty="0"/>
              <a:t> By Markus Karjalainen</a:t>
            </a:r>
          </a:p>
        </p:txBody>
      </p:sp>
    </p:spTree>
    <p:extLst>
      <p:ext uri="{BB962C8B-B14F-4D97-AF65-F5344CB8AC3E}">
        <p14:creationId xmlns:p14="http://schemas.microsoft.com/office/powerpoint/2010/main" val="300620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FD9D755-4D06-6F4A-A6E5-84B8CCFA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fi-FI" dirty="0"/>
              <a:t>Soft </a:t>
            </a:r>
            <a:r>
              <a:rPr lang="fi-FI" dirty="0" err="1"/>
              <a:t>Body</a:t>
            </a:r>
            <a:r>
              <a:rPr lang="fi-FI" dirty="0"/>
              <a:t> </a:t>
            </a:r>
            <a:r>
              <a:rPr lang="fi-FI" dirty="0" err="1"/>
              <a:t>Edges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1A1FEF-1801-944F-8AB2-0CD902764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>
            <a:normAutofit fontScale="85000" lnSpcReduction="20000"/>
          </a:bodyPr>
          <a:lstStyle/>
          <a:p>
            <a:r>
              <a:rPr lang="fi-FI" dirty="0"/>
              <a:t>Tutkitaan tarkemmin Soft </a:t>
            </a:r>
            <a:r>
              <a:rPr lang="fi-FI" dirty="0" err="1"/>
              <a:t>Body</a:t>
            </a:r>
            <a:r>
              <a:rPr lang="fi-FI" dirty="0"/>
              <a:t> </a:t>
            </a:r>
            <a:r>
              <a:rPr lang="fi-FI" dirty="0" err="1"/>
              <a:t>Edgesin</a:t>
            </a:r>
            <a:r>
              <a:rPr lang="fi-FI" dirty="0"/>
              <a:t> </a:t>
            </a:r>
          </a:p>
          <a:p>
            <a:pPr marL="0" indent="0">
              <a:buNone/>
            </a:pPr>
            <a:r>
              <a:rPr lang="fi-FI" dirty="0"/>
              <a:t>   parametreja:</a:t>
            </a:r>
          </a:p>
          <a:p>
            <a:r>
              <a:rPr lang="fi-FI" dirty="0" err="1"/>
              <a:t>Pull</a:t>
            </a:r>
            <a:r>
              <a:rPr lang="fi-FI" dirty="0"/>
              <a:t> ja </a:t>
            </a:r>
            <a:r>
              <a:rPr lang="fi-FI" dirty="0" err="1"/>
              <a:t>Push</a:t>
            </a:r>
            <a:r>
              <a:rPr lang="fi-FI" dirty="0"/>
              <a:t> määrittelevät kuinka tiukat ’jouset’</a:t>
            </a:r>
          </a:p>
          <a:p>
            <a:pPr marL="0" indent="0">
              <a:buNone/>
            </a:pPr>
            <a:r>
              <a:rPr lang="fi-FI" dirty="0"/>
              <a:t>   kappaleen </a:t>
            </a:r>
            <a:r>
              <a:rPr lang="fi-FI" dirty="0" err="1"/>
              <a:t>vertexien</a:t>
            </a:r>
            <a:r>
              <a:rPr lang="fi-FI" dirty="0"/>
              <a:t> välillä on. </a:t>
            </a:r>
            <a:r>
              <a:rPr lang="fi-FI" dirty="0" err="1"/>
              <a:t>Pull</a:t>
            </a:r>
            <a:r>
              <a:rPr lang="fi-FI" dirty="0"/>
              <a:t>-arvolla (0-0.999)</a:t>
            </a:r>
          </a:p>
          <a:p>
            <a:pPr marL="0" indent="0">
              <a:buNone/>
            </a:pPr>
            <a:r>
              <a:rPr lang="fi-FI" dirty="0"/>
              <a:t>   hallitaan venyvyyttä ulospäin ja </a:t>
            </a:r>
            <a:r>
              <a:rPr lang="fi-FI" dirty="0" err="1"/>
              <a:t>Push</a:t>
            </a:r>
            <a:r>
              <a:rPr lang="fi-FI" dirty="0"/>
              <a:t>-arvolla</a:t>
            </a:r>
          </a:p>
          <a:p>
            <a:pPr marL="0" indent="0">
              <a:buNone/>
            </a:pPr>
            <a:r>
              <a:rPr lang="fi-FI" dirty="0"/>
              <a:t>   vastusta puristaville voimille. Alhaisilla arvoilla</a:t>
            </a:r>
          </a:p>
          <a:p>
            <a:pPr marL="0" indent="0">
              <a:buNone/>
            </a:pPr>
            <a:r>
              <a:rPr lang="fi-FI" dirty="0"/>
              <a:t>   jouset ovat löysät, korkeilla jäykät.</a:t>
            </a:r>
          </a:p>
          <a:p>
            <a:r>
              <a:rPr lang="fi-FI" dirty="0"/>
              <a:t>Jos teemme erittäin löysiä kappaleita, kuten</a:t>
            </a:r>
          </a:p>
          <a:p>
            <a:pPr marL="0" indent="0">
              <a:buNone/>
            </a:pPr>
            <a:r>
              <a:rPr lang="fi-FI" dirty="0"/>
              <a:t>   vaikka tyhjentynyt ilmapallo, kannattaa</a:t>
            </a:r>
          </a:p>
          <a:p>
            <a:pPr marL="0" indent="0">
              <a:buNone/>
            </a:pPr>
            <a:r>
              <a:rPr lang="fi-FI" dirty="0"/>
              <a:t>   aktivoida Soft </a:t>
            </a:r>
            <a:r>
              <a:rPr lang="fi-FI" dirty="0" err="1"/>
              <a:t>Body</a:t>
            </a:r>
            <a:r>
              <a:rPr lang="fi-FI" dirty="0"/>
              <a:t> </a:t>
            </a:r>
            <a:r>
              <a:rPr lang="fi-FI" dirty="0" err="1"/>
              <a:t>Self</a:t>
            </a:r>
            <a:r>
              <a:rPr lang="fi-FI" dirty="0"/>
              <a:t> </a:t>
            </a:r>
            <a:r>
              <a:rPr lang="fi-FI" dirty="0" err="1"/>
              <a:t>Collision</a:t>
            </a:r>
            <a:r>
              <a:rPr lang="fi-FI" dirty="0"/>
              <a:t>, etteivät</a:t>
            </a:r>
          </a:p>
          <a:p>
            <a:pPr marL="0" indent="0">
              <a:buNone/>
            </a:pPr>
            <a:r>
              <a:rPr lang="fi-FI" dirty="0"/>
              <a:t>   vastakkaiset reunat pääsisi menemään toistensa </a:t>
            </a:r>
          </a:p>
          <a:p>
            <a:pPr marL="0" indent="0">
              <a:buNone/>
            </a:pPr>
            <a:r>
              <a:rPr lang="fi-FI" dirty="0"/>
              <a:t>   ylitse/läpi.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5" name="Kuva 4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FB86A33C-ED7A-6A45-8A24-6927BBC1D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940" y="1773382"/>
            <a:ext cx="3260460" cy="380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6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FD9D755-4D06-6F4A-A6E5-84B8CCFA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fi-FI" dirty="0"/>
              <a:t>Soft </a:t>
            </a:r>
            <a:r>
              <a:rPr lang="fi-FI" dirty="0" err="1"/>
              <a:t>Body</a:t>
            </a:r>
            <a:r>
              <a:rPr lang="fi-FI" dirty="0"/>
              <a:t> </a:t>
            </a:r>
            <a:r>
              <a:rPr lang="fi-FI" dirty="0" err="1"/>
              <a:t>Edges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1A1FEF-1801-944F-8AB2-0CD902764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i-FI" dirty="0" err="1"/>
              <a:t>Damp</a:t>
            </a:r>
            <a:r>
              <a:rPr lang="fi-FI" dirty="0"/>
              <a:t> vaimentaa </a:t>
            </a:r>
            <a:r>
              <a:rPr lang="fi-FI" dirty="0" err="1"/>
              <a:t>Pull</a:t>
            </a:r>
            <a:r>
              <a:rPr lang="fi-FI" dirty="0"/>
              <a:t>/</a:t>
            </a:r>
            <a:r>
              <a:rPr lang="fi-FI" dirty="0" err="1"/>
              <a:t>Push</a:t>
            </a:r>
            <a:r>
              <a:rPr lang="fi-FI" dirty="0"/>
              <a:t> säätöjen vaikutusta</a:t>
            </a:r>
          </a:p>
          <a:p>
            <a:pPr>
              <a:spcBef>
                <a:spcPts val="0"/>
              </a:spcBef>
            </a:pPr>
            <a:r>
              <a:rPr lang="fi-FI" dirty="0" err="1"/>
              <a:t>Plastic</a:t>
            </a:r>
            <a:r>
              <a:rPr lang="fi-FI" dirty="0"/>
              <a:t>: kappaleen elastisuus, pysyvä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muodonmuutos törmäyksen jälkeen</a:t>
            </a:r>
          </a:p>
          <a:p>
            <a:pPr>
              <a:spcBef>
                <a:spcPts val="0"/>
              </a:spcBef>
            </a:pPr>
            <a:r>
              <a:rPr lang="fi-FI" dirty="0" err="1"/>
              <a:t>Bending</a:t>
            </a:r>
            <a:r>
              <a:rPr lang="fi-FI" dirty="0"/>
              <a:t> luo virtuaalisia yhteyksiä vierekkäisten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</a:t>
            </a:r>
            <a:r>
              <a:rPr lang="fi-FI" dirty="0" err="1"/>
              <a:t>vertexien</a:t>
            </a:r>
            <a:r>
              <a:rPr lang="fi-FI" dirty="0"/>
              <a:t> välille</a:t>
            </a:r>
          </a:p>
          <a:p>
            <a:pPr>
              <a:spcBef>
                <a:spcPts val="0"/>
              </a:spcBef>
            </a:pPr>
            <a:r>
              <a:rPr lang="fi-FI" dirty="0" err="1"/>
              <a:t>Length</a:t>
            </a:r>
            <a:r>
              <a:rPr lang="fi-FI" dirty="0"/>
              <a:t> määrittelee ympäristön paineen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asteikolla 0-200: Lähellä nollaa on suuri paine,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niin kuin meren pohjassa, ja maksimiarvoissa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lähestytään tyhjiötä, 100 on normaali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ilmanpaine.</a:t>
            </a:r>
          </a:p>
          <a:p>
            <a:pPr>
              <a:spcBef>
                <a:spcPts val="0"/>
              </a:spcBef>
            </a:pPr>
            <a:r>
              <a:rPr lang="fi-FI" dirty="0"/>
              <a:t>Kaikki ei ole kuitenkaan näin yksiselitteistä,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vaan parametrit toimivat yhteisvaikutuksessa!</a:t>
            </a:r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5" name="Kuva 4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FB86A33C-ED7A-6A45-8A24-6927BBC1D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340" y="1759527"/>
            <a:ext cx="3260460" cy="380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1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634EE7E-5999-B144-999F-0DCD6107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fi-FI" dirty="0"/>
              <a:t>Soft </a:t>
            </a:r>
            <a:r>
              <a:rPr lang="fi-FI" dirty="0" err="1"/>
              <a:t>Body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E40853E-14C5-2B4D-AC42-E3D48A1E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Tehdään ensimmäisestä pallosta tennispallon kaltainen,              oheiset asetukset ovat melko hyvät siihen:</a:t>
            </a:r>
          </a:p>
          <a:p>
            <a:r>
              <a:rPr lang="fi-FI" dirty="0"/>
              <a:t>Katsotaan vielä ruudun alareunasta </a:t>
            </a:r>
            <a:r>
              <a:rPr lang="fi-FI" dirty="0" err="1"/>
              <a:t>Timelineä</a:t>
            </a:r>
            <a:r>
              <a:rPr lang="fi-FI" dirty="0"/>
              <a:t>. Tämä toistaa animaation luomastamme tilanteesta, tässä tapauksessa        putoavan pallon.</a:t>
            </a:r>
          </a:p>
          <a:p>
            <a:r>
              <a:rPr lang="fi-FI" dirty="0"/>
              <a:t>Asetetaan </a:t>
            </a:r>
            <a:r>
              <a:rPr lang="fi-FI" dirty="0" err="1"/>
              <a:t>End</a:t>
            </a:r>
            <a:r>
              <a:rPr lang="fi-FI" dirty="0"/>
              <a:t> </a:t>
            </a:r>
            <a:r>
              <a:rPr lang="fi-FI" dirty="0" err="1"/>
              <a:t>frameksi</a:t>
            </a:r>
            <a:r>
              <a:rPr lang="fi-FI" dirty="0"/>
              <a:t> 100. Käyttöliittymä selittänee itse itsensä, hauskana ominaisuutena on playback takaperin!</a:t>
            </a:r>
          </a:p>
        </p:txBody>
      </p:sp>
      <p:pic>
        <p:nvPicPr>
          <p:cNvPr id="5" name="Kuva 4" descr="Kuva, joka sisältää kohteen mittari&#10;&#10;Kuvaus luotu automaattisesti">
            <a:extLst>
              <a:ext uri="{FF2B5EF4-FFF2-40B4-BE49-F238E27FC236}">
                <a16:creationId xmlns:a16="http://schemas.microsoft.com/office/drawing/2014/main" id="{6977049D-003F-F841-A894-AE8F0CFE1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473" y="1825625"/>
            <a:ext cx="1355436" cy="1989430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70F1B590-D876-0B46-8E3B-4BAD7940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5021263"/>
            <a:ext cx="103124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75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4FF642D-6C60-5C4C-A7FA-87C746E2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130"/>
          </a:xfrm>
        </p:spPr>
        <p:txBody>
          <a:bodyPr>
            <a:normAutofit fontScale="90000"/>
          </a:bodyPr>
          <a:lstStyle/>
          <a:p>
            <a:r>
              <a:rPr lang="fi-FI" dirty="0"/>
              <a:t>Soft </a:t>
            </a:r>
            <a:r>
              <a:rPr lang="fi-FI" dirty="0" err="1"/>
              <a:t>Body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787A0EB-735C-7841-AB9E-49C42C83F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500563"/>
          </a:xfrm>
        </p:spPr>
        <p:txBody>
          <a:bodyPr>
            <a:normAutofit/>
          </a:bodyPr>
          <a:lstStyle/>
          <a:p>
            <a:r>
              <a:rPr lang="fi-FI" dirty="0"/>
              <a:t>Jos painamme nyt playta, huomaamme, että ensimmäinen pallo putoaakin tason läpi. Valitaan taso aktiiviseksi (R-</a:t>
            </a:r>
            <a:r>
              <a:rPr lang="fi-FI" dirty="0" err="1"/>
              <a:t>Click</a:t>
            </a:r>
            <a:r>
              <a:rPr lang="fi-FI" dirty="0"/>
              <a:t>) ja annetaan sillekin </a:t>
            </a:r>
            <a:r>
              <a:rPr lang="fi-FI" dirty="0" err="1"/>
              <a:t>Collision</a:t>
            </a:r>
            <a:r>
              <a:rPr lang="fi-FI" dirty="0"/>
              <a:t> ominaisuus (</a:t>
            </a:r>
            <a:r>
              <a:rPr lang="fi-FI" dirty="0" err="1"/>
              <a:t>Enable</a:t>
            </a:r>
            <a:r>
              <a:rPr lang="fi-FI" dirty="0"/>
              <a:t> </a:t>
            </a:r>
            <a:r>
              <a:rPr lang="fi-FI" dirty="0" err="1"/>
              <a:t>physics</a:t>
            </a:r>
            <a:r>
              <a:rPr lang="fi-FI" dirty="0"/>
              <a:t> for: </a:t>
            </a:r>
            <a:r>
              <a:rPr lang="fi-FI" dirty="0" err="1"/>
              <a:t>Collision</a:t>
            </a:r>
            <a:r>
              <a:rPr lang="fi-FI" dirty="0"/>
              <a:t>) jotta pallo osaa törmätä siihen. Paina uudestaan play ja katso</a:t>
            </a:r>
            <a:br>
              <a:rPr lang="fi-FI" dirty="0"/>
            </a:br>
            <a:r>
              <a:rPr lang="fi-FI" dirty="0"/>
              <a:t>mitä tapahtuu.</a:t>
            </a:r>
          </a:p>
          <a:p>
            <a:pPr marL="0" indent="0">
              <a:buNone/>
            </a:pPr>
            <a:endParaRPr lang="fi-FI" dirty="0"/>
          </a:p>
          <a:p>
            <a:pPr>
              <a:spcBef>
                <a:spcPts val="0"/>
              </a:spcBef>
            </a:pPr>
            <a:r>
              <a:rPr lang="fi-FI" dirty="0"/>
              <a:t>R-</a:t>
            </a:r>
            <a:r>
              <a:rPr lang="fi-FI" dirty="0" err="1"/>
              <a:t>Clickaa</a:t>
            </a:r>
            <a:r>
              <a:rPr lang="fi-FI" dirty="0"/>
              <a:t> seuraava pallo aktiiviseksi, valitaan </a:t>
            </a:r>
            <a:r>
              <a:rPr lang="fi-FI" dirty="0" err="1"/>
              <a:t>Physics</a:t>
            </a:r>
            <a:r>
              <a:rPr lang="fi-FI" dirty="0"/>
              <a:t> 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Soft </a:t>
            </a:r>
            <a:r>
              <a:rPr lang="fi-FI" dirty="0" err="1"/>
              <a:t>Body</a:t>
            </a:r>
            <a:r>
              <a:rPr lang="fi-FI" dirty="0"/>
              <a:t> ja annetaan sille ominaisuudet kuten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ohessa. Tämä muistuttaa vaahtomuovia. Muista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aktivoida </a:t>
            </a:r>
            <a:r>
              <a:rPr lang="fi-FI" dirty="0" err="1"/>
              <a:t>Collision</a:t>
            </a:r>
            <a:r>
              <a:rPr lang="fi-FI" dirty="0"/>
              <a:t> ja ottaa Soft </a:t>
            </a:r>
            <a:r>
              <a:rPr lang="fi-FI" dirty="0" err="1"/>
              <a:t>Body</a:t>
            </a:r>
            <a:r>
              <a:rPr lang="fi-FI" dirty="0"/>
              <a:t> </a:t>
            </a:r>
            <a:r>
              <a:rPr lang="fi-FI" dirty="0" err="1"/>
              <a:t>Goal</a:t>
            </a:r>
            <a:r>
              <a:rPr lang="fi-FI" dirty="0"/>
              <a:t> pois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käytöstä.</a:t>
            </a:r>
          </a:p>
        </p:txBody>
      </p:sp>
      <p:pic>
        <p:nvPicPr>
          <p:cNvPr id="7" name="Kuva 6" descr="Kuva, joka sisältää kohteen näyttö, musta, istuminen, riippuminen&#10;&#10;Kuvaus luotu automaattisesti">
            <a:extLst>
              <a:ext uri="{FF2B5EF4-FFF2-40B4-BE49-F238E27FC236}">
                <a16:creationId xmlns:a16="http://schemas.microsoft.com/office/drawing/2014/main" id="{E5F613D4-D384-2643-B38D-98671028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019" y="2981182"/>
            <a:ext cx="1634836" cy="299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3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E0A818-8139-6A4D-BE10-920199E1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770"/>
          </a:xfrm>
        </p:spPr>
        <p:txBody>
          <a:bodyPr>
            <a:normAutofit fontScale="90000"/>
          </a:bodyPr>
          <a:lstStyle/>
          <a:p>
            <a:r>
              <a:rPr lang="fi-FI" dirty="0"/>
              <a:t>Soft </a:t>
            </a:r>
            <a:r>
              <a:rPr lang="fi-FI" dirty="0" err="1"/>
              <a:t>Body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4F3BCAC-FAF6-FC44-96FF-EFAE4F1D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073"/>
            <a:ext cx="10515600" cy="504089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fi-FI" dirty="0"/>
              <a:t>Tehdään kolmannesta pallosta hyytelömäisempi ja vähemmän kimmoisa, esimerkiksi näin:</a:t>
            </a:r>
          </a:p>
          <a:p>
            <a:pPr marL="0" indent="0">
              <a:spcBef>
                <a:spcPts val="0"/>
              </a:spcBef>
              <a:buNone/>
            </a:pPr>
            <a:endParaRPr lang="fi-FI" dirty="0"/>
          </a:p>
          <a:p>
            <a:pPr marL="0" indent="0">
              <a:spcBef>
                <a:spcPts val="0"/>
              </a:spcBef>
              <a:buNone/>
            </a:pPr>
            <a:endParaRPr lang="fi-FI" dirty="0"/>
          </a:p>
          <a:p>
            <a:pPr>
              <a:spcBef>
                <a:spcPts val="0"/>
              </a:spcBef>
            </a:pPr>
            <a:r>
              <a:rPr lang="fi-FI" dirty="0"/>
              <a:t>Pudotuskorkeus vaikuttaa merkittävästi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hyytelöpallon törmäyksen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lopputulokseen. Nämä säädöt toimivat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parhaiten, kun pudotuskorkeus 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</a:t>
            </a:r>
            <a:r>
              <a:rPr lang="fi-FI" dirty="0" err="1"/>
              <a:t>suurinpiirtein</a:t>
            </a:r>
            <a:r>
              <a:rPr lang="fi-FI" dirty="0"/>
              <a:t> 4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(</a:t>
            </a:r>
            <a:r>
              <a:rPr lang="fi-FI" dirty="0" err="1"/>
              <a:t>Transform</a:t>
            </a:r>
            <a:r>
              <a:rPr lang="fi-FI" dirty="0"/>
              <a:t>-koordinaatistolla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</a:t>
            </a:r>
            <a:r>
              <a:rPr lang="fi-FI" dirty="0" err="1"/>
              <a:t>Location</a:t>
            </a:r>
            <a:r>
              <a:rPr lang="fi-FI" dirty="0"/>
              <a:t> Z ~ 4.000)</a:t>
            </a:r>
          </a:p>
          <a:p>
            <a:pPr marL="0" indent="0">
              <a:spcBef>
                <a:spcPts val="0"/>
              </a:spcBef>
              <a:buNone/>
            </a:pPr>
            <a:endParaRPr lang="fi-FI" dirty="0"/>
          </a:p>
          <a:p>
            <a:pPr marL="0" indent="0">
              <a:spcBef>
                <a:spcPts val="0"/>
              </a:spcBef>
              <a:buNone/>
            </a:pPr>
            <a:endParaRPr lang="fi-FI" dirty="0"/>
          </a:p>
          <a:p>
            <a:pPr marL="0" indent="0">
              <a:spcBef>
                <a:spcPts val="0"/>
              </a:spcBef>
              <a:buNone/>
            </a:pPr>
            <a:endParaRPr lang="fi-FI" dirty="0"/>
          </a:p>
          <a:p>
            <a:pPr>
              <a:spcBef>
                <a:spcPts val="0"/>
              </a:spcBef>
            </a:pPr>
            <a:r>
              <a:rPr lang="fi-FI" dirty="0"/>
              <a:t>Ja neljännestä pumpulimainen. Sitä varten pienennämme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kappaleen massaa (</a:t>
            </a:r>
            <a:r>
              <a:rPr lang="fi-FI" dirty="0" err="1"/>
              <a:t>Mass</a:t>
            </a:r>
            <a:r>
              <a:rPr lang="fi-FI" dirty="0"/>
              <a:t>), lisäämme simulaation nopeutta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(</a:t>
            </a:r>
            <a:r>
              <a:rPr lang="fi-FI" dirty="0" err="1"/>
              <a:t>Speed</a:t>
            </a:r>
            <a:r>
              <a:rPr lang="fi-FI" dirty="0"/>
              <a:t>) ja kappaleen kitkaa (</a:t>
            </a:r>
            <a:r>
              <a:rPr lang="fi-FI" dirty="0" err="1"/>
              <a:t>Friction</a:t>
            </a:r>
            <a:r>
              <a:rPr lang="fi-FI" dirty="0"/>
              <a:t>) kohdassa Soft </a:t>
            </a:r>
            <a:r>
              <a:rPr lang="fi-FI" dirty="0" err="1"/>
              <a:t>Body</a:t>
            </a:r>
            <a:r>
              <a:rPr lang="fi-FI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Tässä tapauksessa </a:t>
            </a:r>
            <a:r>
              <a:rPr lang="fi-FI" dirty="0" err="1"/>
              <a:t>Friction</a:t>
            </a:r>
            <a:r>
              <a:rPr lang="fi-FI" dirty="0"/>
              <a:t> lisää ikään kuin ilmanvastusta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ja pallo putoaa hitaammin.</a:t>
            </a:r>
          </a:p>
        </p:txBody>
      </p:sp>
      <p:pic>
        <p:nvPicPr>
          <p:cNvPr id="10" name="Kuva 9" descr="Kuva, joka sisältää kohteen katu, kaupunki, merkki, puhelin&#10;&#10;Kuvaus luotu automaattisesti">
            <a:extLst>
              <a:ext uri="{FF2B5EF4-FFF2-40B4-BE49-F238E27FC236}">
                <a16:creationId xmlns:a16="http://schemas.microsoft.com/office/drawing/2014/main" id="{7D3AD189-BBA9-C74B-97FC-3A92737EF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58189"/>
            <a:ext cx="2354675" cy="2898062"/>
          </a:xfrm>
          <a:prstGeom prst="rect">
            <a:avLst/>
          </a:prstGeom>
        </p:spPr>
      </p:pic>
      <p:pic>
        <p:nvPicPr>
          <p:cNvPr id="12" name="Kuva 11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F1BF54B5-EBC9-4049-B64B-46D47363A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71" y="1842563"/>
            <a:ext cx="2305329" cy="43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8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67CE835-C504-1449-AFD4-28F79B4B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fi-FI" dirty="0"/>
              <a:t>Soft </a:t>
            </a:r>
            <a:r>
              <a:rPr lang="fi-FI" dirty="0" err="1"/>
              <a:t>Body</a:t>
            </a:r>
            <a:r>
              <a:rPr lang="fi-FI" dirty="0"/>
              <a:t> </a:t>
            </a:r>
            <a:r>
              <a:rPr lang="fi-FI" dirty="0" err="1"/>
              <a:t>Force</a:t>
            </a:r>
            <a:r>
              <a:rPr lang="fi-FI" dirty="0"/>
              <a:t> </a:t>
            </a:r>
            <a:r>
              <a:rPr lang="fi-FI" dirty="0" err="1"/>
              <a:t>Field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80B1446-EDC0-9041-90FD-87F9B7342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356"/>
            <a:ext cx="10515600" cy="4859607"/>
          </a:xfrm>
        </p:spPr>
        <p:txBody>
          <a:bodyPr/>
          <a:lstStyle/>
          <a:p>
            <a:r>
              <a:rPr lang="fi-FI" dirty="0"/>
              <a:t>Soft </a:t>
            </a:r>
            <a:r>
              <a:rPr lang="fi-FI" dirty="0" err="1"/>
              <a:t>Body</a:t>
            </a:r>
            <a:r>
              <a:rPr lang="fi-FI" dirty="0"/>
              <a:t>-kappaleet noudattavat muitakin ulkoisia voimia painovoiman lisäksi. </a:t>
            </a:r>
          </a:p>
          <a:p>
            <a:endParaRPr lang="fi-FI" dirty="0"/>
          </a:p>
          <a:p>
            <a:pPr>
              <a:spcBef>
                <a:spcPts val="0"/>
              </a:spcBef>
            </a:pPr>
            <a:r>
              <a:rPr lang="fi-FI" dirty="0"/>
              <a:t>Lisätään projektiin vielä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yksi </a:t>
            </a:r>
            <a:r>
              <a:rPr lang="fi-FI" dirty="0" err="1"/>
              <a:t>Plain</a:t>
            </a:r>
            <a:r>
              <a:rPr lang="fi-FI" dirty="0"/>
              <a:t>, kierretään sitä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Y-akselilla 90 astetta ja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siirretään alkuperäisen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tason vasemmalle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puolelle. Annetaan sille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</a:t>
            </a:r>
            <a:r>
              <a:rPr lang="fi-FI" dirty="0" err="1"/>
              <a:t>Physics</a:t>
            </a:r>
            <a:r>
              <a:rPr lang="fi-FI" dirty="0"/>
              <a:t>-editorissa </a:t>
            </a:r>
            <a:r>
              <a:rPr lang="fi-FI" dirty="0" err="1"/>
              <a:t>Force</a:t>
            </a:r>
            <a:r>
              <a:rPr lang="fi-FI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</a:t>
            </a:r>
            <a:r>
              <a:rPr lang="fi-FI" dirty="0" err="1"/>
              <a:t>Field</a:t>
            </a:r>
            <a:r>
              <a:rPr lang="fi-FI" dirty="0"/>
              <a:t> </a:t>
            </a:r>
            <a:r>
              <a:rPr lang="fi-FI" dirty="0" err="1"/>
              <a:t>Type</a:t>
            </a:r>
            <a:r>
              <a:rPr lang="fi-FI" dirty="0"/>
              <a:t> </a:t>
            </a:r>
            <a:r>
              <a:rPr lang="fi-FI" dirty="0" err="1"/>
              <a:t>Wind</a:t>
            </a:r>
            <a:r>
              <a:rPr lang="fi-FI" dirty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</a:t>
            </a:r>
            <a:r>
              <a:rPr lang="fi-FI" dirty="0" err="1"/>
              <a:t>Strength</a:t>
            </a:r>
            <a:r>
              <a:rPr lang="fi-FI" dirty="0"/>
              <a:t> 0.300. </a:t>
            </a:r>
          </a:p>
        </p:txBody>
      </p:sp>
      <p:pic>
        <p:nvPicPr>
          <p:cNvPr id="7" name="Kuva 6" descr="Kuva, joka sisältää kohteen musta, tietokone, näyttö, istuminen&#10;&#10;Kuvaus luotu automaattisesti">
            <a:extLst>
              <a:ext uri="{FF2B5EF4-FFF2-40B4-BE49-F238E27FC236}">
                <a16:creationId xmlns:a16="http://schemas.microsoft.com/office/drawing/2014/main" id="{14B56D58-012E-E543-AEB8-13684D816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840" y="2789695"/>
            <a:ext cx="6395959" cy="33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57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121A85C-15CC-304C-99A8-E76F71A6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572"/>
          </a:xfrm>
        </p:spPr>
        <p:txBody>
          <a:bodyPr>
            <a:normAutofit fontScale="90000"/>
          </a:bodyPr>
          <a:lstStyle/>
          <a:p>
            <a:r>
              <a:rPr lang="fi-FI" dirty="0"/>
              <a:t>Soft </a:t>
            </a:r>
            <a:r>
              <a:rPr lang="fi-FI" dirty="0" err="1"/>
              <a:t>Body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4EA5119-16EF-CB4C-AAC2-33C22675B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336"/>
            <a:ext cx="10515600" cy="4673627"/>
          </a:xfrm>
        </p:spPr>
        <p:txBody>
          <a:bodyPr/>
          <a:lstStyle/>
          <a:p>
            <a:r>
              <a:rPr lang="fi-FI" dirty="0"/>
              <a:t>Huomaamme, että tennispallo ja pumpulipallo käyttäytyvät tuulen suhteen riittävän realistisesti, mutta vaahtomuovipallo saisi olla kevyempi ja hyytelöpallo painavampi. Tehdään pieniä muutoksia Soft </a:t>
            </a:r>
            <a:r>
              <a:rPr lang="fi-FI" dirty="0" err="1"/>
              <a:t>Body</a:t>
            </a:r>
            <a:r>
              <a:rPr lang="fi-FI" dirty="0"/>
              <a:t>-valikossa:</a:t>
            </a:r>
          </a:p>
        </p:txBody>
      </p:sp>
      <p:pic>
        <p:nvPicPr>
          <p:cNvPr id="5" name="Kuva 4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E991F200-338D-004A-9B85-12137402D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3589339"/>
            <a:ext cx="3231754" cy="2587624"/>
          </a:xfrm>
          <a:prstGeom prst="rect">
            <a:avLst/>
          </a:prstGeom>
        </p:spPr>
      </p:pic>
      <p:pic>
        <p:nvPicPr>
          <p:cNvPr id="6" name="Kuva 5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22CD2528-41CD-7D4F-A968-748E019EF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372" y="3589339"/>
            <a:ext cx="3384705" cy="258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5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09D7459-668E-D240-B229-DCC478BA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fi-FI" dirty="0"/>
              <a:t>Soft </a:t>
            </a:r>
            <a:r>
              <a:rPr lang="fi-FI" dirty="0" err="1"/>
              <a:t>Body</a:t>
            </a:r>
            <a:r>
              <a:rPr lang="fi-FI" dirty="0"/>
              <a:t> </a:t>
            </a:r>
            <a:r>
              <a:rPr lang="fi-FI" dirty="0" err="1"/>
              <a:t>Edges</a:t>
            </a:r>
            <a:r>
              <a:rPr lang="fi-FI" dirty="0"/>
              <a:t> - </a:t>
            </a:r>
            <a:r>
              <a:rPr lang="fi-FI" dirty="0" err="1"/>
              <a:t>Collision</a:t>
            </a:r>
            <a:endParaRPr lang="fi-FI" dirty="0"/>
          </a:p>
        </p:txBody>
      </p:sp>
      <p:sp>
        <p:nvSpPr>
          <p:cNvPr id="14" name="Sisällön paikkamerkki 13">
            <a:extLst>
              <a:ext uri="{FF2B5EF4-FFF2-40B4-BE49-F238E27FC236}">
                <a16:creationId xmlns:a16="http://schemas.microsoft.com/office/drawing/2014/main" id="{30F24E75-F06C-E64C-AF28-E0E73C8E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i-FI" dirty="0"/>
              <a:t>Tutkitaan vielä Soft </a:t>
            </a:r>
            <a:r>
              <a:rPr lang="fi-FI" dirty="0" err="1"/>
              <a:t>Body</a:t>
            </a:r>
            <a:r>
              <a:rPr lang="fi-FI" dirty="0"/>
              <a:t> </a:t>
            </a:r>
            <a:r>
              <a:rPr lang="fi-FI" dirty="0" err="1"/>
              <a:t>Edgesin</a:t>
            </a:r>
            <a:endParaRPr lang="fi-FI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dirty="0"/>
              <a:t>   </a:t>
            </a:r>
            <a:r>
              <a:rPr lang="fi-FI" dirty="0" err="1"/>
              <a:t>Collision</a:t>
            </a:r>
            <a:r>
              <a:rPr lang="fi-FI" dirty="0"/>
              <a:t>-asetuksia:</a:t>
            </a:r>
          </a:p>
          <a:p>
            <a:pPr>
              <a:spcBef>
                <a:spcPts val="0"/>
              </a:spcBef>
            </a:pPr>
            <a:r>
              <a:rPr lang="fi-FI" dirty="0"/>
              <a:t>Lisäasetuksia nimenomaan pehmeiden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objektien törmäyksiin.</a:t>
            </a:r>
          </a:p>
          <a:p>
            <a:pPr>
              <a:spcBef>
                <a:spcPts val="0"/>
              </a:spcBef>
            </a:pPr>
            <a:r>
              <a:rPr lang="fi-FI" dirty="0"/>
              <a:t>Käyttöönotto kuluttaa paljon koneen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resursseja, animaation valmistuminen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hidastuu, mutta korjaa törmäyksissä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ilmeneviä virheitä.</a:t>
            </a:r>
          </a:p>
          <a:p>
            <a:pPr>
              <a:spcBef>
                <a:spcPts val="0"/>
              </a:spcBef>
            </a:pPr>
            <a:r>
              <a:rPr lang="fi-FI" dirty="0"/>
              <a:t>Omassa esimerkissäni pallot luhistuivat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törmätessään toisiinsa, valitsemalla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</a:t>
            </a:r>
            <a:r>
              <a:rPr lang="fi-FI" dirty="0" err="1"/>
              <a:t>Face</a:t>
            </a:r>
            <a:r>
              <a:rPr lang="fi-FI" dirty="0"/>
              <a:t> ongelma poistuu.</a:t>
            </a:r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16" name="Kuva 15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90EB0D4B-5775-4449-BE8D-B4E03E45C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1" y="2067339"/>
            <a:ext cx="4270379" cy="344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65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61B068-CFE8-9E48-B799-02BD1186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/>
          <a:lstStyle/>
          <a:p>
            <a:r>
              <a:rPr lang="fi-FI" dirty="0"/>
              <a:t>Soft </a:t>
            </a:r>
            <a:r>
              <a:rPr lang="fi-FI" dirty="0" err="1"/>
              <a:t>Body</a:t>
            </a:r>
            <a:r>
              <a:rPr lang="fi-FI" dirty="0"/>
              <a:t> Systems hiekkalaatikko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48182E8-CE41-B54F-A266-07A1D65A5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i-FI" dirty="0"/>
              <a:t>Tässä vaiheessa kun Soft </a:t>
            </a:r>
            <a:r>
              <a:rPr lang="fi-FI" dirty="0" err="1"/>
              <a:t>Body</a:t>
            </a:r>
            <a:r>
              <a:rPr lang="fi-FI" dirty="0"/>
              <a:t> </a:t>
            </a:r>
            <a:r>
              <a:rPr lang="fi-FI" dirty="0" err="1"/>
              <a:t>systemsin</a:t>
            </a:r>
            <a:r>
              <a:rPr lang="fi-FI" dirty="0"/>
              <a:t> perusasiat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on käsitelty, voimme siirtyä kokeellisempaan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sisältöön. </a:t>
            </a:r>
          </a:p>
          <a:p>
            <a:pPr marL="0" indent="0">
              <a:spcBef>
                <a:spcPts val="0"/>
              </a:spcBef>
              <a:buNone/>
            </a:pPr>
            <a:endParaRPr lang="fi-FI" dirty="0"/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Aloitetaan uusi projekti ja muokataan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aloituskuutiosta esterata hiekkalaatikoksi, vaikka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tällainen kuten kuvassa ja annetaan sille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 err="1"/>
              <a:t>Collision</a:t>
            </a:r>
            <a:r>
              <a:rPr lang="fi-FI" dirty="0"/>
              <a:t>-ominaisuus.</a:t>
            </a:r>
          </a:p>
          <a:p>
            <a:pPr marL="0" indent="0">
              <a:spcBef>
                <a:spcPts val="0"/>
              </a:spcBef>
              <a:buNone/>
            </a:pPr>
            <a:endParaRPr lang="fi-FI" dirty="0"/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Luodaan myös yksi Soft </a:t>
            </a:r>
            <a:r>
              <a:rPr lang="fi-FI" dirty="0" err="1"/>
              <a:t>Body</a:t>
            </a:r>
            <a:r>
              <a:rPr lang="fi-FI" dirty="0"/>
              <a:t> </a:t>
            </a:r>
            <a:r>
              <a:rPr lang="fi-FI" dirty="0" err="1"/>
              <a:t>Icosphere</a:t>
            </a:r>
            <a:r>
              <a:rPr lang="fi-FI" dirty="0"/>
              <a:t> kuten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aiemmin.</a:t>
            </a:r>
          </a:p>
        </p:txBody>
      </p:sp>
      <p:pic>
        <p:nvPicPr>
          <p:cNvPr id="5" name="Kuva 4" descr="Kuva, joka sisältää kohteen sisä, näyttö, suuri, valkokangas&#10;&#10;Kuvaus luotu automaattisesti">
            <a:extLst>
              <a:ext uri="{FF2B5EF4-FFF2-40B4-BE49-F238E27FC236}">
                <a16:creationId xmlns:a16="http://schemas.microsoft.com/office/drawing/2014/main" id="{73CFA723-C880-9345-A2E6-F4A67B341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381621" y="2204782"/>
            <a:ext cx="5261426" cy="268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61B068-CFE8-9E48-B799-02BD1186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/>
          <a:lstStyle/>
          <a:p>
            <a:r>
              <a:rPr lang="fi-FI" dirty="0"/>
              <a:t>Soft </a:t>
            </a:r>
            <a:r>
              <a:rPr lang="fi-FI" dirty="0" err="1"/>
              <a:t>Body</a:t>
            </a:r>
            <a:r>
              <a:rPr lang="fi-FI" dirty="0"/>
              <a:t> Systems hiekkalaatikko 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48182E8-CE41-B54F-A266-07A1D65A5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i-FI" dirty="0"/>
              <a:t>Erilaisten kokeilujen kautta päädyin tulokseen, että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oheisessa ratamallissa ilmenee vähiten </a:t>
            </a:r>
            <a:r>
              <a:rPr lang="fi-FI" dirty="0" err="1"/>
              <a:t>bugeja</a:t>
            </a:r>
            <a:r>
              <a:rPr lang="fi-FI" dirty="0"/>
              <a:t> Soft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 err="1"/>
              <a:t>Body</a:t>
            </a:r>
            <a:r>
              <a:rPr lang="fi-FI" dirty="0"/>
              <a:t>-pallon törmätessä sen eri osiin. </a:t>
            </a:r>
          </a:p>
          <a:p>
            <a:pPr marL="0" indent="0">
              <a:spcBef>
                <a:spcPts val="0"/>
              </a:spcBef>
              <a:buNone/>
            </a:pPr>
            <a:endParaRPr lang="fi-FI" dirty="0"/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Vaikuttaisi siltä, että </a:t>
            </a:r>
            <a:r>
              <a:rPr lang="fi-FI" dirty="0" err="1"/>
              <a:t>vertexien</a:t>
            </a:r>
            <a:r>
              <a:rPr lang="fi-FI" dirty="0"/>
              <a:t> määrä on ratkaiseva: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jos niitä on liian vähän, törmäystä ei tapahdu, ja jos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liian paljon, törmäyksestä ei tule realistista.</a:t>
            </a:r>
          </a:p>
        </p:txBody>
      </p:sp>
      <p:pic>
        <p:nvPicPr>
          <p:cNvPr id="5" name="Kuva 4" descr="Kuva, joka sisältää kohteen sisä, näyttö, suuri, valkokangas&#10;&#10;Kuvaus luotu automaattisesti">
            <a:extLst>
              <a:ext uri="{FF2B5EF4-FFF2-40B4-BE49-F238E27FC236}">
                <a16:creationId xmlns:a16="http://schemas.microsoft.com/office/drawing/2014/main" id="{73CFA723-C880-9345-A2E6-F4A67B341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381621" y="2204782"/>
            <a:ext cx="5261426" cy="268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0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AC9DD5-BF7C-584E-9498-F32B7714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Tervetuloa Soft </a:t>
            </a:r>
            <a:r>
              <a:rPr lang="fi-FI" dirty="0" err="1"/>
              <a:t>Body</a:t>
            </a:r>
            <a:r>
              <a:rPr lang="fi-FI" dirty="0"/>
              <a:t> Systemsin maailmaan!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7D210B8-C4FD-DB4F-9B05-E596BF33D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Soft </a:t>
            </a:r>
            <a:r>
              <a:rPr lang="fi-FI" dirty="0" err="1"/>
              <a:t>Body</a:t>
            </a:r>
            <a:r>
              <a:rPr lang="fi-FI" dirty="0"/>
              <a:t>-objekteja käytetään eritoten animaatioissa silloin kun objekteille halutaan mm. seuraavia ominaisuuksia:</a:t>
            </a:r>
          </a:p>
          <a:p>
            <a:pPr lvl="1"/>
            <a:r>
              <a:rPr lang="fi-FI" dirty="0"/>
              <a:t>noudattaa fysiikan lakeja ja ulkoisia voimia, kuten tuuli tai painovoima</a:t>
            </a:r>
          </a:p>
          <a:p>
            <a:pPr lvl="1"/>
            <a:r>
              <a:rPr lang="fi-FI" dirty="0"/>
              <a:t>reagoi realistisesti törmäyksiin muiden objektien kanssa</a:t>
            </a:r>
          </a:p>
          <a:p>
            <a:pPr lvl="1"/>
            <a:r>
              <a:rPr lang="fi-FI" dirty="0"/>
              <a:t>on joustava ja palaa alkuperäiseen muotoonsa törmäyksen jälkeen tai</a:t>
            </a:r>
          </a:p>
          <a:p>
            <a:pPr lvl="1"/>
            <a:r>
              <a:rPr lang="fi-FI" dirty="0"/>
              <a:t>saa uuden muodon törmäyksen aiheuttamana  </a:t>
            </a:r>
          </a:p>
          <a:p>
            <a:r>
              <a:rPr lang="fi-FI" dirty="0"/>
              <a:t>Tässä </a:t>
            </a:r>
            <a:r>
              <a:rPr lang="fi-FI" dirty="0" err="1"/>
              <a:t>tutoriaalissa</a:t>
            </a:r>
            <a:r>
              <a:rPr lang="fi-FI" dirty="0"/>
              <a:t> luodaan uusi </a:t>
            </a:r>
            <a:r>
              <a:rPr lang="fi-FI" dirty="0" err="1"/>
              <a:t>Blender</a:t>
            </a:r>
            <a:r>
              <a:rPr lang="fi-FI" dirty="0"/>
              <a:t>-projekti ja käydään läpi Soft </a:t>
            </a:r>
            <a:r>
              <a:rPr lang="fi-FI" dirty="0" err="1"/>
              <a:t>Bodyjen</a:t>
            </a:r>
            <a:r>
              <a:rPr lang="fi-FI" dirty="0"/>
              <a:t> ominaisuuksia </a:t>
            </a:r>
            <a:r>
              <a:rPr lang="fi-FI" dirty="0" err="1"/>
              <a:t>inkrementaalisesti</a:t>
            </a:r>
            <a:r>
              <a:rPr lang="fi-FI" dirty="0"/>
              <a:t>.</a:t>
            </a:r>
          </a:p>
          <a:p>
            <a:r>
              <a:rPr lang="fi-FI" dirty="0"/>
              <a:t>Lopussa on hiekkalaatikko-osuus, jossa voit vapaasti tehdä omia kokeiluja oppimasi perusteella.</a:t>
            </a:r>
          </a:p>
          <a:p>
            <a:r>
              <a:rPr lang="fi-FI" dirty="0" err="1"/>
              <a:t>Tutoriaali</a:t>
            </a:r>
            <a:r>
              <a:rPr lang="fi-FI" dirty="0"/>
              <a:t> on laadittu </a:t>
            </a:r>
            <a:r>
              <a:rPr lang="fi-FI" dirty="0" err="1"/>
              <a:t>Blenderin</a:t>
            </a:r>
            <a:r>
              <a:rPr lang="fi-FI" dirty="0"/>
              <a:t> versiolla 2.79b.</a:t>
            </a:r>
          </a:p>
        </p:txBody>
      </p:sp>
    </p:spTree>
    <p:extLst>
      <p:ext uri="{BB962C8B-B14F-4D97-AF65-F5344CB8AC3E}">
        <p14:creationId xmlns:p14="http://schemas.microsoft.com/office/powerpoint/2010/main" val="174483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61B068-CFE8-9E48-B799-02BD1186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/>
          <a:lstStyle/>
          <a:p>
            <a:r>
              <a:rPr lang="fi-FI" dirty="0"/>
              <a:t>Soft </a:t>
            </a:r>
            <a:r>
              <a:rPr lang="fi-FI" dirty="0" err="1"/>
              <a:t>Body</a:t>
            </a:r>
            <a:r>
              <a:rPr lang="fi-FI" dirty="0"/>
              <a:t> Systems hiekkalaatikko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48182E8-CE41-B54F-A266-07A1D65A5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i-FI" dirty="0"/>
              <a:t>Kallistetaan esterataa n. 25 astetta ja annetaan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pallolle esimerkiksi tennispallon ominaisuudet niin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kuin aiemmin.</a:t>
            </a:r>
          </a:p>
          <a:p>
            <a:pPr marL="0" indent="0">
              <a:spcBef>
                <a:spcPts val="0"/>
              </a:spcBef>
              <a:buNone/>
            </a:pPr>
            <a:endParaRPr lang="fi-FI" dirty="0"/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Sijoitetaan pallo radan yläreunaan ja käynnistetään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playback, jolloin pallo alkaa pudota rataa pitkin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painovoiman vaikutuksesta. </a:t>
            </a:r>
          </a:p>
          <a:p>
            <a:pPr marL="0" indent="0">
              <a:spcBef>
                <a:spcPts val="0"/>
              </a:spcBef>
              <a:buNone/>
            </a:pPr>
            <a:endParaRPr lang="fi-FI" dirty="0"/>
          </a:p>
          <a:p>
            <a:pPr marL="0" indent="0">
              <a:spcBef>
                <a:spcPts val="0"/>
              </a:spcBef>
              <a:buNone/>
            </a:pPr>
            <a:r>
              <a:rPr lang="fi-FI" dirty="0" err="1"/>
              <a:t>End</a:t>
            </a:r>
            <a:r>
              <a:rPr lang="fi-FI" dirty="0"/>
              <a:t> </a:t>
            </a:r>
            <a:r>
              <a:rPr lang="fi-FI" dirty="0" err="1"/>
              <a:t>frame</a:t>
            </a:r>
            <a:r>
              <a:rPr lang="fi-FI" dirty="0"/>
              <a:t> on todennäköisesti </a:t>
            </a:r>
            <a:r>
              <a:rPr lang="fi-FI" dirty="0" err="1"/>
              <a:t>asettettava</a:t>
            </a:r>
            <a:r>
              <a:rPr lang="fi-FI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kauemmas, jotta pallo ehtii pudota alas asti. </a:t>
            </a:r>
            <a:br>
              <a:rPr lang="fi-FI" dirty="0"/>
            </a:br>
            <a:r>
              <a:rPr lang="fi-FI" dirty="0"/>
              <a:t>Aseta sama lukema myös Soft </a:t>
            </a:r>
            <a:r>
              <a:rPr lang="fi-FI" dirty="0" err="1"/>
              <a:t>Body</a:t>
            </a:r>
            <a:r>
              <a:rPr lang="fi-FI" dirty="0"/>
              <a:t> </a:t>
            </a:r>
            <a:r>
              <a:rPr lang="fi-FI" dirty="0" err="1"/>
              <a:t>Cacheen</a:t>
            </a:r>
            <a:r>
              <a:rPr lang="fi-FI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fi-FI" dirty="0"/>
          </a:p>
        </p:txBody>
      </p:sp>
      <p:pic>
        <p:nvPicPr>
          <p:cNvPr id="5" name="Kuva 4" descr="Kuva, joka sisältää kohteen sisä, näyttö, suuri, valkokangas&#10;&#10;Kuvaus luotu automaattisesti">
            <a:extLst>
              <a:ext uri="{FF2B5EF4-FFF2-40B4-BE49-F238E27FC236}">
                <a16:creationId xmlns:a16="http://schemas.microsoft.com/office/drawing/2014/main" id="{73CFA723-C880-9345-A2E6-F4A67B341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381621" y="2204782"/>
            <a:ext cx="5261426" cy="268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44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61B068-CFE8-9E48-B799-02BD1186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/>
          <a:lstStyle/>
          <a:p>
            <a:r>
              <a:rPr lang="fi-FI" dirty="0"/>
              <a:t>Soft </a:t>
            </a:r>
            <a:r>
              <a:rPr lang="fi-FI" dirty="0" err="1"/>
              <a:t>Body</a:t>
            </a:r>
            <a:r>
              <a:rPr lang="fi-FI" dirty="0"/>
              <a:t> Systems hiekkalaatikko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48182E8-CE41-B54F-A266-07A1D65A5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i-FI" dirty="0"/>
              <a:t>Nyt on aika kokeilla kaikkia mahdollisia asetuksia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mitä Soft </a:t>
            </a:r>
            <a:r>
              <a:rPr lang="fi-FI" dirty="0" err="1"/>
              <a:t>Body</a:t>
            </a:r>
            <a:r>
              <a:rPr lang="fi-FI" dirty="0"/>
              <a:t>-objekteille on tarjolla. </a:t>
            </a:r>
          </a:p>
          <a:p>
            <a:pPr marL="0" indent="0">
              <a:spcBef>
                <a:spcPts val="0"/>
              </a:spcBef>
              <a:buNone/>
            </a:pPr>
            <a:endParaRPr lang="fi-FI" dirty="0"/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Omassa esimerkissäni annoin pallolle myös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 err="1"/>
              <a:t>Stiff</a:t>
            </a:r>
            <a:r>
              <a:rPr lang="fi-FI" dirty="0"/>
              <a:t> </a:t>
            </a:r>
            <a:r>
              <a:rPr lang="fi-FI" dirty="0" err="1"/>
              <a:t>Quads</a:t>
            </a:r>
            <a:r>
              <a:rPr lang="fi-FI"/>
              <a:t>-ominaisuuden </a:t>
            </a:r>
            <a:r>
              <a:rPr lang="fi-FI" dirty="0"/>
              <a:t>Soft </a:t>
            </a:r>
            <a:r>
              <a:rPr lang="fi-FI" dirty="0" err="1"/>
              <a:t>Body</a:t>
            </a:r>
            <a:r>
              <a:rPr lang="fi-FI" dirty="0"/>
              <a:t> </a:t>
            </a:r>
            <a:r>
              <a:rPr lang="fi-FI" dirty="0" err="1"/>
              <a:t>Edgesissä</a:t>
            </a:r>
            <a:r>
              <a:rPr lang="fi-FI" dirty="0"/>
              <a:t>, jotta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törmäykset toimisivat paremmin. </a:t>
            </a:r>
          </a:p>
          <a:p>
            <a:pPr marL="0" indent="0">
              <a:spcBef>
                <a:spcPts val="0"/>
              </a:spcBef>
              <a:buNone/>
            </a:pPr>
            <a:endParaRPr lang="fi-FI" dirty="0"/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Joissain tapauksissa voi olla tarpeen ottaa käyttöön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 err="1"/>
              <a:t>Collision</a:t>
            </a:r>
            <a:r>
              <a:rPr lang="fi-FI" dirty="0"/>
              <a:t>: </a:t>
            </a:r>
            <a:r>
              <a:rPr lang="fi-FI" dirty="0" err="1"/>
              <a:t>Edge</a:t>
            </a:r>
            <a:r>
              <a:rPr lang="fi-FI" dirty="0"/>
              <a:t>/</a:t>
            </a:r>
            <a:r>
              <a:rPr lang="fi-FI" dirty="0" err="1"/>
              <a:t>Face</a:t>
            </a:r>
            <a:r>
              <a:rPr lang="fi-FI" dirty="0"/>
              <a:t>, mutta nämä ominaisuudet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vaativat suorituskykyisen koneen tai kärsivällisen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käyttäjän. </a:t>
            </a:r>
          </a:p>
          <a:p>
            <a:pPr marL="0" indent="0">
              <a:spcBef>
                <a:spcPts val="0"/>
              </a:spcBef>
              <a:buNone/>
            </a:pPr>
            <a:endParaRPr lang="fi-FI" dirty="0"/>
          </a:p>
        </p:txBody>
      </p:sp>
      <p:pic>
        <p:nvPicPr>
          <p:cNvPr id="5" name="Kuva 4" descr="Kuva, joka sisältää kohteen sisä, näyttö, suuri, valkokangas&#10;&#10;Kuvaus luotu automaattisesti">
            <a:extLst>
              <a:ext uri="{FF2B5EF4-FFF2-40B4-BE49-F238E27FC236}">
                <a16:creationId xmlns:a16="http://schemas.microsoft.com/office/drawing/2014/main" id="{73CFA723-C880-9345-A2E6-F4A67B341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381621" y="2204782"/>
            <a:ext cx="5261426" cy="268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85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7EE2524-A89B-2740-91B9-0574D9B5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Lisämateriaalia Soft </a:t>
            </a:r>
            <a:r>
              <a:rPr lang="fi-FI" dirty="0" err="1"/>
              <a:t>Body</a:t>
            </a:r>
            <a:r>
              <a:rPr lang="fi-FI" dirty="0"/>
              <a:t> Systemsistä: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0626DA0-2892-9348-89CF-C399FA0F9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Hauska </a:t>
            </a:r>
            <a:r>
              <a:rPr lang="fi-FI" dirty="0" err="1"/>
              <a:t>sohvatyynytetris-tutoriaali</a:t>
            </a:r>
            <a:r>
              <a:rPr lang="fi-FI" dirty="0"/>
              <a:t> Soft </a:t>
            </a:r>
            <a:r>
              <a:rPr lang="fi-FI" dirty="0" err="1"/>
              <a:t>Bodyilla</a:t>
            </a:r>
            <a:r>
              <a:rPr lang="fi-FI" dirty="0"/>
              <a:t>:</a:t>
            </a:r>
          </a:p>
          <a:p>
            <a:pPr marL="0" indent="0">
              <a:buNone/>
            </a:pPr>
            <a:r>
              <a:rPr lang="fi-FI" sz="2400" dirty="0">
                <a:hlinkClick r:id="rId2"/>
              </a:rPr>
              <a:t>https://www.youtube.com/watch?v=0_lxDN55Fa8</a:t>
            </a:r>
            <a:endParaRPr lang="fi-FI" sz="2400" dirty="0"/>
          </a:p>
          <a:p>
            <a:pPr marL="0" indent="0">
              <a:buNone/>
            </a:pPr>
            <a:endParaRPr lang="fi-FI" dirty="0"/>
          </a:p>
          <a:p>
            <a:r>
              <a:rPr lang="fi-FI" dirty="0" err="1"/>
              <a:t>Blender</a:t>
            </a:r>
            <a:r>
              <a:rPr lang="fi-FI" dirty="0"/>
              <a:t> 2.79 manuaali:</a:t>
            </a:r>
          </a:p>
          <a:p>
            <a:pPr marL="0" indent="0">
              <a:buNone/>
            </a:pPr>
            <a:r>
              <a:rPr lang="fi-FI" sz="2400" dirty="0">
                <a:hlinkClick r:id="rId3"/>
              </a:rPr>
              <a:t>https://docs.blender.org/manual/es/2.79/physics/soft_body/index.html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10058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96A9033-9F56-7140-93E9-DE46AAC1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611"/>
            <a:ext cx="10515600" cy="548098"/>
          </a:xfrm>
        </p:spPr>
        <p:txBody>
          <a:bodyPr>
            <a:normAutofit fontScale="90000"/>
          </a:bodyPr>
          <a:lstStyle/>
          <a:p>
            <a:r>
              <a:rPr lang="fi-FI" dirty="0"/>
              <a:t>Soft </a:t>
            </a:r>
            <a:r>
              <a:rPr lang="fi-FI" dirty="0" err="1"/>
              <a:t>Body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D681FA8-23DF-F342-BF0A-2355AF2F2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929226"/>
          </a:xfrm>
        </p:spPr>
        <p:txBody>
          <a:bodyPr>
            <a:normAutofit/>
          </a:bodyPr>
          <a:lstStyle/>
          <a:p>
            <a:endParaRPr lang="fi-FI" dirty="0"/>
          </a:p>
          <a:p>
            <a:pPr>
              <a:spcBef>
                <a:spcPts val="0"/>
              </a:spcBef>
            </a:pPr>
            <a:r>
              <a:rPr lang="fi-FI" dirty="0"/>
              <a:t>Poista kuutio alkunäytöltä: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Varmista, että Object </a:t>
            </a:r>
            <a:r>
              <a:rPr lang="fi-FI" dirty="0" err="1"/>
              <a:t>Mode</a:t>
            </a:r>
            <a:r>
              <a:rPr lang="fi-FI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on aktiivisena </a:t>
            </a:r>
          </a:p>
          <a:p>
            <a:pPr>
              <a:spcBef>
                <a:spcPts val="0"/>
              </a:spcBef>
            </a:pPr>
            <a:r>
              <a:rPr lang="fi-FI" dirty="0"/>
              <a:t>R-</a:t>
            </a:r>
            <a:r>
              <a:rPr lang="fi-FI" dirty="0" err="1"/>
              <a:t>click</a:t>
            </a:r>
            <a:r>
              <a:rPr lang="fi-FI" dirty="0"/>
              <a:t> kuution päällä</a:t>
            </a:r>
          </a:p>
          <a:p>
            <a:pPr>
              <a:spcBef>
                <a:spcPts val="0"/>
              </a:spcBef>
            </a:pPr>
            <a:r>
              <a:rPr lang="fi-FI" dirty="0"/>
              <a:t>Paina näppäimistöltä X 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’OK? </a:t>
            </a:r>
            <a:r>
              <a:rPr lang="fi-FI" dirty="0" err="1"/>
              <a:t>Delete</a:t>
            </a:r>
            <a:r>
              <a:rPr lang="fi-FI" dirty="0"/>
              <a:t> X’ 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Paina </a:t>
            </a:r>
            <a:r>
              <a:rPr lang="fi-FI" dirty="0" err="1"/>
              <a:t>enter</a:t>
            </a:r>
            <a:r>
              <a:rPr lang="fi-FI" dirty="0"/>
              <a:t>, kuutio katoaa</a:t>
            </a:r>
          </a:p>
          <a:p>
            <a:pPr>
              <a:spcBef>
                <a:spcPts val="0"/>
              </a:spcBef>
            </a:pPr>
            <a:r>
              <a:rPr lang="fi-FI" dirty="0"/>
              <a:t>Vaihda samalla </a:t>
            </a:r>
            <a:r>
              <a:rPr lang="fi-FI" dirty="0" err="1"/>
              <a:t>Cycles</a:t>
            </a:r>
            <a:r>
              <a:rPr lang="fi-FI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</a:t>
            </a:r>
            <a:r>
              <a:rPr lang="fi-FI" dirty="0" err="1"/>
              <a:t>Renderiin</a:t>
            </a:r>
            <a:r>
              <a:rPr lang="fi-FI" dirty="0"/>
              <a:t> (ympyröitynä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kuvassa)</a:t>
            </a:r>
          </a:p>
        </p:txBody>
      </p:sp>
      <p:pic>
        <p:nvPicPr>
          <p:cNvPr id="5" name="Kuva 4" descr="Kuva, joka sisältää kohteen näyttö, näyttökuva, sisä, tietokone&#10;&#10;Kuvaus luotu automaattisesti">
            <a:extLst>
              <a:ext uri="{FF2B5EF4-FFF2-40B4-BE49-F238E27FC236}">
                <a16:creationId xmlns:a16="http://schemas.microsoft.com/office/drawing/2014/main" id="{23622138-0901-3C43-8911-DAE609437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18" y="1801092"/>
            <a:ext cx="5964382" cy="37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0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794D1DE-2F88-C948-BDDB-03F9FB1F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fi-FI" dirty="0"/>
              <a:t>Soft </a:t>
            </a:r>
            <a:r>
              <a:rPr lang="fi-FI" dirty="0" err="1"/>
              <a:t>Body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B381128-AF07-0942-8AFF-F7D268EA0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fi-FI" dirty="0"/>
          </a:p>
          <a:p>
            <a:pPr>
              <a:spcBef>
                <a:spcPts val="0"/>
              </a:spcBef>
            </a:pPr>
            <a:r>
              <a:rPr lang="fi-FI" dirty="0"/>
              <a:t>Lisää projektiin taso (</a:t>
            </a:r>
            <a:r>
              <a:rPr lang="fi-FI" dirty="0" err="1"/>
              <a:t>plane</a:t>
            </a:r>
            <a:r>
              <a:rPr lang="fi-FI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</a:t>
            </a:r>
            <a:r>
              <a:rPr lang="fi-FI" dirty="0" err="1"/>
              <a:t>Add</a:t>
            </a:r>
            <a:r>
              <a:rPr lang="fi-FI" dirty="0"/>
              <a:t> &gt; </a:t>
            </a:r>
            <a:r>
              <a:rPr lang="fi-FI" dirty="0" err="1"/>
              <a:t>Mesh</a:t>
            </a:r>
            <a:r>
              <a:rPr lang="fi-FI" dirty="0"/>
              <a:t> &gt; </a:t>
            </a:r>
            <a:r>
              <a:rPr lang="fi-FI" dirty="0" err="1"/>
              <a:t>Plane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>
              <a:spcBef>
                <a:spcPts val="0"/>
              </a:spcBef>
            </a:pPr>
            <a:r>
              <a:rPr lang="fi-FI" dirty="0"/>
              <a:t>Paina N avataksesi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</a:t>
            </a:r>
            <a:r>
              <a:rPr lang="fi-FI" dirty="0" err="1"/>
              <a:t>Transform</a:t>
            </a:r>
            <a:r>
              <a:rPr lang="fi-FI" dirty="0"/>
              <a:t>-työkalun</a:t>
            </a:r>
          </a:p>
          <a:p>
            <a:pPr marL="0" indent="0">
              <a:spcBef>
                <a:spcPts val="0"/>
              </a:spcBef>
              <a:buNone/>
            </a:pPr>
            <a:endParaRPr lang="fi-FI" dirty="0"/>
          </a:p>
          <a:p>
            <a:pPr>
              <a:spcBef>
                <a:spcPts val="0"/>
              </a:spcBef>
            </a:pPr>
            <a:r>
              <a:rPr lang="fi-FI" dirty="0"/>
              <a:t>Skaalaa tasoa X: 4, Y: 2 (Z: 1)</a:t>
            </a:r>
          </a:p>
          <a:p>
            <a:pPr marL="0" indent="0">
              <a:buNone/>
            </a:pPr>
            <a:r>
              <a:rPr lang="fi-FI" dirty="0"/>
              <a:t>   </a:t>
            </a:r>
          </a:p>
          <a:p>
            <a:endParaRPr lang="fi-FI" dirty="0"/>
          </a:p>
        </p:txBody>
      </p:sp>
      <p:pic>
        <p:nvPicPr>
          <p:cNvPr id="5" name="Kuva 4" descr="Kuva, joka sisältää kohteen näyttö, teksti, näyttökuva, musta&#10;&#10;Kuvaus luotu automaattisesti">
            <a:extLst>
              <a:ext uri="{FF2B5EF4-FFF2-40B4-BE49-F238E27FC236}">
                <a16:creationId xmlns:a16="http://schemas.microsoft.com/office/drawing/2014/main" id="{B432B615-E14A-CE4F-87AB-BD9ECFCC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27" y="1854993"/>
            <a:ext cx="2550060" cy="4292601"/>
          </a:xfrm>
          <a:prstGeom prst="rect">
            <a:avLst/>
          </a:prstGeom>
        </p:spPr>
      </p:pic>
      <p:pic>
        <p:nvPicPr>
          <p:cNvPr id="10" name="Kuva 9" descr="Kuva, joka sisältää kohteen musta, näyttö, kello&#10;&#10;Kuvaus luotu automaattisesti">
            <a:extLst>
              <a:ext uri="{FF2B5EF4-FFF2-40B4-BE49-F238E27FC236}">
                <a16:creationId xmlns:a16="http://schemas.microsoft.com/office/drawing/2014/main" id="{8C3934D2-7DED-8243-98B9-A55608B6C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641" y="1825625"/>
            <a:ext cx="2620159" cy="429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4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90ABBFC-E0AC-5B42-AD42-BC2EFD90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fi-FI" dirty="0"/>
              <a:t>Soft </a:t>
            </a:r>
            <a:r>
              <a:rPr lang="fi-FI" dirty="0" err="1"/>
              <a:t>Body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7615C78-4D2A-6242-94BC-FD3D6164A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  <a:p>
            <a:pPr>
              <a:spcBef>
                <a:spcPts val="0"/>
              </a:spcBef>
            </a:pPr>
            <a:endParaRPr lang="fi-FI" dirty="0"/>
          </a:p>
          <a:p>
            <a:pPr>
              <a:spcBef>
                <a:spcPts val="0"/>
              </a:spcBef>
            </a:pPr>
            <a:r>
              <a:rPr lang="fi-FI" dirty="0"/>
              <a:t>Paina </a:t>
            </a:r>
            <a:r>
              <a:rPr lang="fi-FI" dirty="0" err="1"/>
              <a:t>NumPad</a:t>
            </a:r>
            <a:r>
              <a:rPr lang="fi-FI" dirty="0"/>
              <a:t> 5 (</a:t>
            </a:r>
            <a:r>
              <a:rPr lang="fi-FI" dirty="0" err="1"/>
              <a:t>ortho</a:t>
            </a:r>
            <a:r>
              <a:rPr lang="fi-FI" dirty="0"/>
              <a:t>) ja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</a:t>
            </a:r>
            <a:r>
              <a:rPr lang="fi-FI" dirty="0" err="1"/>
              <a:t>NumPad</a:t>
            </a:r>
            <a:r>
              <a:rPr lang="fi-FI" dirty="0"/>
              <a:t> 7 (top)</a:t>
            </a:r>
          </a:p>
          <a:p>
            <a:pPr marL="0" indent="0">
              <a:spcBef>
                <a:spcPts val="0"/>
              </a:spcBef>
              <a:buNone/>
            </a:pPr>
            <a:endParaRPr lang="fi-FI" dirty="0"/>
          </a:p>
          <a:p>
            <a:pPr>
              <a:spcBef>
                <a:spcPts val="0"/>
              </a:spcBef>
            </a:pPr>
            <a:r>
              <a:rPr lang="fi-FI" dirty="0"/>
              <a:t>Kierrä kuvaa painamalla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</a:t>
            </a:r>
            <a:r>
              <a:rPr lang="fi-FI" dirty="0" err="1"/>
              <a:t>NumPad</a:t>
            </a:r>
            <a:r>
              <a:rPr lang="fi-FI" dirty="0"/>
              <a:t> 4, kunnes olet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oheisen kuvan mukaisessa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asetelmassa</a:t>
            </a:r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7" name="Kuva 6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59C69DC6-93A7-F04E-8DBD-D4D7AB878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744798"/>
            <a:ext cx="6172200" cy="443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5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5167665-3C37-F847-8B32-A5FB2819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Soft </a:t>
            </a:r>
            <a:r>
              <a:rPr lang="fi-FI" dirty="0" err="1"/>
              <a:t>Body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9481703-8F66-5B48-9FA8-DD43D4BBC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fi-FI" dirty="0"/>
              <a:t>Luo </a:t>
            </a:r>
            <a:r>
              <a:rPr lang="fi-FI" dirty="0" err="1"/>
              <a:t>Ico</a:t>
            </a:r>
            <a:r>
              <a:rPr lang="fi-FI" dirty="0"/>
              <a:t> Sphere: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</a:t>
            </a:r>
            <a:r>
              <a:rPr lang="fi-FI" dirty="0" err="1"/>
              <a:t>Add</a:t>
            </a:r>
            <a:r>
              <a:rPr lang="fi-FI" dirty="0"/>
              <a:t> &gt; New &gt; </a:t>
            </a:r>
            <a:r>
              <a:rPr lang="fi-FI" dirty="0" err="1"/>
              <a:t>Ico</a:t>
            </a:r>
            <a:r>
              <a:rPr lang="fi-FI" dirty="0"/>
              <a:t> Sphere</a:t>
            </a:r>
          </a:p>
          <a:p>
            <a:pPr marL="0" indent="0">
              <a:spcBef>
                <a:spcPts val="0"/>
              </a:spcBef>
              <a:buNone/>
            </a:pPr>
            <a:endParaRPr lang="fi-FI" dirty="0"/>
          </a:p>
          <a:p>
            <a:pPr>
              <a:spcBef>
                <a:spcPts val="0"/>
              </a:spcBef>
            </a:pPr>
            <a:r>
              <a:rPr lang="fi-FI" dirty="0"/>
              <a:t>Paina TAB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Modeen</a:t>
            </a:r>
            <a:r>
              <a:rPr lang="fi-FI" dirty="0"/>
              <a:t> (1)</a:t>
            </a:r>
          </a:p>
          <a:p>
            <a:pPr>
              <a:spcBef>
                <a:spcPts val="0"/>
              </a:spcBef>
            </a:pPr>
            <a:endParaRPr lang="fi-FI" dirty="0"/>
          </a:p>
          <a:p>
            <a:pPr>
              <a:spcBef>
                <a:spcPts val="0"/>
              </a:spcBef>
            </a:pPr>
            <a:r>
              <a:rPr lang="fi-FI" dirty="0"/>
              <a:t>Lisää Tools-välilehdeltä (2)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</a:t>
            </a:r>
            <a:r>
              <a:rPr lang="fi-FI" dirty="0" err="1"/>
              <a:t>Subdivide</a:t>
            </a:r>
            <a:r>
              <a:rPr lang="fi-FI" dirty="0"/>
              <a:t> (3)</a:t>
            </a:r>
          </a:p>
          <a:p>
            <a:pPr marL="0" indent="0">
              <a:spcBef>
                <a:spcPts val="0"/>
              </a:spcBef>
              <a:buNone/>
            </a:pPr>
            <a:endParaRPr lang="fi-FI" dirty="0"/>
          </a:p>
          <a:p>
            <a:pPr>
              <a:spcBef>
                <a:spcPts val="0"/>
              </a:spcBef>
            </a:pPr>
            <a:r>
              <a:rPr lang="fi-FI" dirty="0"/>
              <a:t>Paina TAB &gt; takaisin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</a:t>
            </a:r>
            <a:r>
              <a:rPr lang="fi-FI" dirty="0" err="1"/>
              <a:t>Modeen</a:t>
            </a:r>
            <a:r>
              <a:rPr lang="fi-FI" dirty="0"/>
              <a:t> ja valitse Tools-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välilehdeltä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</a:t>
            </a:r>
            <a:r>
              <a:rPr lang="fi-FI" dirty="0" err="1"/>
              <a:t>Shading</a:t>
            </a:r>
            <a:r>
              <a:rPr lang="fi-FI" dirty="0"/>
              <a:t>: </a:t>
            </a:r>
            <a:r>
              <a:rPr lang="fi-FI" dirty="0" err="1"/>
              <a:t>Smooth</a:t>
            </a:r>
            <a:r>
              <a:rPr lang="fi-FI" dirty="0"/>
              <a:t> (4)</a:t>
            </a:r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5" name="Kuva 4" descr="Kuva, joka sisältää kohteen näyttökuva, näyttö, auto, merkki&#10;&#10;Kuvaus luotu automaattisesti">
            <a:extLst>
              <a:ext uri="{FF2B5EF4-FFF2-40B4-BE49-F238E27FC236}">
                <a16:creationId xmlns:a16="http://schemas.microsoft.com/office/drawing/2014/main" id="{FCECCCBD-7EE6-404E-A484-B296CE078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9379"/>
            <a:ext cx="2796167" cy="4587584"/>
          </a:xfrm>
          <a:prstGeom prst="rect">
            <a:avLst/>
          </a:prstGeom>
        </p:spPr>
      </p:pic>
      <p:pic>
        <p:nvPicPr>
          <p:cNvPr id="7" name="Kuva 6" descr="Kuva, joka sisältää kohteen valokuva, musta, näyttö, pysäköity&#10;&#10;Kuvaus luotu automaattisesti">
            <a:extLst>
              <a:ext uri="{FF2B5EF4-FFF2-40B4-BE49-F238E27FC236}">
                <a16:creationId xmlns:a16="http://schemas.microsoft.com/office/drawing/2014/main" id="{D2FE0891-4673-D347-B607-A741EB02F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595" y="1587790"/>
            <a:ext cx="1702617" cy="45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0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B12035A-CCB4-AD40-90B2-C0D6D7C5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fi-FI" dirty="0"/>
              <a:t>Soft </a:t>
            </a:r>
            <a:r>
              <a:rPr lang="fi-FI" dirty="0" err="1"/>
              <a:t>Body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AC1B1E3-522A-C641-BDB1-690FDC08E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fi-FI" dirty="0"/>
          </a:p>
          <a:p>
            <a:pPr>
              <a:spcBef>
                <a:spcPts val="0"/>
              </a:spcBef>
            </a:pPr>
            <a:r>
              <a:rPr lang="fi-FI" dirty="0"/>
              <a:t>Paina </a:t>
            </a:r>
            <a:r>
              <a:rPr lang="fi-FI" dirty="0" err="1"/>
              <a:t>Numpad</a:t>
            </a:r>
            <a:r>
              <a:rPr lang="fi-FI" dirty="0"/>
              <a:t> 1 (</a:t>
            </a:r>
            <a:r>
              <a:rPr lang="fi-FI" dirty="0" err="1"/>
              <a:t>Front</a:t>
            </a:r>
            <a:r>
              <a:rPr lang="fi-FI" dirty="0"/>
              <a:t>) ja </a:t>
            </a:r>
            <a:r>
              <a:rPr lang="fi-FI" dirty="0" err="1"/>
              <a:t>Numpad</a:t>
            </a:r>
            <a:r>
              <a:rPr lang="fi-FI" dirty="0"/>
              <a:t> 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(kuvan kieritys x-akselilla)</a:t>
            </a:r>
          </a:p>
          <a:p>
            <a:pPr marL="0" indent="0">
              <a:spcBef>
                <a:spcPts val="0"/>
              </a:spcBef>
              <a:buNone/>
            </a:pPr>
            <a:endParaRPr lang="fi-FI" dirty="0"/>
          </a:p>
          <a:p>
            <a:pPr>
              <a:spcBef>
                <a:spcPts val="0"/>
              </a:spcBef>
            </a:pPr>
            <a:r>
              <a:rPr lang="fi-FI" dirty="0"/>
              <a:t>Siirrä pallo tason yläpuolelle vetämällä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sinisestä nuolesta tai syöttämällä lukemia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</a:t>
            </a:r>
            <a:r>
              <a:rPr lang="fi-FI" dirty="0" err="1"/>
              <a:t>Location</a:t>
            </a:r>
            <a:r>
              <a:rPr lang="fi-FI" dirty="0"/>
              <a:t>-koordinaatistoon</a:t>
            </a:r>
          </a:p>
          <a:p>
            <a:pPr marL="0" indent="0">
              <a:spcBef>
                <a:spcPts val="0"/>
              </a:spcBef>
              <a:buNone/>
            </a:pPr>
            <a:endParaRPr lang="fi-FI" dirty="0"/>
          </a:p>
          <a:p>
            <a:pPr>
              <a:spcBef>
                <a:spcPts val="0"/>
              </a:spcBef>
            </a:pPr>
            <a:r>
              <a:rPr lang="fi-FI" dirty="0"/>
              <a:t>Skaalaa pallo pienemmäksi kuten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kuvassa</a:t>
            </a:r>
          </a:p>
        </p:txBody>
      </p:sp>
      <p:pic>
        <p:nvPicPr>
          <p:cNvPr id="7" name="Kuva 6" descr="Kuva, joka sisältää kohteen kello, merkki&#10;&#10;Kuvaus luotu automaattisesti">
            <a:extLst>
              <a:ext uri="{FF2B5EF4-FFF2-40B4-BE49-F238E27FC236}">
                <a16:creationId xmlns:a16="http://schemas.microsoft.com/office/drawing/2014/main" id="{267AC766-1C06-BD4B-AE90-AC71968C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745" y="1821855"/>
            <a:ext cx="3607956" cy="43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6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7CD6C5B-8510-8047-8578-A649ADDD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fi-FI" dirty="0"/>
              <a:t>Soft </a:t>
            </a:r>
            <a:r>
              <a:rPr lang="fi-FI" dirty="0" err="1"/>
              <a:t>Body</a:t>
            </a:r>
            <a:endParaRPr lang="fi-FI" dirty="0"/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8C6315A2-7D1D-A444-830F-19B974E6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Siirrä valmis pallo tason vasempaan laitaan ja luo kolme uutta </a:t>
            </a:r>
            <a:r>
              <a:rPr lang="fi-FI" dirty="0" err="1"/>
              <a:t>Ico</a:t>
            </a:r>
            <a:r>
              <a:rPr lang="fi-FI" dirty="0"/>
              <a:t> Sphereä ja asettele ne vierekkäin tasolle.</a:t>
            </a:r>
          </a:p>
        </p:txBody>
      </p:sp>
      <p:pic>
        <p:nvPicPr>
          <p:cNvPr id="9" name="Kuva 8" descr="Kuva, joka sisältää kohteen näyttö, kello, pallo, mittari&#10;&#10;Kuvaus luotu automaattisesti">
            <a:extLst>
              <a:ext uri="{FF2B5EF4-FFF2-40B4-BE49-F238E27FC236}">
                <a16:creationId xmlns:a16="http://schemas.microsoft.com/office/drawing/2014/main" id="{A6AC87E0-1B95-DE40-9C66-9FF6E3FC5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25" y="2844357"/>
            <a:ext cx="8489950" cy="333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8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100CD32-AC5B-4043-9E8F-AADAAA2B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fi-FI" dirty="0"/>
              <a:t>Soft </a:t>
            </a:r>
            <a:r>
              <a:rPr lang="fi-FI" dirty="0" err="1"/>
              <a:t>Body</a:t>
            </a:r>
            <a:r>
              <a:rPr lang="fi-FI" dirty="0"/>
              <a:t> </a:t>
            </a:r>
            <a:r>
              <a:rPr lang="fi-FI" dirty="0" err="1"/>
              <a:t>Enable</a:t>
            </a:r>
            <a:r>
              <a:rPr lang="fi-FI" dirty="0"/>
              <a:t> </a:t>
            </a:r>
            <a:r>
              <a:rPr lang="fi-FI" dirty="0" err="1"/>
              <a:t>physics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C44F9A0-8FC3-404E-A4E1-01D9730B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513"/>
            <a:ext cx="10515600" cy="4573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i-FI" dirty="0"/>
              <a:t>Valitse (R-</a:t>
            </a:r>
            <a:r>
              <a:rPr lang="fi-FI" dirty="0" err="1"/>
              <a:t>Click</a:t>
            </a:r>
            <a:r>
              <a:rPr lang="fi-FI" dirty="0"/>
              <a:t>) vasemmanpuoleisin pallo ja avaa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</a:t>
            </a:r>
            <a:r>
              <a:rPr lang="fi-FI" dirty="0" err="1"/>
              <a:t>Physics</a:t>
            </a:r>
            <a:r>
              <a:rPr lang="fi-FI" dirty="0"/>
              <a:t>-editori.</a:t>
            </a:r>
          </a:p>
          <a:p>
            <a:pPr marL="0" indent="0">
              <a:spcBef>
                <a:spcPts val="0"/>
              </a:spcBef>
              <a:buNone/>
            </a:pPr>
            <a:endParaRPr lang="fi-FI" dirty="0"/>
          </a:p>
          <a:p>
            <a:pPr>
              <a:spcBef>
                <a:spcPts val="0"/>
              </a:spcBef>
            </a:pPr>
            <a:r>
              <a:rPr lang="fi-FI" dirty="0"/>
              <a:t>Klikkaa </a:t>
            </a:r>
            <a:r>
              <a:rPr lang="fi-FI" dirty="0" err="1"/>
              <a:t>Enable</a:t>
            </a:r>
            <a:r>
              <a:rPr lang="fi-FI" dirty="0"/>
              <a:t> </a:t>
            </a:r>
            <a:r>
              <a:rPr lang="fi-FI" dirty="0" err="1"/>
              <a:t>physics</a:t>
            </a:r>
            <a:r>
              <a:rPr lang="fi-FI" dirty="0"/>
              <a:t> for </a:t>
            </a:r>
            <a:r>
              <a:rPr lang="fi-FI" dirty="0" err="1"/>
              <a:t>Collision</a:t>
            </a:r>
            <a:r>
              <a:rPr lang="fi-FI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Nyt tämä pallo käyttäytyy halutulla tavalla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törmätessään muihin objekteihin.</a:t>
            </a:r>
          </a:p>
          <a:p>
            <a:pPr marL="0" indent="0">
              <a:spcBef>
                <a:spcPts val="0"/>
              </a:spcBef>
              <a:buNone/>
            </a:pPr>
            <a:endParaRPr lang="fi-FI" dirty="0"/>
          </a:p>
          <a:p>
            <a:pPr>
              <a:spcBef>
                <a:spcPts val="0"/>
              </a:spcBef>
            </a:pPr>
            <a:r>
              <a:rPr lang="fi-FI" dirty="0"/>
              <a:t>Klikkaa </a:t>
            </a:r>
            <a:r>
              <a:rPr lang="fi-FI" dirty="0" err="1"/>
              <a:t>Enable</a:t>
            </a:r>
            <a:r>
              <a:rPr lang="fi-FI" dirty="0"/>
              <a:t> </a:t>
            </a:r>
            <a:r>
              <a:rPr lang="fi-FI" dirty="0" err="1"/>
              <a:t>physics</a:t>
            </a:r>
            <a:r>
              <a:rPr lang="fi-FI" dirty="0"/>
              <a:t> for Soft </a:t>
            </a:r>
            <a:r>
              <a:rPr lang="fi-FI" dirty="0" err="1"/>
              <a:t>Body</a:t>
            </a:r>
            <a:r>
              <a:rPr lang="fi-FI" dirty="0"/>
              <a:t>, ja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Soft </a:t>
            </a:r>
            <a:r>
              <a:rPr lang="fi-FI" dirty="0" err="1"/>
              <a:t>Body</a:t>
            </a:r>
            <a:r>
              <a:rPr lang="fi-FI" dirty="0"/>
              <a:t> </a:t>
            </a:r>
            <a:r>
              <a:rPr lang="fi-FI" dirty="0" err="1"/>
              <a:t>Goal</a:t>
            </a:r>
            <a:r>
              <a:rPr lang="fi-FI" dirty="0"/>
              <a:t> pois käytöstä. Nyt pallomme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noudattaa myös painovoiman vaikutusta ja sille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dirty="0"/>
              <a:t>   voidaan antaa haluttuja Soft </a:t>
            </a:r>
            <a:r>
              <a:rPr lang="fi-FI" dirty="0" err="1"/>
              <a:t>Body</a:t>
            </a:r>
            <a:r>
              <a:rPr lang="fi-FI" dirty="0"/>
              <a:t>-ominaisuuksia.	</a:t>
            </a:r>
          </a:p>
        </p:txBody>
      </p:sp>
      <p:pic>
        <p:nvPicPr>
          <p:cNvPr id="7" name="Kuva 6" descr="Kuva, joka sisältää kohteen näyttökuva, tie, näyttö, musta&#10;&#10;Kuvaus luotu automaattisesti">
            <a:extLst>
              <a:ext uri="{FF2B5EF4-FFF2-40B4-BE49-F238E27FC236}">
                <a16:creationId xmlns:a16="http://schemas.microsoft.com/office/drawing/2014/main" id="{AF572F6D-D99D-1D49-B67C-602F72BFB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67" y="1160170"/>
            <a:ext cx="2633133" cy="501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6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7140</TotalTime>
  <Words>1143</Words>
  <Application>Microsoft Macintosh PowerPoint</Application>
  <PresentationFormat>Laajakuva</PresentationFormat>
  <Paragraphs>213</Paragraphs>
  <Slides>22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Office-teema</vt:lpstr>
      <vt:lpstr>Soft Body Systems</vt:lpstr>
      <vt:lpstr>Tervetuloa Soft Body Systemsin maailmaan!</vt:lpstr>
      <vt:lpstr>Soft Body</vt:lpstr>
      <vt:lpstr>Soft Body</vt:lpstr>
      <vt:lpstr>Soft Body</vt:lpstr>
      <vt:lpstr>Soft Body</vt:lpstr>
      <vt:lpstr>Soft Body</vt:lpstr>
      <vt:lpstr>Soft Body</vt:lpstr>
      <vt:lpstr>Soft Body Enable physics</vt:lpstr>
      <vt:lpstr>Soft Body Edges</vt:lpstr>
      <vt:lpstr>Soft Body Edges</vt:lpstr>
      <vt:lpstr>Soft Body</vt:lpstr>
      <vt:lpstr>Soft Body</vt:lpstr>
      <vt:lpstr>Soft Body</vt:lpstr>
      <vt:lpstr>Soft Body Force Field</vt:lpstr>
      <vt:lpstr>Soft Body</vt:lpstr>
      <vt:lpstr>Soft Body Edges - Collision</vt:lpstr>
      <vt:lpstr>Soft Body Systems hiekkalaatikko</vt:lpstr>
      <vt:lpstr>Soft Body Systems hiekkalaatikko </vt:lpstr>
      <vt:lpstr>Soft Body Systems hiekkalaatikko</vt:lpstr>
      <vt:lpstr>Soft Body Systems hiekkalaatikko</vt:lpstr>
      <vt:lpstr>Lisämateriaalia Soft Body Systemsistä: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Karjalainen Markus</dc:creator>
  <cp:lastModifiedBy>Karjalainen Markus</cp:lastModifiedBy>
  <cp:revision>4</cp:revision>
  <dcterms:created xsi:type="dcterms:W3CDTF">2020-04-04T15:41:41Z</dcterms:created>
  <dcterms:modified xsi:type="dcterms:W3CDTF">2020-05-23T12:16:13Z</dcterms:modified>
</cp:coreProperties>
</file>