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0" r:id="rId3"/>
    <p:sldId id="268" r:id="rId4"/>
    <p:sldId id="275" r:id="rId5"/>
    <p:sldId id="265" r:id="rId6"/>
    <p:sldId id="266" r:id="rId7"/>
    <p:sldId id="257" r:id="rId8"/>
    <p:sldId id="259" r:id="rId9"/>
    <p:sldId id="262" r:id="rId10"/>
    <p:sldId id="263" r:id="rId11"/>
    <p:sldId id="264" r:id="rId12"/>
    <p:sldId id="274" r:id="rId13"/>
    <p:sldId id="280" r:id="rId14"/>
    <p:sldId id="281" r:id="rId15"/>
    <p:sldId id="271" r:id="rId16"/>
    <p:sldId id="258" r:id="rId17"/>
    <p:sldId id="272" r:id="rId18"/>
    <p:sldId id="277" r:id="rId19"/>
    <p:sldId id="278" r:id="rId20"/>
    <p:sldId id="273" r:id="rId21"/>
    <p:sldId id="261" r:id="rId22"/>
    <p:sldId id="260" r:id="rId23"/>
    <p:sldId id="269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CD1825D-B88F-465D-8D04-7BB8832C668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46813C-DD76-4D46-8B72-023342009B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1825D-B88F-465D-8D04-7BB8832C668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46813C-DD76-4D46-8B72-023342009B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1825D-B88F-465D-8D04-7BB8832C668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46813C-DD76-4D46-8B72-023342009B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1825D-B88F-465D-8D04-7BB8832C668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46813C-DD76-4D46-8B72-023342009B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1825D-B88F-465D-8D04-7BB8832C668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46813C-DD76-4D46-8B72-023342009B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1825D-B88F-465D-8D04-7BB8832C668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46813C-DD76-4D46-8B72-023342009B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1825D-B88F-465D-8D04-7BB8832C668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46813C-DD76-4D46-8B72-023342009B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1825D-B88F-465D-8D04-7BB8832C668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46813C-DD76-4D46-8B72-023342009B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1825D-B88F-465D-8D04-7BB8832C668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46813C-DD76-4D46-8B72-023342009B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CD1825D-B88F-465D-8D04-7BB8832C668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46813C-DD76-4D46-8B72-023342009B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CD1825D-B88F-465D-8D04-7BB8832C668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46813C-DD76-4D46-8B72-023342009B3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CD1825D-B88F-465D-8D04-7BB8832C668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46813C-DD76-4D46-8B72-023342009B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League of Legends Counter Pick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Jieyi</a:t>
            </a:r>
            <a:r>
              <a:rPr lang="en-US" dirty="0" smtClean="0"/>
              <a:t> </a:t>
            </a:r>
            <a:r>
              <a:rPr lang="en-US" dirty="0" err="1" smtClean="0"/>
              <a:t>Hu</a:t>
            </a:r>
            <a:r>
              <a:rPr lang="en-US" dirty="0" smtClean="0"/>
              <a:t>, Daniel </a:t>
            </a:r>
            <a:r>
              <a:rPr lang="en-US" dirty="0" err="1" smtClean="0"/>
              <a:t>Ruhnke</a:t>
            </a:r>
            <a:r>
              <a:rPr lang="en-US" dirty="0" smtClean="0"/>
              <a:t>, Dane Greer, and </a:t>
            </a:r>
            <a:r>
              <a:rPr lang="en-US" dirty="0" err="1" smtClean="0"/>
              <a:t>Skyler</a:t>
            </a:r>
            <a:r>
              <a:rPr lang="en-US" dirty="0" smtClean="0"/>
              <a:t> Wright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600" dirty="0" smtClean="0"/>
              <a:t>Create a database that holds information relevant to each champion in the game.</a:t>
            </a:r>
          </a:p>
          <a:p>
            <a:pPr>
              <a:buNone/>
            </a:pPr>
            <a:endParaRPr lang="en-US" sz="2600" dirty="0" smtClean="0"/>
          </a:p>
          <a:p>
            <a:pPr lvl="0"/>
            <a:r>
              <a:rPr lang="en-US" sz="2600" dirty="0" smtClean="0"/>
              <a:t>The table will hold information such as name, position, mobility, sustain, damage, etc.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Create a table that holds information on which champion is stronger versus another champion.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The table will have a list of each champion on the rows and columns. Making sure each champion has a number value associated with each other champion, and vice versa.</a:t>
            </a:r>
          </a:p>
          <a:p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Create a table that includes information on which </a:t>
            </a:r>
            <a:r>
              <a:rPr lang="en-US" sz="2600" dirty="0" err="1" smtClean="0"/>
              <a:t>summoner</a:t>
            </a:r>
            <a:r>
              <a:rPr lang="en-US" sz="2600" dirty="0" smtClean="0"/>
              <a:t> spells are good versus certain champions.</a:t>
            </a:r>
          </a:p>
          <a:p>
            <a:pPr>
              <a:buNone/>
            </a:pPr>
            <a:endParaRPr lang="en-US" sz="2600" dirty="0" smtClean="0"/>
          </a:p>
          <a:p>
            <a:pPr lvl="0"/>
            <a:r>
              <a:rPr lang="en-US" sz="2600" i="1" dirty="0" smtClean="0"/>
              <a:t>Optional</a:t>
            </a:r>
            <a:endParaRPr lang="en-US" sz="26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Requirement: 2</a:t>
            </a:r>
            <a:br>
              <a:rPr lang="en-US" dirty="0" smtClean="0"/>
            </a:br>
            <a:r>
              <a:rPr lang="en-US" dirty="0" smtClean="0"/>
              <a:t>Database of Champions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Create an algorithm that sorts through the champion counter table, and outputs the list of possible counters.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counters will represent the enemy team as a whole, and not a single champion counter pick.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Included in the algorithm will also be the ability to recommend champions based on team synergy.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The search will find 3 tiers of champions to display, good, medium, and bad.</a:t>
            </a:r>
          </a:p>
          <a:p>
            <a:r>
              <a:rPr lang="en-US" dirty="0" smtClean="0"/>
              <a:t>The search will automatically change the counter picks whenever a new champion is selected.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Requirement: 3</a:t>
            </a:r>
            <a:br>
              <a:rPr lang="en-US" dirty="0" smtClean="0"/>
            </a:br>
            <a:r>
              <a:rPr lang="en-US" dirty="0" smtClean="0"/>
              <a:t>Counter-pick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MySQL </a:t>
            </a:r>
            <a:r>
              <a:rPr lang="en-US" dirty="0"/>
              <a:t>for </a:t>
            </a:r>
            <a:r>
              <a:rPr lang="en-US" dirty="0" smtClean="0"/>
              <a:t>Database</a:t>
            </a:r>
          </a:p>
          <a:p>
            <a:endParaRPr lang="en-US" dirty="0"/>
          </a:p>
          <a:p>
            <a:r>
              <a:rPr lang="en-US" dirty="0" smtClean="0"/>
              <a:t>C# for User Interface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Dropbox for online teamwork and data sharing</a:t>
            </a:r>
          </a:p>
          <a:p>
            <a:endParaRPr lang="en-US" dirty="0" smtClean="0"/>
          </a:p>
          <a:p>
            <a:r>
              <a:rPr lang="en-US" dirty="0" smtClean="0"/>
              <a:t>LOLCounter.com for data source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8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using MySQL</a:t>
            </a:r>
          </a:p>
          <a:p>
            <a:r>
              <a:rPr lang="en-US" dirty="0" smtClean="0"/>
              <a:t>Stored general info about each champion (AD, AP, etc.) from official </a:t>
            </a:r>
            <a:r>
              <a:rPr lang="en-US" dirty="0" err="1" smtClean="0"/>
              <a:t>LoL</a:t>
            </a:r>
            <a:r>
              <a:rPr lang="en-US" dirty="0" smtClean="0"/>
              <a:t> website</a:t>
            </a:r>
          </a:p>
          <a:p>
            <a:r>
              <a:rPr lang="en-US" dirty="0" smtClean="0"/>
              <a:t>Retrieved win percentages for each champion matchup from elophant.com</a:t>
            </a:r>
          </a:p>
          <a:p>
            <a:r>
              <a:rPr lang="en-US" dirty="0" smtClean="0"/>
              <a:t>Stored these in entity relation</a:t>
            </a:r>
          </a:p>
        </p:txBody>
      </p:sp>
    </p:spTree>
    <p:extLst>
      <p:ext uri="{BB962C8B-B14F-4D97-AF65-F5344CB8AC3E}">
        <p14:creationId xmlns:p14="http://schemas.microsoft.com/office/powerpoint/2010/main" val="11998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 query time (before refining) ~.6 seconds</a:t>
            </a:r>
          </a:p>
          <a:p>
            <a:r>
              <a:rPr lang="en-US" dirty="0" smtClean="0"/>
              <a:t>Re-organized relations table to reduce storage space and number of tuples</a:t>
            </a:r>
          </a:p>
          <a:p>
            <a:r>
              <a:rPr lang="en-US" dirty="0" smtClean="0"/>
              <a:t>Worst query time (after refining) &lt;.1 seconds</a:t>
            </a:r>
          </a:p>
          <a:p>
            <a:r>
              <a:rPr lang="en-US" dirty="0" smtClean="0"/>
              <a:t>Reasons for abandoning:</a:t>
            </a:r>
          </a:p>
          <a:p>
            <a:pPr lvl="1"/>
            <a:r>
              <a:rPr lang="en-US" dirty="0" smtClean="0"/>
              <a:t>Localhost v. External server</a:t>
            </a:r>
          </a:p>
          <a:p>
            <a:pPr lvl="1"/>
            <a:r>
              <a:rPr lang="en-US" dirty="0" smtClean="0"/>
              <a:t>Extraneous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57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Data Check Process Flow Chart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833075"/>
            <a:ext cx="6122562" cy="59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293216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Champion Selection Process Swimming Flow Chart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17638"/>
            <a:ext cx="7761514" cy="54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3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57" y="685800"/>
            <a:ext cx="6825343" cy="60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63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1423987"/>
            <a:ext cx="42576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5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Gaming Experience Improving Application</a:t>
            </a:r>
          </a:p>
          <a:p>
            <a:endParaRPr lang="en-US" dirty="0" smtClean="0"/>
          </a:p>
          <a:p>
            <a:r>
              <a:rPr lang="en-US" dirty="0" smtClean="0"/>
              <a:t>Goes With Most Popular Action Real Time Strategy Game League of Legends</a:t>
            </a:r>
          </a:p>
          <a:p>
            <a:endParaRPr lang="en-US" dirty="0" smtClean="0"/>
          </a:p>
          <a:p>
            <a:r>
              <a:rPr lang="en-US" dirty="0" smtClean="0"/>
              <a:t>Help User To Make Smart Decision In Game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5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185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95400"/>
            <a:ext cx="6400800" cy="53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end we ended up changing a few things from our original idea.</a:t>
            </a:r>
          </a:p>
          <a:p>
            <a:r>
              <a:rPr lang="en-US" dirty="0" smtClean="0"/>
              <a:t>We created the UI in C#. The interface, while not the exact same, has the same look of the league client. </a:t>
            </a:r>
          </a:p>
          <a:p>
            <a:r>
              <a:rPr lang="en-US" dirty="0" smtClean="0"/>
              <a:t>Instead of using a database, we decided to just download the information into local memory from lolcounter.com, through HTML.</a:t>
            </a:r>
          </a:p>
          <a:p>
            <a:r>
              <a:rPr lang="en-US" dirty="0" smtClean="0"/>
              <a:t>This data is saved into an Excel file and parsed when the application is used.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Changes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Things to consider in the future would be the addition of different classifications. Being the best counters versus the okay counters and the worst champions to pick.</a:t>
            </a:r>
          </a:p>
          <a:p>
            <a:r>
              <a:rPr lang="en-US" dirty="0" smtClean="0"/>
              <a:t>Also, adding a filter, to filter the counter picks from the different roles used in play (top, jungle, mid, ADC, support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Adding team synergy, </a:t>
            </a:r>
            <a:r>
              <a:rPr lang="en-US" dirty="0" smtClean="0"/>
              <a:t>champion properties, spell counter into selection decision making for the program</a:t>
            </a:r>
          </a:p>
          <a:p>
            <a:r>
              <a:rPr lang="en-US" dirty="0" smtClean="0"/>
              <a:t>Showing tips for champions when </a:t>
            </a:r>
            <a:r>
              <a:rPr lang="en-US" dirty="0"/>
              <a:t>the cursor </a:t>
            </a:r>
            <a:r>
              <a:rPr lang="en-US" dirty="0" smtClean="0"/>
              <a:t>hover on top</a:t>
            </a:r>
          </a:p>
          <a:p>
            <a:r>
              <a:rPr lang="en-US" dirty="0" smtClean="0"/>
              <a:t>Weekly Data update, Local data re-organizing</a:t>
            </a:r>
          </a:p>
          <a:p>
            <a:r>
              <a:rPr lang="en-US" dirty="0" smtClean="0"/>
              <a:t>Store local data in a faster accessed format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28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7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League of Legends, players assume the role of a character or ‘champion’, with unique abilities, battling in a team of 5 players against another team of 5 players.</a:t>
            </a:r>
          </a:p>
          <a:p>
            <a:r>
              <a:rPr lang="en-US" dirty="0" smtClean="0"/>
              <a:t>The object of the game is destroy the opposing team’s nexus, a building in the middle of their base, protected by defensive structures.</a:t>
            </a:r>
          </a:p>
          <a:p>
            <a:r>
              <a:rPr lang="en-US" dirty="0" smtClean="0"/>
              <a:t>Each game starts the same, with each champion starting off weak and progressing by accumulating gold and experience of the course of the game.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League of Legends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Passion about the game</a:t>
            </a:r>
          </a:p>
          <a:p>
            <a:endParaRPr lang="en-US" dirty="0" smtClean="0"/>
          </a:p>
          <a:p>
            <a:r>
              <a:rPr lang="en-US" dirty="0" smtClean="0"/>
              <a:t>Lack of similar product in the market</a:t>
            </a:r>
          </a:p>
          <a:p>
            <a:pPr lvl="1"/>
            <a:r>
              <a:rPr lang="en-US" dirty="0" smtClean="0"/>
              <a:t>Those in the market only help individual player make single counter decision. But it is a team game.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Do-able</a:t>
            </a:r>
          </a:p>
          <a:p>
            <a:pPr lvl="1"/>
            <a:r>
              <a:rPr lang="en-US" dirty="0" smtClean="0"/>
              <a:t>In short time</a:t>
            </a:r>
          </a:p>
          <a:p>
            <a:pPr lvl="1"/>
            <a:r>
              <a:rPr lang="en-US" dirty="0" smtClean="0"/>
              <a:t>With no budget</a:t>
            </a:r>
          </a:p>
          <a:p>
            <a:pPr lvl="1"/>
            <a:r>
              <a:rPr lang="en-US" dirty="0" smtClean="0"/>
              <a:t>With only four and five people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8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/>
              <a:t>decided to just use the standard Waterfall Method.</a:t>
            </a:r>
          </a:p>
          <a:p>
            <a:r>
              <a:rPr lang="en-US" dirty="0" smtClean="0"/>
              <a:t>It made it easier to organize the project.</a:t>
            </a:r>
          </a:p>
          <a:p>
            <a:r>
              <a:rPr lang="en-US" dirty="0" smtClean="0"/>
              <a:t>It works well for small or short project.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 once a week for 5 weeks for each phase</a:t>
            </a:r>
          </a:p>
          <a:p>
            <a:pPr lvl="1"/>
            <a:r>
              <a:rPr lang="en-US" altLang="zh-CN" dirty="0" smtClean="0"/>
              <a:t>Requirements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Design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/>
            <a:r>
              <a:rPr lang="en-US" altLang="zh-CN" dirty="0" smtClean="0"/>
              <a:t>Development</a:t>
            </a:r>
            <a:endParaRPr lang="en-US" altLang="zh-CN" dirty="0" smtClean="0"/>
          </a:p>
          <a:p>
            <a:pPr lvl="4"/>
            <a:endParaRPr lang="en-US" altLang="zh-CN" dirty="0" smtClean="0"/>
          </a:p>
          <a:p>
            <a:pPr lvl="4"/>
            <a:r>
              <a:rPr lang="en-US" altLang="zh-CN" dirty="0" smtClean="0"/>
              <a:t>Testing</a:t>
            </a:r>
            <a:endParaRPr lang="en-US" altLang="zh-CN" dirty="0" smtClean="0"/>
          </a:p>
          <a:p>
            <a:pPr lvl="5"/>
            <a:endParaRPr lang="en-US" altLang="zh-CN" dirty="0" smtClean="0"/>
          </a:p>
          <a:p>
            <a:pPr lvl="5"/>
            <a:r>
              <a:rPr lang="en-US" altLang="zh-CN" dirty="0" smtClean="0"/>
              <a:t>Deployment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Execution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2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decided to create an application that would allow the user to find out the best possible champion to pick in a draft game.</a:t>
            </a:r>
          </a:p>
          <a:p>
            <a:r>
              <a:rPr lang="en-US" dirty="0" smtClean="0"/>
              <a:t>This expands on other apps that only do counters for single champions. Our app decides the best possible counter for the entire team.</a:t>
            </a:r>
          </a:p>
          <a:p>
            <a:r>
              <a:rPr lang="en-US" dirty="0" smtClean="0"/>
              <a:t>Our original plan was to include </a:t>
            </a:r>
            <a:r>
              <a:rPr lang="en-US" dirty="0" smtClean="0"/>
              <a:t>team counter, team synergy, champion classification, spell counter and so 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Idea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decided to make our own User Interface that would resemble the League of Legends champion select screen.</a:t>
            </a:r>
          </a:p>
          <a:p>
            <a:r>
              <a:rPr lang="en-US" dirty="0" smtClean="0"/>
              <a:t>The champion data was going to be stored in a database. The information would be used to figure out the counters of different champions to each other.</a:t>
            </a:r>
          </a:p>
          <a:p>
            <a:r>
              <a:rPr lang="en-US" dirty="0" smtClean="0"/>
              <a:t>Once selected the champions and possible bans, then the app would parse through the data and output the champions with the best counters and team synergy.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/>
              <a:t>We will create a user interface that somewhat resembles the League of</a:t>
            </a:r>
          </a:p>
          <a:p>
            <a:pPr>
              <a:buNone/>
            </a:pPr>
            <a:r>
              <a:rPr lang="en-US" sz="1800" dirty="0" smtClean="0"/>
              <a:t>legends client. Both teams will have their champions on the left side.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In the middle there will be a box with the champions. As selections are</a:t>
            </a:r>
          </a:p>
          <a:p>
            <a:pPr>
              <a:buNone/>
            </a:pPr>
            <a:r>
              <a:rPr lang="en-US" sz="1800" dirty="0" smtClean="0"/>
              <a:t>made. The program will update with the current best champions to</a:t>
            </a:r>
          </a:p>
          <a:p>
            <a:pPr>
              <a:buNone/>
            </a:pPr>
            <a:r>
              <a:rPr lang="en-US" sz="1800" dirty="0" smtClean="0"/>
              <a:t>pick, the moderate champions to pick, and finally the worst champions</a:t>
            </a:r>
          </a:p>
          <a:p>
            <a:pPr>
              <a:buNone/>
            </a:pPr>
            <a:r>
              <a:rPr lang="en-US" sz="1800" dirty="0" smtClean="0"/>
              <a:t>to pick.</a:t>
            </a:r>
          </a:p>
          <a:p>
            <a:pPr>
              <a:buNone/>
            </a:pPr>
            <a:endParaRPr lang="en-US" sz="1800" dirty="0" smtClean="0"/>
          </a:p>
          <a:p>
            <a:pPr lvl="0"/>
            <a:r>
              <a:rPr lang="en-US" sz="1800" dirty="0" smtClean="0"/>
              <a:t>The interface will, for the most part, resemble the League client. Champions will be picked by their picture in the middle of the box.</a:t>
            </a:r>
          </a:p>
          <a:p>
            <a:pPr lvl="0"/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There will also be boxes to separate the champions into the corresponding lanes. Making it easier to pick for the lane you want.</a:t>
            </a:r>
          </a:p>
          <a:p>
            <a:pPr>
              <a:buNone/>
            </a:pPr>
            <a:endParaRPr lang="en-US" sz="1800" dirty="0" smtClean="0"/>
          </a:p>
          <a:p>
            <a:pPr lvl="0"/>
            <a:r>
              <a:rPr lang="en-US" sz="1800" i="1" dirty="0" smtClean="0"/>
              <a:t>Desirable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Requirement: 1</a:t>
            </a:r>
            <a:br>
              <a:rPr lang="en-US" dirty="0" smtClean="0"/>
            </a:br>
            <a:r>
              <a:rPr lang="en-US" dirty="0" smtClean="0"/>
              <a:t>UI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1319</TotalTime>
  <Words>999</Words>
  <Application>Microsoft Office PowerPoint</Application>
  <PresentationFormat>全屏显示(4:3)</PresentationFormat>
  <Paragraphs>120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黑体</vt:lpstr>
      <vt:lpstr>Lucida Sans Unicode</vt:lpstr>
      <vt:lpstr>Verdana</vt:lpstr>
      <vt:lpstr>Wingdings 2</vt:lpstr>
      <vt:lpstr>Wingdings 3</vt:lpstr>
      <vt:lpstr>Concourse</vt:lpstr>
      <vt:lpstr>League of Legends Counter Pick application</vt:lpstr>
      <vt:lpstr>Introduction</vt:lpstr>
      <vt:lpstr>League of Legends</vt:lpstr>
      <vt:lpstr>Motivation</vt:lpstr>
      <vt:lpstr>Waterfall Method</vt:lpstr>
      <vt:lpstr>Execution</vt:lpstr>
      <vt:lpstr>Original Idea</vt:lpstr>
      <vt:lpstr>Original Design</vt:lpstr>
      <vt:lpstr>Functional Requirement: 1 UI interface</vt:lpstr>
      <vt:lpstr>Functional Requirement: 2 Database of Champions</vt:lpstr>
      <vt:lpstr>Functional Requirement: 3 Counter-pick Algorithm</vt:lpstr>
      <vt:lpstr>Technology</vt:lpstr>
      <vt:lpstr>Database</vt:lpstr>
      <vt:lpstr>Database</vt:lpstr>
      <vt:lpstr>Local Data Check Process Flow Chart</vt:lpstr>
      <vt:lpstr>UI Diagram</vt:lpstr>
      <vt:lpstr>Champion Selection Process Swimming Flow Chart</vt:lpstr>
      <vt:lpstr>Data Source</vt:lpstr>
      <vt:lpstr>Algorithm</vt:lpstr>
      <vt:lpstr>Call Stack</vt:lpstr>
      <vt:lpstr>User Interface</vt:lpstr>
      <vt:lpstr>Final Changes</vt:lpstr>
      <vt:lpstr>Future Work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League of Legends Counter Pick application</dc:title>
  <dc:creator>Wraith</dc:creator>
  <cp:lastModifiedBy>Jieyi Hu</cp:lastModifiedBy>
  <cp:revision>43</cp:revision>
  <dcterms:created xsi:type="dcterms:W3CDTF">2014-12-01T21:34:23Z</dcterms:created>
  <dcterms:modified xsi:type="dcterms:W3CDTF">2014-12-03T06:20:54Z</dcterms:modified>
</cp:coreProperties>
</file>