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530B-BB69-46EC-B5F3-482083DB547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9702-1F69-41CC-88AD-D3D3B1890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using MySQL</a:t>
            </a:r>
          </a:p>
          <a:p>
            <a:r>
              <a:rPr lang="en-US" dirty="0" smtClean="0"/>
              <a:t>Stored general info about each champion (AD, AP, etc.) from official </a:t>
            </a:r>
            <a:r>
              <a:rPr lang="en-US" dirty="0" err="1" smtClean="0"/>
              <a:t>LoL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Retrieved win percentages for each champion matchup from elophant.com</a:t>
            </a:r>
          </a:p>
          <a:p>
            <a:r>
              <a:rPr lang="en-US" dirty="0" smtClean="0"/>
              <a:t>Stored these in entity relation</a:t>
            </a:r>
          </a:p>
        </p:txBody>
      </p:sp>
    </p:spTree>
    <p:extLst>
      <p:ext uri="{BB962C8B-B14F-4D97-AF65-F5344CB8AC3E}">
        <p14:creationId xmlns:p14="http://schemas.microsoft.com/office/powerpoint/2010/main" val="38611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query time (before refining) ~.6 seconds</a:t>
            </a:r>
            <a:endParaRPr lang="en-US" dirty="0" smtClean="0"/>
          </a:p>
          <a:p>
            <a:r>
              <a:rPr lang="en-US" dirty="0" smtClean="0"/>
              <a:t>Re-organized relations table to reduce storage space and number of tuples</a:t>
            </a:r>
          </a:p>
          <a:p>
            <a:r>
              <a:rPr lang="en-US" dirty="0" smtClean="0"/>
              <a:t>Worst query time (after refining) &lt;.1 seconds</a:t>
            </a:r>
          </a:p>
          <a:p>
            <a:r>
              <a:rPr lang="en-US" dirty="0" smtClean="0"/>
              <a:t>Reasons for abandoning:</a:t>
            </a:r>
          </a:p>
          <a:p>
            <a:pPr lvl="1"/>
            <a:r>
              <a:rPr lang="en-US" dirty="0" smtClean="0"/>
              <a:t>Localhost v. External server</a:t>
            </a:r>
          </a:p>
          <a:p>
            <a:pPr lvl="1"/>
            <a:r>
              <a:rPr lang="en-US" dirty="0" smtClean="0"/>
              <a:t>Extraneous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Database</vt:lpstr>
      <vt:lpstr>Database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Skyler Wright</dc:creator>
  <cp:lastModifiedBy>Skyler Wright</cp:lastModifiedBy>
  <cp:revision>2</cp:revision>
  <dcterms:created xsi:type="dcterms:W3CDTF">2014-12-03T02:51:01Z</dcterms:created>
  <dcterms:modified xsi:type="dcterms:W3CDTF">2014-12-03T03:06:53Z</dcterms:modified>
</cp:coreProperties>
</file>