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74169e3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74169e3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74169e3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74169e3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74169e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74169e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74169e3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74169e3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74169e3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74169e3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74169e3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74169e3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74169e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74169e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874169e3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874169e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74169e3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74169e3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74169e3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74169e3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vGWGeund3eA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 dimensional</a:t>
            </a:r>
            <a:br>
              <a:rPr lang="en"/>
            </a:br>
            <a:r>
              <a:rPr lang="en"/>
              <a:t>Quantum Game of Life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1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&lt; </a:t>
            </a:r>
            <a:r>
              <a:rPr lang="en"/>
              <a:t>n &lt;= 2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0425"/>
            <a:ext cx="2235525" cy="24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572000" y="3653650"/>
            <a:ext cx="45279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085675" y="1701875"/>
            <a:ext cx="8520600" cy="4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Thank you for listening and hosting us!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… let’s talk a bit about Conway’s Game of Life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Conway’s Game of Life is a cellular automaton.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 mean, it is a two-dimensional orthogonal grid of square cells, each of which is in one of two possible states, alive or dead.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ok, imagine a board (like a chess board) where each of the squares is a cell that might be dead or alive.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decide if a cell is alive or dead?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applying the following rules: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live cell with fewer than two live neighbours dies, as if by underpopulation.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live cell with two or three live neighbours lives on to the next generation.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live cell with more than three live neighbours dies, as if by overpopulation.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dead cell with exactly three live neighbours becomes a live cell, as if by reproduction.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Yeah but why is it interesting?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GOL provides an example of emergence and self-organization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he logic gates NOT, AND and OR in the Game of Life.&#10;&#10;The Game of Life is a cellular automaton invented by John Conway in the late 1960s.&#10;&#10;I write about it in my book Alex Through the Looking-Glass: How Life Reflects Numbers and Numbers Reflect Life: http://www.amazon.co.uk/dp/1408817772&#10;&#10;The book has the US title The Grapes of Math:&#10;http://amzn.com/1451640099" id="76" name="Google Shape;76;p16" title="Game of Life: Logic gat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656150"/>
            <a:ext cx="4572000" cy="29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Funny thing is ...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 not necessarily have to use a board to code GOL, only one row (I mean one dimension) is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nice because this means we can code GOL with a single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if you make this register quantum and put all the qubits in a superposition, you can produce all possible results in one execution … well, kind of.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GOL - QRegister + OracleTruthTable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58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even funnier ...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to code a 2D GOL with Quantum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 semi quantum kernel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8" y="2811663"/>
            <a:ext cx="52482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63" y="2002038"/>
            <a:ext cx="48863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even go full quantum!	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Kernel clones the cells - but they are imperfect copies - simulating mutation!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930438"/>
            <a:ext cx="63531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rise to complex behaviour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Quantumness spreads through the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see how much this </a:t>
            </a:r>
            <a:r>
              <a:rPr lang="en"/>
              <a:t>affects</a:t>
            </a:r>
            <a:r>
              <a:rPr lang="en"/>
              <a:t> the evolution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changing the amount of initial superposition!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224" y="0"/>
            <a:ext cx="3407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