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11357-2538-4B63-A95B-0B11A1D21CF4}" v="251" dt="2023-11-06T18:58:46.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7" d="100"/>
          <a:sy n="77" d="100"/>
        </p:scale>
        <p:origin x="5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AACC9-8672-44EA-9543-6EEDAB806B5B}"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941EE3-FB55-4A28-9AAB-99A207D25E47}">
      <dgm:prSet/>
      <dgm:spPr/>
      <dgm:t>
        <a:bodyPr/>
        <a:lstStyle/>
        <a:p>
          <a:r>
            <a:rPr lang="en-US"/>
            <a:t>Here are the specific aspects related to OOP in the code.</a:t>
          </a:r>
        </a:p>
      </dgm:t>
    </dgm:pt>
    <dgm:pt modelId="{F75961EB-DDD0-4AA8-BAF9-557E922106E6}" type="parTrans" cxnId="{95A03897-EF14-44A0-B73E-DCD940A61228}">
      <dgm:prSet/>
      <dgm:spPr/>
      <dgm:t>
        <a:bodyPr/>
        <a:lstStyle/>
        <a:p>
          <a:endParaRPr lang="en-US"/>
        </a:p>
      </dgm:t>
    </dgm:pt>
    <dgm:pt modelId="{72B2AF4F-4C20-4AAF-ADAF-6A0B0A5C8CB3}" type="sibTrans" cxnId="{95A03897-EF14-44A0-B73E-DCD940A61228}">
      <dgm:prSet/>
      <dgm:spPr/>
      <dgm:t>
        <a:bodyPr/>
        <a:lstStyle/>
        <a:p>
          <a:endParaRPr lang="en-US"/>
        </a:p>
      </dgm:t>
    </dgm:pt>
    <dgm:pt modelId="{FB83B213-FCD6-48D4-881B-2684F3814523}">
      <dgm:prSet/>
      <dgm:spPr/>
      <dgm:t>
        <a:bodyPr/>
        <a:lstStyle/>
        <a:p>
          <a:r>
            <a:rPr lang="en-US"/>
            <a:t>Classes and Objects: The system utilizes classes to encapsulate entities like flights and reservations, and objects are created from these classes to perform specific tasks. The 'Flight' class is an example</a:t>
          </a:r>
        </a:p>
      </dgm:t>
    </dgm:pt>
    <dgm:pt modelId="{5F7C39C2-E2F7-4792-BDDB-23A1F4F2824D}" type="parTrans" cxnId="{7253AC6E-2886-4B2D-8563-8D642E047A5A}">
      <dgm:prSet/>
      <dgm:spPr/>
      <dgm:t>
        <a:bodyPr/>
        <a:lstStyle/>
        <a:p>
          <a:endParaRPr lang="en-US"/>
        </a:p>
      </dgm:t>
    </dgm:pt>
    <dgm:pt modelId="{8B56C256-7CB0-45E8-A64C-7E1780BC119E}" type="sibTrans" cxnId="{7253AC6E-2886-4B2D-8563-8D642E047A5A}">
      <dgm:prSet/>
      <dgm:spPr/>
      <dgm:t>
        <a:bodyPr/>
        <a:lstStyle/>
        <a:p>
          <a:endParaRPr lang="en-US"/>
        </a:p>
      </dgm:t>
    </dgm:pt>
    <dgm:pt modelId="{891EDA05-B71B-4F10-9656-5E1E321C7C72}">
      <dgm:prSet/>
      <dgm:spPr/>
      <dgm:t>
        <a:bodyPr/>
        <a:lstStyle/>
        <a:p>
          <a:r>
            <a:rPr lang="en-US"/>
            <a:t>Constructors: Constructors are used to initialize objects. The code features parameterized constructors in classes like 'Flight.</a:t>
          </a:r>
        </a:p>
      </dgm:t>
    </dgm:pt>
    <dgm:pt modelId="{8B1F4485-CCF9-4EA1-BF87-F0B37EA0F3C6}" type="parTrans" cxnId="{8779A97A-FB25-451C-843B-153937861BD8}">
      <dgm:prSet/>
      <dgm:spPr/>
      <dgm:t>
        <a:bodyPr/>
        <a:lstStyle/>
        <a:p>
          <a:endParaRPr lang="en-US"/>
        </a:p>
      </dgm:t>
    </dgm:pt>
    <dgm:pt modelId="{73AD4AC0-1986-48B3-B211-4678E5846885}" type="sibTrans" cxnId="{8779A97A-FB25-451C-843B-153937861BD8}">
      <dgm:prSet/>
      <dgm:spPr/>
      <dgm:t>
        <a:bodyPr/>
        <a:lstStyle/>
        <a:p>
          <a:endParaRPr lang="en-US"/>
        </a:p>
      </dgm:t>
    </dgm:pt>
    <dgm:pt modelId="{1DEFFF3C-9D10-43C4-B5DD-524413361E0C}">
      <dgm:prSet/>
      <dgm:spPr/>
      <dgm:t>
        <a:bodyPr/>
        <a:lstStyle/>
        <a:p>
          <a:r>
            <a:rPr lang="en-US"/>
            <a:t>Inheritance: While not explicitly demonstrated in the code, the concept of inheritance is indirectly applied through OOP design principles. Classes are designed to encapsulate their functionality, promoting code reusability and maintainability</a:t>
          </a:r>
        </a:p>
      </dgm:t>
    </dgm:pt>
    <dgm:pt modelId="{8F373F1B-6517-4244-9AD1-FDAAF35A8786}" type="parTrans" cxnId="{B39827FA-8B72-4608-8D12-52E93051284E}">
      <dgm:prSet/>
      <dgm:spPr/>
      <dgm:t>
        <a:bodyPr/>
        <a:lstStyle/>
        <a:p>
          <a:endParaRPr lang="en-US"/>
        </a:p>
      </dgm:t>
    </dgm:pt>
    <dgm:pt modelId="{96B8CCB3-9E0B-47F4-BBAA-117A8504E65C}" type="sibTrans" cxnId="{B39827FA-8B72-4608-8D12-52E93051284E}">
      <dgm:prSet/>
      <dgm:spPr/>
      <dgm:t>
        <a:bodyPr/>
        <a:lstStyle/>
        <a:p>
          <a:endParaRPr lang="en-US"/>
        </a:p>
      </dgm:t>
    </dgm:pt>
    <dgm:pt modelId="{FE728F07-57F6-4B2B-BD2B-7236A3E9F161}" type="pres">
      <dgm:prSet presAssocID="{F5AAACC9-8672-44EA-9543-6EEDAB806B5B}" presName="root" presStyleCnt="0">
        <dgm:presLayoutVars>
          <dgm:dir/>
          <dgm:resizeHandles val="exact"/>
        </dgm:presLayoutVars>
      </dgm:prSet>
      <dgm:spPr/>
    </dgm:pt>
    <dgm:pt modelId="{CA4F6920-BD36-4B37-A0D5-C2CA5F58A614}" type="pres">
      <dgm:prSet presAssocID="{F5AAACC9-8672-44EA-9543-6EEDAB806B5B}" presName="container" presStyleCnt="0">
        <dgm:presLayoutVars>
          <dgm:dir/>
          <dgm:resizeHandles val="exact"/>
        </dgm:presLayoutVars>
      </dgm:prSet>
      <dgm:spPr/>
    </dgm:pt>
    <dgm:pt modelId="{AAC4BF65-A4AE-42A8-AE75-DBE57DDF40EB}" type="pres">
      <dgm:prSet presAssocID="{60941EE3-FB55-4A28-9AAB-99A207D25E47}" presName="compNode" presStyleCnt="0"/>
      <dgm:spPr/>
    </dgm:pt>
    <dgm:pt modelId="{022333F9-A998-46A4-AC8C-7245AE5E3C2D}" type="pres">
      <dgm:prSet presAssocID="{60941EE3-FB55-4A28-9AAB-99A207D25E47}" presName="iconBgRect" presStyleLbl="bgShp" presStyleIdx="0" presStyleCnt="4"/>
      <dgm:spPr/>
    </dgm:pt>
    <dgm:pt modelId="{66698D4E-AD03-4B0C-9BA8-B3B41C9C47D5}" type="pres">
      <dgm:prSet presAssocID="{60941EE3-FB55-4A28-9AAB-99A207D25E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869B4E7-AC46-4FC1-BDB0-F6B891AEFEE5}" type="pres">
      <dgm:prSet presAssocID="{60941EE3-FB55-4A28-9AAB-99A207D25E47}" presName="spaceRect" presStyleCnt="0"/>
      <dgm:spPr/>
    </dgm:pt>
    <dgm:pt modelId="{4D2CB458-9FC8-47F9-96F0-D7BE7E0FFE20}" type="pres">
      <dgm:prSet presAssocID="{60941EE3-FB55-4A28-9AAB-99A207D25E47}" presName="textRect" presStyleLbl="revTx" presStyleIdx="0" presStyleCnt="4">
        <dgm:presLayoutVars>
          <dgm:chMax val="1"/>
          <dgm:chPref val="1"/>
        </dgm:presLayoutVars>
      </dgm:prSet>
      <dgm:spPr/>
    </dgm:pt>
    <dgm:pt modelId="{0BDB7B6D-D079-4B0A-9C8C-69EF24C6E6BF}" type="pres">
      <dgm:prSet presAssocID="{72B2AF4F-4C20-4AAF-ADAF-6A0B0A5C8CB3}" presName="sibTrans" presStyleLbl="sibTrans2D1" presStyleIdx="0" presStyleCnt="0"/>
      <dgm:spPr/>
    </dgm:pt>
    <dgm:pt modelId="{E74AB2C3-734C-456D-B5C8-88655A07389E}" type="pres">
      <dgm:prSet presAssocID="{FB83B213-FCD6-48D4-881B-2684F3814523}" presName="compNode" presStyleCnt="0"/>
      <dgm:spPr/>
    </dgm:pt>
    <dgm:pt modelId="{92275853-854C-40CA-A3CC-0387BF91DA8C}" type="pres">
      <dgm:prSet presAssocID="{FB83B213-FCD6-48D4-881B-2684F3814523}" presName="iconBgRect" presStyleLbl="bgShp" presStyleIdx="1" presStyleCnt="4"/>
      <dgm:spPr/>
    </dgm:pt>
    <dgm:pt modelId="{8DEAA99E-78CA-4336-A523-EF024DD14898}" type="pres">
      <dgm:prSet presAssocID="{FB83B213-FCD6-48D4-881B-2684F381452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F87F1C42-2A27-42E3-BDD0-CBEC0F5F50B1}" type="pres">
      <dgm:prSet presAssocID="{FB83B213-FCD6-48D4-881B-2684F3814523}" presName="spaceRect" presStyleCnt="0"/>
      <dgm:spPr/>
    </dgm:pt>
    <dgm:pt modelId="{B105A53F-2D88-4F7D-A087-6D09151C2A50}" type="pres">
      <dgm:prSet presAssocID="{FB83B213-FCD6-48D4-881B-2684F3814523}" presName="textRect" presStyleLbl="revTx" presStyleIdx="1" presStyleCnt="4">
        <dgm:presLayoutVars>
          <dgm:chMax val="1"/>
          <dgm:chPref val="1"/>
        </dgm:presLayoutVars>
      </dgm:prSet>
      <dgm:spPr/>
    </dgm:pt>
    <dgm:pt modelId="{B630DE65-7284-4C75-9600-905CA9C7FF7B}" type="pres">
      <dgm:prSet presAssocID="{8B56C256-7CB0-45E8-A64C-7E1780BC119E}" presName="sibTrans" presStyleLbl="sibTrans2D1" presStyleIdx="0" presStyleCnt="0"/>
      <dgm:spPr/>
    </dgm:pt>
    <dgm:pt modelId="{64AC4E3C-EDD8-4583-BE56-4F03B839DEB5}" type="pres">
      <dgm:prSet presAssocID="{891EDA05-B71B-4F10-9656-5E1E321C7C72}" presName="compNode" presStyleCnt="0"/>
      <dgm:spPr/>
    </dgm:pt>
    <dgm:pt modelId="{B22D1CCC-BE02-4A17-B735-7D9BEE89C742}" type="pres">
      <dgm:prSet presAssocID="{891EDA05-B71B-4F10-9656-5E1E321C7C72}" presName="iconBgRect" presStyleLbl="bgShp" presStyleIdx="2" presStyleCnt="4"/>
      <dgm:spPr/>
    </dgm:pt>
    <dgm:pt modelId="{24DCBB9D-90A1-423A-9B1C-50E58F125D0C}" type="pres">
      <dgm:prSet presAssocID="{891EDA05-B71B-4F10-9656-5E1E321C7C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086A3288-ED9E-48D3-8050-1C06CE21A5A9}" type="pres">
      <dgm:prSet presAssocID="{891EDA05-B71B-4F10-9656-5E1E321C7C72}" presName="spaceRect" presStyleCnt="0"/>
      <dgm:spPr/>
    </dgm:pt>
    <dgm:pt modelId="{9DED71AD-2357-45E0-9C7B-A6471A9C2772}" type="pres">
      <dgm:prSet presAssocID="{891EDA05-B71B-4F10-9656-5E1E321C7C72}" presName="textRect" presStyleLbl="revTx" presStyleIdx="2" presStyleCnt="4">
        <dgm:presLayoutVars>
          <dgm:chMax val="1"/>
          <dgm:chPref val="1"/>
        </dgm:presLayoutVars>
      </dgm:prSet>
      <dgm:spPr/>
    </dgm:pt>
    <dgm:pt modelId="{84F00077-E5B2-48C6-B876-BB7E6304A095}" type="pres">
      <dgm:prSet presAssocID="{73AD4AC0-1986-48B3-B211-4678E5846885}" presName="sibTrans" presStyleLbl="sibTrans2D1" presStyleIdx="0" presStyleCnt="0"/>
      <dgm:spPr/>
    </dgm:pt>
    <dgm:pt modelId="{89F40F27-9DE2-44AF-8BC3-2972966BC91E}" type="pres">
      <dgm:prSet presAssocID="{1DEFFF3C-9D10-43C4-B5DD-524413361E0C}" presName="compNode" presStyleCnt="0"/>
      <dgm:spPr/>
    </dgm:pt>
    <dgm:pt modelId="{F6C47D72-E83E-4B87-8328-997CE42D87F2}" type="pres">
      <dgm:prSet presAssocID="{1DEFFF3C-9D10-43C4-B5DD-524413361E0C}" presName="iconBgRect" presStyleLbl="bgShp" presStyleIdx="3" presStyleCnt="4"/>
      <dgm:spPr/>
    </dgm:pt>
    <dgm:pt modelId="{8A41DA4C-D554-4739-B8FD-5C231A4E59ED}" type="pres">
      <dgm:prSet presAssocID="{1DEFFF3C-9D10-43C4-B5DD-524413361E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4C8E2D40-8540-4FC6-9899-B08BCC069903}" type="pres">
      <dgm:prSet presAssocID="{1DEFFF3C-9D10-43C4-B5DD-524413361E0C}" presName="spaceRect" presStyleCnt="0"/>
      <dgm:spPr/>
    </dgm:pt>
    <dgm:pt modelId="{0FE3B26D-BCCD-42A2-AE82-A594ACB89DCD}" type="pres">
      <dgm:prSet presAssocID="{1DEFFF3C-9D10-43C4-B5DD-524413361E0C}" presName="textRect" presStyleLbl="revTx" presStyleIdx="3" presStyleCnt="4">
        <dgm:presLayoutVars>
          <dgm:chMax val="1"/>
          <dgm:chPref val="1"/>
        </dgm:presLayoutVars>
      </dgm:prSet>
      <dgm:spPr/>
    </dgm:pt>
  </dgm:ptLst>
  <dgm:cxnLst>
    <dgm:cxn modelId="{C94F7716-EBEC-451F-A4AD-9D6B2878209D}" type="presOf" srcId="{891EDA05-B71B-4F10-9656-5E1E321C7C72}" destId="{9DED71AD-2357-45E0-9C7B-A6471A9C2772}" srcOrd="0" destOrd="0" presId="urn:microsoft.com/office/officeart/2018/2/layout/IconCircleList"/>
    <dgm:cxn modelId="{BD41C126-6BFD-476C-B501-AA0D8903E25C}" type="presOf" srcId="{8B56C256-7CB0-45E8-A64C-7E1780BC119E}" destId="{B630DE65-7284-4C75-9600-905CA9C7FF7B}" srcOrd="0" destOrd="0" presId="urn:microsoft.com/office/officeart/2018/2/layout/IconCircleList"/>
    <dgm:cxn modelId="{6716BD2F-2FAA-449B-BEBA-995839CBA9E5}" type="presOf" srcId="{72B2AF4F-4C20-4AAF-ADAF-6A0B0A5C8CB3}" destId="{0BDB7B6D-D079-4B0A-9C8C-69EF24C6E6BF}" srcOrd="0" destOrd="0" presId="urn:microsoft.com/office/officeart/2018/2/layout/IconCircleList"/>
    <dgm:cxn modelId="{B9CA0C6A-D23B-4DA1-B64A-C54D2FF4B765}" type="presOf" srcId="{FB83B213-FCD6-48D4-881B-2684F3814523}" destId="{B105A53F-2D88-4F7D-A087-6D09151C2A50}" srcOrd="0" destOrd="0" presId="urn:microsoft.com/office/officeart/2018/2/layout/IconCircleList"/>
    <dgm:cxn modelId="{918EB06B-6790-4E90-8723-5C87BBD754DE}" type="presOf" srcId="{F5AAACC9-8672-44EA-9543-6EEDAB806B5B}" destId="{FE728F07-57F6-4B2B-BD2B-7236A3E9F161}" srcOrd="0" destOrd="0" presId="urn:microsoft.com/office/officeart/2018/2/layout/IconCircleList"/>
    <dgm:cxn modelId="{7253AC6E-2886-4B2D-8563-8D642E047A5A}" srcId="{F5AAACC9-8672-44EA-9543-6EEDAB806B5B}" destId="{FB83B213-FCD6-48D4-881B-2684F3814523}" srcOrd="1" destOrd="0" parTransId="{5F7C39C2-E2F7-4792-BDDB-23A1F4F2824D}" sibTransId="{8B56C256-7CB0-45E8-A64C-7E1780BC119E}"/>
    <dgm:cxn modelId="{8779A97A-FB25-451C-843B-153937861BD8}" srcId="{F5AAACC9-8672-44EA-9543-6EEDAB806B5B}" destId="{891EDA05-B71B-4F10-9656-5E1E321C7C72}" srcOrd="2" destOrd="0" parTransId="{8B1F4485-CCF9-4EA1-BF87-F0B37EA0F3C6}" sibTransId="{73AD4AC0-1986-48B3-B211-4678E5846885}"/>
    <dgm:cxn modelId="{95A03897-EF14-44A0-B73E-DCD940A61228}" srcId="{F5AAACC9-8672-44EA-9543-6EEDAB806B5B}" destId="{60941EE3-FB55-4A28-9AAB-99A207D25E47}" srcOrd="0" destOrd="0" parTransId="{F75961EB-DDD0-4AA8-BAF9-557E922106E6}" sibTransId="{72B2AF4F-4C20-4AAF-ADAF-6A0B0A5C8CB3}"/>
    <dgm:cxn modelId="{532404A1-E6A7-4EA8-B743-3FEA40E66E4C}" type="presOf" srcId="{60941EE3-FB55-4A28-9AAB-99A207D25E47}" destId="{4D2CB458-9FC8-47F9-96F0-D7BE7E0FFE20}" srcOrd="0" destOrd="0" presId="urn:microsoft.com/office/officeart/2018/2/layout/IconCircleList"/>
    <dgm:cxn modelId="{CFD548A9-5301-49DE-863B-4D15D06C5B9E}" type="presOf" srcId="{73AD4AC0-1986-48B3-B211-4678E5846885}" destId="{84F00077-E5B2-48C6-B876-BB7E6304A095}" srcOrd="0" destOrd="0" presId="urn:microsoft.com/office/officeart/2018/2/layout/IconCircleList"/>
    <dgm:cxn modelId="{5CC555B8-6107-4147-9832-D282AA54FA38}" type="presOf" srcId="{1DEFFF3C-9D10-43C4-B5DD-524413361E0C}" destId="{0FE3B26D-BCCD-42A2-AE82-A594ACB89DCD}" srcOrd="0" destOrd="0" presId="urn:microsoft.com/office/officeart/2018/2/layout/IconCircleList"/>
    <dgm:cxn modelId="{B39827FA-8B72-4608-8D12-52E93051284E}" srcId="{F5AAACC9-8672-44EA-9543-6EEDAB806B5B}" destId="{1DEFFF3C-9D10-43C4-B5DD-524413361E0C}" srcOrd="3" destOrd="0" parTransId="{8F373F1B-6517-4244-9AD1-FDAAF35A8786}" sibTransId="{96B8CCB3-9E0B-47F4-BBAA-117A8504E65C}"/>
    <dgm:cxn modelId="{436B6D1B-16C3-47C5-87EF-E32E5CCAA344}" type="presParOf" srcId="{FE728F07-57F6-4B2B-BD2B-7236A3E9F161}" destId="{CA4F6920-BD36-4B37-A0D5-C2CA5F58A614}" srcOrd="0" destOrd="0" presId="urn:microsoft.com/office/officeart/2018/2/layout/IconCircleList"/>
    <dgm:cxn modelId="{F9089E99-C44D-4B7C-A882-F6E240875A0E}" type="presParOf" srcId="{CA4F6920-BD36-4B37-A0D5-C2CA5F58A614}" destId="{AAC4BF65-A4AE-42A8-AE75-DBE57DDF40EB}" srcOrd="0" destOrd="0" presId="urn:microsoft.com/office/officeart/2018/2/layout/IconCircleList"/>
    <dgm:cxn modelId="{452153A9-3522-415B-9FAF-3995DBE00407}" type="presParOf" srcId="{AAC4BF65-A4AE-42A8-AE75-DBE57DDF40EB}" destId="{022333F9-A998-46A4-AC8C-7245AE5E3C2D}" srcOrd="0" destOrd="0" presId="urn:microsoft.com/office/officeart/2018/2/layout/IconCircleList"/>
    <dgm:cxn modelId="{DA755D54-5EE3-4CD4-9255-F8E44DB3D3D7}" type="presParOf" srcId="{AAC4BF65-A4AE-42A8-AE75-DBE57DDF40EB}" destId="{66698D4E-AD03-4B0C-9BA8-B3B41C9C47D5}" srcOrd="1" destOrd="0" presId="urn:microsoft.com/office/officeart/2018/2/layout/IconCircleList"/>
    <dgm:cxn modelId="{31C971A3-AF1E-4AD8-8D69-E3B2D5EC7955}" type="presParOf" srcId="{AAC4BF65-A4AE-42A8-AE75-DBE57DDF40EB}" destId="{8869B4E7-AC46-4FC1-BDB0-F6B891AEFEE5}" srcOrd="2" destOrd="0" presId="urn:microsoft.com/office/officeart/2018/2/layout/IconCircleList"/>
    <dgm:cxn modelId="{3C3BAAE2-C169-4BCD-8ACD-F15B63BA8EC7}" type="presParOf" srcId="{AAC4BF65-A4AE-42A8-AE75-DBE57DDF40EB}" destId="{4D2CB458-9FC8-47F9-96F0-D7BE7E0FFE20}" srcOrd="3" destOrd="0" presId="urn:microsoft.com/office/officeart/2018/2/layout/IconCircleList"/>
    <dgm:cxn modelId="{ED83F06F-7AA2-4FEF-87CC-6BB5ADAF87A2}" type="presParOf" srcId="{CA4F6920-BD36-4B37-A0D5-C2CA5F58A614}" destId="{0BDB7B6D-D079-4B0A-9C8C-69EF24C6E6BF}" srcOrd="1" destOrd="0" presId="urn:microsoft.com/office/officeart/2018/2/layout/IconCircleList"/>
    <dgm:cxn modelId="{52B3FC9C-77E2-4EB3-8266-55F18E7096BA}" type="presParOf" srcId="{CA4F6920-BD36-4B37-A0D5-C2CA5F58A614}" destId="{E74AB2C3-734C-456D-B5C8-88655A07389E}" srcOrd="2" destOrd="0" presId="urn:microsoft.com/office/officeart/2018/2/layout/IconCircleList"/>
    <dgm:cxn modelId="{E72C3693-758E-4279-ABFC-ADEA439913FF}" type="presParOf" srcId="{E74AB2C3-734C-456D-B5C8-88655A07389E}" destId="{92275853-854C-40CA-A3CC-0387BF91DA8C}" srcOrd="0" destOrd="0" presId="urn:microsoft.com/office/officeart/2018/2/layout/IconCircleList"/>
    <dgm:cxn modelId="{25C94548-E42B-4754-A177-A531B2ED0DDE}" type="presParOf" srcId="{E74AB2C3-734C-456D-B5C8-88655A07389E}" destId="{8DEAA99E-78CA-4336-A523-EF024DD14898}" srcOrd="1" destOrd="0" presId="urn:microsoft.com/office/officeart/2018/2/layout/IconCircleList"/>
    <dgm:cxn modelId="{3DA63E1B-29EE-4950-A2CE-F5D0833208EE}" type="presParOf" srcId="{E74AB2C3-734C-456D-B5C8-88655A07389E}" destId="{F87F1C42-2A27-42E3-BDD0-CBEC0F5F50B1}" srcOrd="2" destOrd="0" presId="urn:microsoft.com/office/officeart/2018/2/layout/IconCircleList"/>
    <dgm:cxn modelId="{31BA5F82-5E8C-43E7-9E04-069A30FA387C}" type="presParOf" srcId="{E74AB2C3-734C-456D-B5C8-88655A07389E}" destId="{B105A53F-2D88-4F7D-A087-6D09151C2A50}" srcOrd="3" destOrd="0" presId="urn:microsoft.com/office/officeart/2018/2/layout/IconCircleList"/>
    <dgm:cxn modelId="{FC07B52E-AA65-4974-96B2-198E40862388}" type="presParOf" srcId="{CA4F6920-BD36-4B37-A0D5-C2CA5F58A614}" destId="{B630DE65-7284-4C75-9600-905CA9C7FF7B}" srcOrd="3" destOrd="0" presId="urn:microsoft.com/office/officeart/2018/2/layout/IconCircleList"/>
    <dgm:cxn modelId="{7C3F301A-B229-42E1-8679-9314925E5452}" type="presParOf" srcId="{CA4F6920-BD36-4B37-A0D5-C2CA5F58A614}" destId="{64AC4E3C-EDD8-4583-BE56-4F03B839DEB5}" srcOrd="4" destOrd="0" presId="urn:microsoft.com/office/officeart/2018/2/layout/IconCircleList"/>
    <dgm:cxn modelId="{52B17A9F-AF12-4EB2-B1FE-1A2246C7F451}" type="presParOf" srcId="{64AC4E3C-EDD8-4583-BE56-4F03B839DEB5}" destId="{B22D1CCC-BE02-4A17-B735-7D9BEE89C742}" srcOrd="0" destOrd="0" presId="urn:microsoft.com/office/officeart/2018/2/layout/IconCircleList"/>
    <dgm:cxn modelId="{DD253195-B8EA-41F7-AE25-CFD10A593EFD}" type="presParOf" srcId="{64AC4E3C-EDD8-4583-BE56-4F03B839DEB5}" destId="{24DCBB9D-90A1-423A-9B1C-50E58F125D0C}" srcOrd="1" destOrd="0" presId="urn:microsoft.com/office/officeart/2018/2/layout/IconCircleList"/>
    <dgm:cxn modelId="{B55D7B11-F424-4530-A261-4EFFFF0CBED2}" type="presParOf" srcId="{64AC4E3C-EDD8-4583-BE56-4F03B839DEB5}" destId="{086A3288-ED9E-48D3-8050-1C06CE21A5A9}" srcOrd="2" destOrd="0" presId="urn:microsoft.com/office/officeart/2018/2/layout/IconCircleList"/>
    <dgm:cxn modelId="{AF298546-BD1D-45DD-8D1A-14FB6A383C97}" type="presParOf" srcId="{64AC4E3C-EDD8-4583-BE56-4F03B839DEB5}" destId="{9DED71AD-2357-45E0-9C7B-A6471A9C2772}" srcOrd="3" destOrd="0" presId="urn:microsoft.com/office/officeart/2018/2/layout/IconCircleList"/>
    <dgm:cxn modelId="{EB71C9B4-19DE-43F8-B201-F69E3BF6FDC0}" type="presParOf" srcId="{CA4F6920-BD36-4B37-A0D5-C2CA5F58A614}" destId="{84F00077-E5B2-48C6-B876-BB7E6304A095}" srcOrd="5" destOrd="0" presId="urn:microsoft.com/office/officeart/2018/2/layout/IconCircleList"/>
    <dgm:cxn modelId="{BC4AC473-F113-4F31-ABDB-8A2C1C98F6A9}" type="presParOf" srcId="{CA4F6920-BD36-4B37-A0D5-C2CA5F58A614}" destId="{89F40F27-9DE2-44AF-8BC3-2972966BC91E}" srcOrd="6" destOrd="0" presId="urn:microsoft.com/office/officeart/2018/2/layout/IconCircleList"/>
    <dgm:cxn modelId="{5EE68803-1222-4573-83F5-582627E5AB0B}" type="presParOf" srcId="{89F40F27-9DE2-44AF-8BC3-2972966BC91E}" destId="{F6C47D72-E83E-4B87-8328-997CE42D87F2}" srcOrd="0" destOrd="0" presId="urn:microsoft.com/office/officeart/2018/2/layout/IconCircleList"/>
    <dgm:cxn modelId="{03470CE2-2E34-48BF-B096-5B292AA0DC7A}" type="presParOf" srcId="{89F40F27-9DE2-44AF-8BC3-2972966BC91E}" destId="{8A41DA4C-D554-4739-B8FD-5C231A4E59ED}" srcOrd="1" destOrd="0" presId="urn:microsoft.com/office/officeart/2018/2/layout/IconCircleList"/>
    <dgm:cxn modelId="{172DDCC2-5D51-4C4D-B33A-3D2DEFA172F1}" type="presParOf" srcId="{89F40F27-9DE2-44AF-8BC3-2972966BC91E}" destId="{4C8E2D40-8540-4FC6-9899-B08BCC069903}" srcOrd="2" destOrd="0" presId="urn:microsoft.com/office/officeart/2018/2/layout/IconCircleList"/>
    <dgm:cxn modelId="{A364BC75-963A-40FE-9713-E5312400C961}" type="presParOf" srcId="{89F40F27-9DE2-44AF-8BC3-2972966BC91E}" destId="{0FE3B26D-BCCD-42A2-AE82-A594ACB89DC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E969D-1E9B-4A7A-8C95-E337C10C81D8}"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B503184C-49C1-45E6-85B6-55E4D4161F1A}">
      <dgm:prSet/>
      <dgm:spPr/>
      <dgm:t>
        <a:bodyPr/>
        <a:lstStyle/>
        <a:p>
          <a:pPr>
            <a:defRPr cap="all"/>
          </a:pPr>
          <a:r>
            <a:rPr lang="en-US" baseline="0"/>
            <a:t>'Airline' Package: The primary package, 'Airline,' houses the main application code. It contains the App.java class, which creates the user interface and controls the system's functionality.</a:t>
          </a:r>
          <a:endParaRPr lang="en-US"/>
        </a:p>
      </dgm:t>
    </dgm:pt>
    <dgm:pt modelId="{C1CFFECC-1AA2-4913-8CFC-F2214191CD26}" type="parTrans" cxnId="{5EF536A4-619A-4EEA-BA53-FF2A8327D084}">
      <dgm:prSet/>
      <dgm:spPr/>
      <dgm:t>
        <a:bodyPr/>
        <a:lstStyle/>
        <a:p>
          <a:endParaRPr lang="en-US"/>
        </a:p>
      </dgm:t>
    </dgm:pt>
    <dgm:pt modelId="{998EB4E9-55DD-4B8B-9370-F70D379B17B8}" type="sibTrans" cxnId="{5EF536A4-619A-4EEA-BA53-FF2A8327D084}">
      <dgm:prSet/>
      <dgm:spPr/>
      <dgm:t>
        <a:bodyPr/>
        <a:lstStyle/>
        <a:p>
          <a:endParaRPr lang="en-US"/>
        </a:p>
      </dgm:t>
    </dgm:pt>
    <dgm:pt modelId="{109E4860-4521-4326-96F0-FF9E5413C11B}">
      <dgm:prSet/>
      <dgm:spPr/>
      <dgm:t>
        <a:bodyPr/>
        <a:lstStyle/>
        <a:p>
          <a:pPr>
            <a:defRPr cap="all"/>
          </a:pPr>
          <a:r>
            <a:rPr lang="en-US" baseline="0"/>
            <a:t>'Interface' Package: The 'Interface' package is dedicated to the ReservationSystem interface. It defines the contract for the reservation system, ensuring that any implementation adheres to the specified method signatures</a:t>
          </a:r>
          <a:endParaRPr lang="en-US"/>
        </a:p>
      </dgm:t>
    </dgm:pt>
    <dgm:pt modelId="{7ECF3723-66CD-4AB8-9E69-AD86A424F792}" type="parTrans" cxnId="{6D8F0ABF-2179-40E9-A58E-4564D0778C81}">
      <dgm:prSet/>
      <dgm:spPr/>
      <dgm:t>
        <a:bodyPr/>
        <a:lstStyle/>
        <a:p>
          <a:endParaRPr lang="en-US"/>
        </a:p>
      </dgm:t>
    </dgm:pt>
    <dgm:pt modelId="{0062D8DC-F3CB-4D62-840B-37D60CC0C359}" type="sibTrans" cxnId="{6D8F0ABF-2179-40E9-A58E-4564D0778C81}">
      <dgm:prSet/>
      <dgm:spPr/>
      <dgm:t>
        <a:bodyPr/>
        <a:lstStyle/>
        <a:p>
          <a:endParaRPr lang="en-US"/>
        </a:p>
      </dgm:t>
    </dgm:pt>
    <dgm:pt modelId="{C180A8D0-ECAB-4C28-AC71-5DA749B1EEDA}" type="pres">
      <dgm:prSet presAssocID="{820E969D-1E9B-4A7A-8C95-E337C10C81D8}" presName="diagram" presStyleCnt="0">
        <dgm:presLayoutVars>
          <dgm:dir/>
          <dgm:resizeHandles val="exact"/>
        </dgm:presLayoutVars>
      </dgm:prSet>
      <dgm:spPr/>
    </dgm:pt>
    <dgm:pt modelId="{34B46F6B-2325-46E3-A1D3-8BBC1241CC1A}" type="pres">
      <dgm:prSet presAssocID="{B503184C-49C1-45E6-85B6-55E4D4161F1A}" presName="node" presStyleLbl="node1" presStyleIdx="0" presStyleCnt="2">
        <dgm:presLayoutVars>
          <dgm:bulletEnabled val="1"/>
        </dgm:presLayoutVars>
      </dgm:prSet>
      <dgm:spPr/>
    </dgm:pt>
    <dgm:pt modelId="{931B6A6E-33B0-4571-9205-CC4A4889F945}" type="pres">
      <dgm:prSet presAssocID="{998EB4E9-55DD-4B8B-9370-F70D379B17B8}" presName="sibTrans" presStyleCnt="0"/>
      <dgm:spPr/>
    </dgm:pt>
    <dgm:pt modelId="{61AAF349-0F31-4016-BA15-851006A93EB7}" type="pres">
      <dgm:prSet presAssocID="{109E4860-4521-4326-96F0-FF9E5413C11B}" presName="node" presStyleLbl="node1" presStyleIdx="1" presStyleCnt="2">
        <dgm:presLayoutVars>
          <dgm:bulletEnabled val="1"/>
        </dgm:presLayoutVars>
      </dgm:prSet>
      <dgm:spPr/>
    </dgm:pt>
  </dgm:ptLst>
  <dgm:cxnLst>
    <dgm:cxn modelId="{0D792B58-F707-4C0F-92D7-97B2C716BE04}" type="presOf" srcId="{109E4860-4521-4326-96F0-FF9E5413C11B}" destId="{61AAF349-0F31-4016-BA15-851006A93EB7}" srcOrd="0" destOrd="0" presId="urn:microsoft.com/office/officeart/2005/8/layout/default"/>
    <dgm:cxn modelId="{5EF536A4-619A-4EEA-BA53-FF2A8327D084}" srcId="{820E969D-1E9B-4A7A-8C95-E337C10C81D8}" destId="{B503184C-49C1-45E6-85B6-55E4D4161F1A}" srcOrd="0" destOrd="0" parTransId="{C1CFFECC-1AA2-4913-8CFC-F2214191CD26}" sibTransId="{998EB4E9-55DD-4B8B-9370-F70D379B17B8}"/>
    <dgm:cxn modelId="{87246AAB-BA36-4B54-A764-28848AC7B4D4}" type="presOf" srcId="{B503184C-49C1-45E6-85B6-55E4D4161F1A}" destId="{34B46F6B-2325-46E3-A1D3-8BBC1241CC1A}" srcOrd="0" destOrd="0" presId="urn:microsoft.com/office/officeart/2005/8/layout/default"/>
    <dgm:cxn modelId="{6D8F0ABF-2179-40E9-A58E-4564D0778C81}" srcId="{820E969D-1E9B-4A7A-8C95-E337C10C81D8}" destId="{109E4860-4521-4326-96F0-FF9E5413C11B}" srcOrd="1" destOrd="0" parTransId="{7ECF3723-66CD-4AB8-9E69-AD86A424F792}" sibTransId="{0062D8DC-F3CB-4D62-840B-37D60CC0C359}"/>
    <dgm:cxn modelId="{01931FC9-D65A-4960-883E-C22521C77BBE}" type="presOf" srcId="{820E969D-1E9B-4A7A-8C95-E337C10C81D8}" destId="{C180A8D0-ECAB-4C28-AC71-5DA749B1EEDA}" srcOrd="0" destOrd="0" presId="urn:microsoft.com/office/officeart/2005/8/layout/default"/>
    <dgm:cxn modelId="{4654C68F-6AE0-456A-B417-5BD53B626E49}" type="presParOf" srcId="{C180A8D0-ECAB-4C28-AC71-5DA749B1EEDA}" destId="{34B46F6B-2325-46E3-A1D3-8BBC1241CC1A}" srcOrd="0" destOrd="0" presId="urn:microsoft.com/office/officeart/2005/8/layout/default"/>
    <dgm:cxn modelId="{1A367F35-2C44-445A-9CF6-B078034430E4}" type="presParOf" srcId="{C180A8D0-ECAB-4C28-AC71-5DA749B1EEDA}" destId="{931B6A6E-33B0-4571-9205-CC4A4889F945}" srcOrd="1" destOrd="0" presId="urn:microsoft.com/office/officeart/2005/8/layout/default"/>
    <dgm:cxn modelId="{6D981905-DC76-48C1-A14A-ACDFB8D4EC52}" type="presParOf" srcId="{C180A8D0-ECAB-4C28-AC71-5DA749B1EEDA}" destId="{61AAF349-0F31-4016-BA15-851006A93EB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28A51-9821-4708-AA94-21D452045FF6}"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F9F201CB-078C-4825-8974-EEC1BDBCEE9B}">
      <dgm:prSet/>
      <dgm:spPr/>
      <dgm:t>
        <a:bodyPr/>
        <a:lstStyle/>
        <a:p>
          <a:r>
            <a:rPr lang="en-US"/>
            <a:t>Future Enhancements:</a:t>
          </a:r>
        </a:p>
      </dgm:t>
    </dgm:pt>
    <dgm:pt modelId="{34FF53D6-21D4-4574-BFA7-85719132E0B4}" type="parTrans" cxnId="{4C49446E-7707-4CD7-A023-45BF99F8C1A2}">
      <dgm:prSet/>
      <dgm:spPr/>
      <dgm:t>
        <a:bodyPr/>
        <a:lstStyle/>
        <a:p>
          <a:endParaRPr lang="en-US"/>
        </a:p>
      </dgm:t>
    </dgm:pt>
    <dgm:pt modelId="{DAF28D0A-ACA5-4723-BAC5-36EEDB6DD102}" type="sibTrans" cxnId="{4C49446E-7707-4CD7-A023-45BF99F8C1A2}">
      <dgm:prSet/>
      <dgm:spPr/>
      <dgm:t>
        <a:bodyPr/>
        <a:lstStyle/>
        <a:p>
          <a:endParaRPr lang="en-US"/>
        </a:p>
      </dgm:t>
    </dgm:pt>
    <dgm:pt modelId="{AACB0DD3-EC70-47E5-AC9E-A7354890BEA9}">
      <dgm:prSet/>
      <dgm:spPr/>
      <dgm:t>
        <a:bodyPr/>
        <a:lstStyle/>
        <a:p>
          <a:r>
            <a:rPr lang="en-US"/>
            <a:t>User Authentication and Profiles</a:t>
          </a:r>
        </a:p>
      </dgm:t>
    </dgm:pt>
    <dgm:pt modelId="{E6563725-8BB3-4127-B2AB-6A2EEF59F75C}" type="parTrans" cxnId="{5A26190B-7F41-4182-8DCA-A614C03AC3EB}">
      <dgm:prSet/>
      <dgm:spPr/>
      <dgm:t>
        <a:bodyPr/>
        <a:lstStyle/>
        <a:p>
          <a:endParaRPr lang="en-US"/>
        </a:p>
      </dgm:t>
    </dgm:pt>
    <dgm:pt modelId="{26B774D5-6E8D-425D-9ED8-5FBF8524778B}" type="sibTrans" cxnId="{5A26190B-7F41-4182-8DCA-A614C03AC3EB}">
      <dgm:prSet/>
      <dgm:spPr/>
      <dgm:t>
        <a:bodyPr/>
        <a:lstStyle/>
        <a:p>
          <a:endParaRPr lang="en-US"/>
        </a:p>
      </dgm:t>
    </dgm:pt>
    <dgm:pt modelId="{46090221-C544-4E75-85D6-92AA151C52B8}">
      <dgm:prSet/>
      <dgm:spPr/>
      <dgm:t>
        <a:bodyPr/>
        <a:lstStyle/>
        <a:p>
          <a:r>
            <a:rPr lang="en-US"/>
            <a:t>Integration with External Systems</a:t>
          </a:r>
        </a:p>
      </dgm:t>
    </dgm:pt>
    <dgm:pt modelId="{EBC5C1BC-5953-4822-9074-14A1C3EA3A27}" type="parTrans" cxnId="{AC6E2036-C2AF-4A62-9457-9F66233FBD54}">
      <dgm:prSet/>
      <dgm:spPr/>
      <dgm:t>
        <a:bodyPr/>
        <a:lstStyle/>
        <a:p>
          <a:endParaRPr lang="en-US"/>
        </a:p>
      </dgm:t>
    </dgm:pt>
    <dgm:pt modelId="{88817013-5509-474D-93FE-554CCB07EC08}" type="sibTrans" cxnId="{AC6E2036-C2AF-4A62-9457-9F66233FBD54}">
      <dgm:prSet/>
      <dgm:spPr/>
      <dgm:t>
        <a:bodyPr/>
        <a:lstStyle/>
        <a:p>
          <a:endParaRPr lang="en-US"/>
        </a:p>
      </dgm:t>
    </dgm:pt>
    <dgm:pt modelId="{90E599F0-EFE0-408F-A776-FB8059B11BD2}">
      <dgm:prSet/>
      <dgm:spPr/>
      <dgm:t>
        <a:bodyPr/>
        <a:lstStyle/>
        <a:p>
          <a:r>
            <a:rPr lang="en-US"/>
            <a:t>Advanced Pricing Algorithms</a:t>
          </a:r>
        </a:p>
      </dgm:t>
    </dgm:pt>
    <dgm:pt modelId="{33AAB2B4-5F04-4F60-A2A0-A5872F801645}" type="parTrans" cxnId="{C156CF8A-2723-4141-9091-63AA69939271}">
      <dgm:prSet/>
      <dgm:spPr/>
      <dgm:t>
        <a:bodyPr/>
        <a:lstStyle/>
        <a:p>
          <a:endParaRPr lang="en-US"/>
        </a:p>
      </dgm:t>
    </dgm:pt>
    <dgm:pt modelId="{05E3A50B-4E4A-445B-AB2B-E8CB74E6CA3E}" type="sibTrans" cxnId="{C156CF8A-2723-4141-9091-63AA69939271}">
      <dgm:prSet/>
      <dgm:spPr/>
      <dgm:t>
        <a:bodyPr/>
        <a:lstStyle/>
        <a:p>
          <a:endParaRPr lang="en-US"/>
        </a:p>
      </dgm:t>
    </dgm:pt>
    <dgm:pt modelId="{AB9A622E-F836-46E2-991A-948FBC33F516}">
      <dgm:prSet/>
      <dgm:spPr/>
      <dgm:t>
        <a:bodyPr/>
        <a:lstStyle/>
        <a:p>
          <a:r>
            <a:rPr lang="en-US"/>
            <a:t>Mobile Application</a:t>
          </a:r>
        </a:p>
      </dgm:t>
    </dgm:pt>
    <dgm:pt modelId="{ED530D8D-51B3-4226-B2D8-FEB55E9B8B71}" type="parTrans" cxnId="{F16AC772-87D8-4150-98F4-7402103841B8}">
      <dgm:prSet/>
      <dgm:spPr/>
      <dgm:t>
        <a:bodyPr/>
        <a:lstStyle/>
        <a:p>
          <a:endParaRPr lang="en-US"/>
        </a:p>
      </dgm:t>
    </dgm:pt>
    <dgm:pt modelId="{3A2A1B4A-37D0-476E-8AF4-56B9B8A9677D}" type="sibTrans" cxnId="{F16AC772-87D8-4150-98F4-7402103841B8}">
      <dgm:prSet/>
      <dgm:spPr/>
      <dgm:t>
        <a:bodyPr/>
        <a:lstStyle/>
        <a:p>
          <a:endParaRPr lang="en-US"/>
        </a:p>
      </dgm:t>
    </dgm:pt>
    <dgm:pt modelId="{CD75554B-1FCD-4572-BB59-DE7245AE251F}">
      <dgm:prSet/>
      <dgm:spPr/>
      <dgm:t>
        <a:bodyPr/>
        <a:lstStyle/>
        <a:p>
          <a:r>
            <a:rPr lang="en-US"/>
            <a:t>Additional Services</a:t>
          </a:r>
        </a:p>
      </dgm:t>
    </dgm:pt>
    <dgm:pt modelId="{2524F87E-B60C-4044-837C-C1927C2D33B2}" type="parTrans" cxnId="{5F1D3445-B74D-4174-A69A-FCFB59603D5A}">
      <dgm:prSet/>
      <dgm:spPr/>
      <dgm:t>
        <a:bodyPr/>
        <a:lstStyle/>
        <a:p>
          <a:endParaRPr lang="en-US"/>
        </a:p>
      </dgm:t>
    </dgm:pt>
    <dgm:pt modelId="{D6E624F2-F4D9-49D5-8107-89878F37D184}" type="sibTrans" cxnId="{5F1D3445-B74D-4174-A69A-FCFB59603D5A}">
      <dgm:prSet/>
      <dgm:spPr/>
      <dgm:t>
        <a:bodyPr/>
        <a:lstStyle/>
        <a:p>
          <a:endParaRPr lang="en-US"/>
        </a:p>
      </dgm:t>
    </dgm:pt>
    <dgm:pt modelId="{458B6E80-8E59-4835-A33E-B3FCDBD87610}">
      <dgm:prSet/>
      <dgm:spPr/>
      <dgm:t>
        <a:bodyPr/>
        <a:lstStyle/>
        <a:p>
          <a:r>
            <a:rPr lang="en-US"/>
            <a:t>Multi-Language Support</a:t>
          </a:r>
        </a:p>
      </dgm:t>
    </dgm:pt>
    <dgm:pt modelId="{D77F810F-C094-4A88-A8DC-651E5B56B975}" type="parTrans" cxnId="{6A2493A2-9492-4506-AA33-5D7EE23C4310}">
      <dgm:prSet/>
      <dgm:spPr/>
      <dgm:t>
        <a:bodyPr/>
        <a:lstStyle/>
        <a:p>
          <a:endParaRPr lang="en-US"/>
        </a:p>
      </dgm:t>
    </dgm:pt>
    <dgm:pt modelId="{95F53DF2-D488-4EF2-B971-4AEA61312538}" type="sibTrans" cxnId="{6A2493A2-9492-4506-AA33-5D7EE23C4310}">
      <dgm:prSet/>
      <dgm:spPr/>
      <dgm:t>
        <a:bodyPr/>
        <a:lstStyle/>
        <a:p>
          <a:endParaRPr lang="en-US"/>
        </a:p>
      </dgm:t>
    </dgm:pt>
    <dgm:pt modelId="{91D37CC8-5E72-4643-AB0A-1A4065E3F2F2}">
      <dgm:prSet/>
      <dgm:spPr/>
      <dgm:t>
        <a:bodyPr/>
        <a:lstStyle/>
        <a:p>
          <a:r>
            <a:rPr lang="en-US"/>
            <a:t>Real-Time Flight Information</a:t>
          </a:r>
        </a:p>
      </dgm:t>
    </dgm:pt>
    <dgm:pt modelId="{A052A9D1-A683-4F47-B510-13AEB4218A36}" type="parTrans" cxnId="{210A04C3-0306-4BC0-B8D9-EF7434F0EE39}">
      <dgm:prSet/>
      <dgm:spPr/>
      <dgm:t>
        <a:bodyPr/>
        <a:lstStyle/>
        <a:p>
          <a:endParaRPr lang="en-US"/>
        </a:p>
      </dgm:t>
    </dgm:pt>
    <dgm:pt modelId="{D573E36D-557B-447F-995B-0B906EC5B111}" type="sibTrans" cxnId="{210A04C3-0306-4BC0-B8D9-EF7434F0EE39}">
      <dgm:prSet/>
      <dgm:spPr/>
      <dgm:t>
        <a:bodyPr/>
        <a:lstStyle/>
        <a:p>
          <a:endParaRPr lang="en-US"/>
        </a:p>
      </dgm:t>
    </dgm:pt>
    <dgm:pt modelId="{6E02E300-CB98-4049-8BA3-F310C6253B8D}">
      <dgm:prSet/>
      <dgm:spPr/>
      <dgm:t>
        <a:bodyPr/>
        <a:lstStyle/>
        <a:p>
          <a:r>
            <a:rPr lang="en-US"/>
            <a:t>Feedback and Rating System</a:t>
          </a:r>
        </a:p>
      </dgm:t>
    </dgm:pt>
    <dgm:pt modelId="{9274D04F-126F-43D5-BB31-3E7A558AF85A}" type="parTrans" cxnId="{A6BDE88C-702A-42C9-B6DC-7D7C7E272A0D}">
      <dgm:prSet/>
      <dgm:spPr/>
      <dgm:t>
        <a:bodyPr/>
        <a:lstStyle/>
        <a:p>
          <a:endParaRPr lang="en-US"/>
        </a:p>
      </dgm:t>
    </dgm:pt>
    <dgm:pt modelId="{18582A63-8B9B-478E-914E-B3A0153119B0}" type="sibTrans" cxnId="{A6BDE88C-702A-42C9-B6DC-7D7C7E272A0D}">
      <dgm:prSet/>
      <dgm:spPr/>
      <dgm:t>
        <a:bodyPr/>
        <a:lstStyle/>
        <a:p>
          <a:endParaRPr lang="en-US"/>
        </a:p>
      </dgm:t>
    </dgm:pt>
    <dgm:pt modelId="{25711723-CC3D-484B-9338-3BE69B7AB166}">
      <dgm:prSet/>
      <dgm:spPr/>
      <dgm:t>
        <a:bodyPr/>
        <a:lstStyle/>
        <a:p>
          <a:r>
            <a:rPr lang="en-US"/>
            <a:t>Accessibility Features</a:t>
          </a:r>
        </a:p>
      </dgm:t>
    </dgm:pt>
    <dgm:pt modelId="{F7E40951-9CE3-4559-AB99-5D9A7A34FEDC}" type="parTrans" cxnId="{00710320-3341-4002-A22A-B05837DE66A3}">
      <dgm:prSet/>
      <dgm:spPr/>
      <dgm:t>
        <a:bodyPr/>
        <a:lstStyle/>
        <a:p>
          <a:endParaRPr lang="en-US"/>
        </a:p>
      </dgm:t>
    </dgm:pt>
    <dgm:pt modelId="{D2AB2D86-724B-4D5A-B0BC-24AACC7830B0}" type="sibTrans" cxnId="{00710320-3341-4002-A22A-B05837DE66A3}">
      <dgm:prSet/>
      <dgm:spPr/>
      <dgm:t>
        <a:bodyPr/>
        <a:lstStyle/>
        <a:p>
          <a:endParaRPr lang="en-US"/>
        </a:p>
      </dgm:t>
    </dgm:pt>
    <dgm:pt modelId="{DAEE5F4D-0B13-4C8A-A4A4-6B9525841977}">
      <dgm:prSet/>
      <dgm:spPr/>
      <dgm:t>
        <a:bodyPr/>
        <a:lstStyle/>
        <a:p>
          <a:r>
            <a:rPr lang="en-US"/>
            <a:t>These enhancements can improve user experience, streamline operations, and ensure the system's relevance in the airline industry.</a:t>
          </a:r>
        </a:p>
      </dgm:t>
    </dgm:pt>
    <dgm:pt modelId="{F5CA3EB7-26C1-403A-B895-3F839A1D39EC}" type="parTrans" cxnId="{6DAA72B4-46BB-4AC7-A917-5AED78246F08}">
      <dgm:prSet/>
      <dgm:spPr/>
      <dgm:t>
        <a:bodyPr/>
        <a:lstStyle/>
        <a:p>
          <a:endParaRPr lang="en-US"/>
        </a:p>
      </dgm:t>
    </dgm:pt>
    <dgm:pt modelId="{6A33D151-0813-4A46-920F-7FD769565C53}" type="sibTrans" cxnId="{6DAA72B4-46BB-4AC7-A917-5AED78246F08}">
      <dgm:prSet/>
      <dgm:spPr/>
      <dgm:t>
        <a:bodyPr/>
        <a:lstStyle/>
        <a:p>
          <a:endParaRPr lang="en-US"/>
        </a:p>
      </dgm:t>
    </dgm:pt>
    <dgm:pt modelId="{B8D25FE5-08E7-467F-B015-DABE8F5FD0D0}" type="pres">
      <dgm:prSet presAssocID="{CCE28A51-9821-4708-AA94-21D452045FF6}" presName="Name0" presStyleCnt="0">
        <dgm:presLayoutVars>
          <dgm:dir/>
          <dgm:resizeHandles val="exact"/>
        </dgm:presLayoutVars>
      </dgm:prSet>
      <dgm:spPr/>
    </dgm:pt>
    <dgm:pt modelId="{C90AF32F-1D36-4E76-ADA4-EA54BEA391EC}" type="pres">
      <dgm:prSet presAssocID="{F9F201CB-078C-4825-8974-EEC1BDBCEE9B}" presName="node" presStyleLbl="node1" presStyleIdx="0" presStyleCnt="11">
        <dgm:presLayoutVars>
          <dgm:bulletEnabled val="1"/>
        </dgm:presLayoutVars>
      </dgm:prSet>
      <dgm:spPr/>
    </dgm:pt>
    <dgm:pt modelId="{97BD3E9D-0F12-4180-9E00-373C3EEBDFED}" type="pres">
      <dgm:prSet presAssocID="{DAF28D0A-ACA5-4723-BAC5-36EEDB6DD102}" presName="sibTrans" presStyleLbl="sibTrans1D1" presStyleIdx="0" presStyleCnt="10"/>
      <dgm:spPr/>
    </dgm:pt>
    <dgm:pt modelId="{9B85AF14-0CD0-4FA2-BE79-0F6CB519B260}" type="pres">
      <dgm:prSet presAssocID="{DAF28D0A-ACA5-4723-BAC5-36EEDB6DD102}" presName="connectorText" presStyleLbl="sibTrans1D1" presStyleIdx="0" presStyleCnt="10"/>
      <dgm:spPr/>
    </dgm:pt>
    <dgm:pt modelId="{0CD23531-D8E4-405E-B61F-3D4B0EFFBC60}" type="pres">
      <dgm:prSet presAssocID="{AACB0DD3-EC70-47E5-AC9E-A7354890BEA9}" presName="node" presStyleLbl="node1" presStyleIdx="1" presStyleCnt="11">
        <dgm:presLayoutVars>
          <dgm:bulletEnabled val="1"/>
        </dgm:presLayoutVars>
      </dgm:prSet>
      <dgm:spPr/>
    </dgm:pt>
    <dgm:pt modelId="{111DB6D7-18F3-4CEA-AB41-CBB696C2A72F}" type="pres">
      <dgm:prSet presAssocID="{26B774D5-6E8D-425D-9ED8-5FBF8524778B}" presName="sibTrans" presStyleLbl="sibTrans1D1" presStyleIdx="1" presStyleCnt="10"/>
      <dgm:spPr/>
    </dgm:pt>
    <dgm:pt modelId="{E8755A46-3C80-4A45-BC45-0DD8A716E07A}" type="pres">
      <dgm:prSet presAssocID="{26B774D5-6E8D-425D-9ED8-5FBF8524778B}" presName="connectorText" presStyleLbl="sibTrans1D1" presStyleIdx="1" presStyleCnt="10"/>
      <dgm:spPr/>
    </dgm:pt>
    <dgm:pt modelId="{6C59A7C4-4DA0-48CE-9C89-98A2244519F8}" type="pres">
      <dgm:prSet presAssocID="{46090221-C544-4E75-85D6-92AA151C52B8}" presName="node" presStyleLbl="node1" presStyleIdx="2" presStyleCnt="11">
        <dgm:presLayoutVars>
          <dgm:bulletEnabled val="1"/>
        </dgm:presLayoutVars>
      </dgm:prSet>
      <dgm:spPr/>
    </dgm:pt>
    <dgm:pt modelId="{E3E7AE34-A40E-4D44-8888-3812D49897A5}" type="pres">
      <dgm:prSet presAssocID="{88817013-5509-474D-93FE-554CCB07EC08}" presName="sibTrans" presStyleLbl="sibTrans1D1" presStyleIdx="2" presStyleCnt="10"/>
      <dgm:spPr/>
    </dgm:pt>
    <dgm:pt modelId="{F25FFC07-C3C1-436D-881C-207416733046}" type="pres">
      <dgm:prSet presAssocID="{88817013-5509-474D-93FE-554CCB07EC08}" presName="connectorText" presStyleLbl="sibTrans1D1" presStyleIdx="2" presStyleCnt="10"/>
      <dgm:spPr/>
    </dgm:pt>
    <dgm:pt modelId="{DC141D19-AB4B-4D1B-BD2C-94FDFDB4F586}" type="pres">
      <dgm:prSet presAssocID="{90E599F0-EFE0-408F-A776-FB8059B11BD2}" presName="node" presStyleLbl="node1" presStyleIdx="3" presStyleCnt="11">
        <dgm:presLayoutVars>
          <dgm:bulletEnabled val="1"/>
        </dgm:presLayoutVars>
      </dgm:prSet>
      <dgm:spPr/>
    </dgm:pt>
    <dgm:pt modelId="{2F47F640-2963-42E8-A6B3-969CB7DD9289}" type="pres">
      <dgm:prSet presAssocID="{05E3A50B-4E4A-445B-AB2B-E8CB74E6CA3E}" presName="sibTrans" presStyleLbl="sibTrans1D1" presStyleIdx="3" presStyleCnt="10"/>
      <dgm:spPr/>
    </dgm:pt>
    <dgm:pt modelId="{14A969FA-3EA2-43F3-8860-12B3B2D2F36F}" type="pres">
      <dgm:prSet presAssocID="{05E3A50B-4E4A-445B-AB2B-E8CB74E6CA3E}" presName="connectorText" presStyleLbl="sibTrans1D1" presStyleIdx="3" presStyleCnt="10"/>
      <dgm:spPr/>
    </dgm:pt>
    <dgm:pt modelId="{AE376A58-1AEE-4DC3-AA5A-40DEB5F64973}" type="pres">
      <dgm:prSet presAssocID="{AB9A622E-F836-46E2-991A-948FBC33F516}" presName="node" presStyleLbl="node1" presStyleIdx="4" presStyleCnt="11">
        <dgm:presLayoutVars>
          <dgm:bulletEnabled val="1"/>
        </dgm:presLayoutVars>
      </dgm:prSet>
      <dgm:spPr/>
    </dgm:pt>
    <dgm:pt modelId="{B4F2C900-65C3-47AC-98B2-FBC3CA599C3D}" type="pres">
      <dgm:prSet presAssocID="{3A2A1B4A-37D0-476E-8AF4-56B9B8A9677D}" presName="sibTrans" presStyleLbl="sibTrans1D1" presStyleIdx="4" presStyleCnt="10"/>
      <dgm:spPr/>
    </dgm:pt>
    <dgm:pt modelId="{F1493EB7-B515-465D-AD80-D841526ADCEC}" type="pres">
      <dgm:prSet presAssocID="{3A2A1B4A-37D0-476E-8AF4-56B9B8A9677D}" presName="connectorText" presStyleLbl="sibTrans1D1" presStyleIdx="4" presStyleCnt="10"/>
      <dgm:spPr/>
    </dgm:pt>
    <dgm:pt modelId="{268C72A2-B907-4FD0-9F0A-F7105CCD6005}" type="pres">
      <dgm:prSet presAssocID="{CD75554B-1FCD-4572-BB59-DE7245AE251F}" presName="node" presStyleLbl="node1" presStyleIdx="5" presStyleCnt="11">
        <dgm:presLayoutVars>
          <dgm:bulletEnabled val="1"/>
        </dgm:presLayoutVars>
      </dgm:prSet>
      <dgm:spPr/>
    </dgm:pt>
    <dgm:pt modelId="{3D0B31BE-EF7A-4892-BC71-834BEC475A84}" type="pres">
      <dgm:prSet presAssocID="{D6E624F2-F4D9-49D5-8107-89878F37D184}" presName="sibTrans" presStyleLbl="sibTrans1D1" presStyleIdx="5" presStyleCnt="10"/>
      <dgm:spPr/>
    </dgm:pt>
    <dgm:pt modelId="{48ECDA05-50B4-45C9-BAB5-0B721B05E238}" type="pres">
      <dgm:prSet presAssocID="{D6E624F2-F4D9-49D5-8107-89878F37D184}" presName="connectorText" presStyleLbl="sibTrans1D1" presStyleIdx="5" presStyleCnt="10"/>
      <dgm:spPr/>
    </dgm:pt>
    <dgm:pt modelId="{5E875652-4447-467F-8CF2-7AEEECBBE9AA}" type="pres">
      <dgm:prSet presAssocID="{458B6E80-8E59-4835-A33E-B3FCDBD87610}" presName="node" presStyleLbl="node1" presStyleIdx="6" presStyleCnt="11">
        <dgm:presLayoutVars>
          <dgm:bulletEnabled val="1"/>
        </dgm:presLayoutVars>
      </dgm:prSet>
      <dgm:spPr/>
    </dgm:pt>
    <dgm:pt modelId="{BB77DF62-DBEF-479C-86E7-2BCF5EB4FB30}" type="pres">
      <dgm:prSet presAssocID="{95F53DF2-D488-4EF2-B971-4AEA61312538}" presName="sibTrans" presStyleLbl="sibTrans1D1" presStyleIdx="6" presStyleCnt="10"/>
      <dgm:spPr/>
    </dgm:pt>
    <dgm:pt modelId="{37F4119B-216F-4052-86AE-6662636BD55B}" type="pres">
      <dgm:prSet presAssocID="{95F53DF2-D488-4EF2-B971-4AEA61312538}" presName="connectorText" presStyleLbl="sibTrans1D1" presStyleIdx="6" presStyleCnt="10"/>
      <dgm:spPr/>
    </dgm:pt>
    <dgm:pt modelId="{88D25D01-5794-4FED-BF49-665A00C98A68}" type="pres">
      <dgm:prSet presAssocID="{91D37CC8-5E72-4643-AB0A-1A4065E3F2F2}" presName="node" presStyleLbl="node1" presStyleIdx="7" presStyleCnt="11">
        <dgm:presLayoutVars>
          <dgm:bulletEnabled val="1"/>
        </dgm:presLayoutVars>
      </dgm:prSet>
      <dgm:spPr/>
    </dgm:pt>
    <dgm:pt modelId="{0C3A6018-71FB-4F62-859D-D9A5C2EC678F}" type="pres">
      <dgm:prSet presAssocID="{D573E36D-557B-447F-995B-0B906EC5B111}" presName="sibTrans" presStyleLbl="sibTrans1D1" presStyleIdx="7" presStyleCnt="10"/>
      <dgm:spPr/>
    </dgm:pt>
    <dgm:pt modelId="{28BED8DC-73E2-4E75-8387-00E37C06E13C}" type="pres">
      <dgm:prSet presAssocID="{D573E36D-557B-447F-995B-0B906EC5B111}" presName="connectorText" presStyleLbl="sibTrans1D1" presStyleIdx="7" presStyleCnt="10"/>
      <dgm:spPr/>
    </dgm:pt>
    <dgm:pt modelId="{20096466-D48E-4B59-BC78-6BC1070CECDF}" type="pres">
      <dgm:prSet presAssocID="{6E02E300-CB98-4049-8BA3-F310C6253B8D}" presName="node" presStyleLbl="node1" presStyleIdx="8" presStyleCnt="11">
        <dgm:presLayoutVars>
          <dgm:bulletEnabled val="1"/>
        </dgm:presLayoutVars>
      </dgm:prSet>
      <dgm:spPr/>
    </dgm:pt>
    <dgm:pt modelId="{5AB4E2BF-7166-4723-A813-5A7235A83CFE}" type="pres">
      <dgm:prSet presAssocID="{18582A63-8B9B-478E-914E-B3A0153119B0}" presName="sibTrans" presStyleLbl="sibTrans1D1" presStyleIdx="8" presStyleCnt="10"/>
      <dgm:spPr/>
    </dgm:pt>
    <dgm:pt modelId="{77292971-142A-45C2-A3BD-A3FE0B467994}" type="pres">
      <dgm:prSet presAssocID="{18582A63-8B9B-478E-914E-B3A0153119B0}" presName="connectorText" presStyleLbl="sibTrans1D1" presStyleIdx="8" presStyleCnt="10"/>
      <dgm:spPr/>
    </dgm:pt>
    <dgm:pt modelId="{12B1815A-6949-4AE6-B9CC-7E46914E3319}" type="pres">
      <dgm:prSet presAssocID="{25711723-CC3D-484B-9338-3BE69B7AB166}" presName="node" presStyleLbl="node1" presStyleIdx="9" presStyleCnt="11">
        <dgm:presLayoutVars>
          <dgm:bulletEnabled val="1"/>
        </dgm:presLayoutVars>
      </dgm:prSet>
      <dgm:spPr/>
    </dgm:pt>
    <dgm:pt modelId="{1F525E58-8AA7-4AB0-B3E3-DC047FD226FA}" type="pres">
      <dgm:prSet presAssocID="{D2AB2D86-724B-4D5A-B0BC-24AACC7830B0}" presName="sibTrans" presStyleLbl="sibTrans1D1" presStyleIdx="9" presStyleCnt="10"/>
      <dgm:spPr/>
    </dgm:pt>
    <dgm:pt modelId="{18A7C96C-939C-436A-AD0C-25A1C2C76BB2}" type="pres">
      <dgm:prSet presAssocID="{D2AB2D86-724B-4D5A-B0BC-24AACC7830B0}" presName="connectorText" presStyleLbl="sibTrans1D1" presStyleIdx="9" presStyleCnt="10"/>
      <dgm:spPr/>
    </dgm:pt>
    <dgm:pt modelId="{977FEF17-E440-4777-A71A-50C8CC5825AE}" type="pres">
      <dgm:prSet presAssocID="{DAEE5F4D-0B13-4C8A-A4A4-6B9525841977}" presName="node" presStyleLbl="node1" presStyleIdx="10" presStyleCnt="11">
        <dgm:presLayoutVars>
          <dgm:bulletEnabled val="1"/>
        </dgm:presLayoutVars>
      </dgm:prSet>
      <dgm:spPr/>
    </dgm:pt>
  </dgm:ptLst>
  <dgm:cxnLst>
    <dgm:cxn modelId="{90BA0502-6EA3-4DA5-9DC1-2E78EF31A47A}" type="presOf" srcId="{95F53DF2-D488-4EF2-B971-4AEA61312538}" destId="{37F4119B-216F-4052-86AE-6662636BD55B}" srcOrd="1" destOrd="0" presId="urn:microsoft.com/office/officeart/2016/7/layout/RepeatingBendingProcessNew"/>
    <dgm:cxn modelId="{F0AF9203-B9C3-4D7A-9F43-C0160F9D5BEA}" type="presOf" srcId="{D6E624F2-F4D9-49D5-8107-89878F37D184}" destId="{3D0B31BE-EF7A-4892-BC71-834BEC475A84}" srcOrd="0" destOrd="0" presId="urn:microsoft.com/office/officeart/2016/7/layout/RepeatingBendingProcessNew"/>
    <dgm:cxn modelId="{5A26190B-7F41-4182-8DCA-A614C03AC3EB}" srcId="{CCE28A51-9821-4708-AA94-21D452045FF6}" destId="{AACB0DD3-EC70-47E5-AC9E-A7354890BEA9}" srcOrd="1" destOrd="0" parTransId="{E6563725-8BB3-4127-B2AB-6A2EEF59F75C}" sibTransId="{26B774D5-6E8D-425D-9ED8-5FBF8524778B}"/>
    <dgm:cxn modelId="{FAF60911-5C8A-481E-BB1A-AF1A446943D4}" type="presOf" srcId="{D573E36D-557B-447F-995B-0B906EC5B111}" destId="{28BED8DC-73E2-4E75-8387-00E37C06E13C}" srcOrd="1" destOrd="0" presId="urn:microsoft.com/office/officeart/2016/7/layout/RepeatingBendingProcessNew"/>
    <dgm:cxn modelId="{76B44012-1BE4-40B4-8BB6-92CBA6345B33}" type="presOf" srcId="{90E599F0-EFE0-408F-A776-FB8059B11BD2}" destId="{DC141D19-AB4B-4D1B-BD2C-94FDFDB4F586}" srcOrd="0" destOrd="0" presId="urn:microsoft.com/office/officeart/2016/7/layout/RepeatingBendingProcessNew"/>
    <dgm:cxn modelId="{CC16501F-5AB8-4BCD-A7D0-0F5EA636FEA3}" type="presOf" srcId="{18582A63-8B9B-478E-914E-B3A0153119B0}" destId="{77292971-142A-45C2-A3BD-A3FE0B467994}" srcOrd="1" destOrd="0" presId="urn:microsoft.com/office/officeart/2016/7/layout/RepeatingBendingProcessNew"/>
    <dgm:cxn modelId="{00710320-3341-4002-A22A-B05837DE66A3}" srcId="{CCE28A51-9821-4708-AA94-21D452045FF6}" destId="{25711723-CC3D-484B-9338-3BE69B7AB166}" srcOrd="9" destOrd="0" parTransId="{F7E40951-9CE3-4559-AB99-5D9A7A34FEDC}" sibTransId="{D2AB2D86-724B-4D5A-B0BC-24AACC7830B0}"/>
    <dgm:cxn modelId="{A107372E-1A10-4472-998D-9B5C905C3945}" type="presOf" srcId="{D2AB2D86-724B-4D5A-B0BC-24AACC7830B0}" destId="{18A7C96C-939C-436A-AD0C-25A1C2C76BB2}" srcOrd="1" destOrd="0" presId="urn:microsoft.com/office/officeart/2016/7/layout/RepeatingBendingProcessNew"/>
    <dgm:cxn modelId="{60E2982F-1FDD-470D-9569-487A23FA0ADA}" type="presOf" srcId="{CCE28A51-9821-4708-AA94-21D452045FF6}" destId="{B8D25FE5-08E7-467F-B015-DABE8F5FD0D0}" srcOrd="0" destOrd="0" presId="urn:microsoft.com/office/officeart/2016/7/layout/RepeatingBendingProcessNew"/>
    <dgm:cxn modelId="{BBD79330-A4B5-4231-9B1F-C54917C1184C}" type="presOf" srcId="{DAF28D0A-ACA5-4723-BAC5-36EEDB6DD102}" destId="{9B85AF14-0CD0-4FA2-BE79-0F6CB519B260}" srcOrd="1" destOrd="0" presId="urn:microsoft.com/office/officeart/2016/7/layout/RepeatingBendingProcessNew"/>
    <dgm:cxn modelId="{AC6E2036-C2AF-4A62-9457-9F66233FBD54}" srcId="{CCE28A51-9821-4708-AA94-21D452045FF6}" destId="{46090221-C544-4E75-85D6-92AA151C52B8}" srcOrd="2" destOrd="0" parTransId="{EBC5C1BC-5953-4822-9074-14A1C3EA3A27}" sibTransId="{88817013-5509-474D-93FE-554CCB07EC08}"/>
    <dgm:cxn modelId="{E98B953B-1A65-42F9-BDAE-FE7DADD6CBA5}" type="presOf" srcId="{91D37CC8-5E72-4643-AB0A-1A4065E3F2F2}" destId="{88D25D01-5794-4FED-BF49-665A00C98A68}" srcOrd="0" destOrd="0" presId="urn:microsoft.com/office/officeart/2016/7/layout/RepeatingBendingProcessNew"/>
    <dgm:cxn modelId="{8D357C5C-AA49-4C0E-A125-778133DB0577}" type="presOf" srcId="{458B6E80-8E59-4835-A33E-B3FCDBD87610}" destId="{5E875652-4447-467F-8CF2-7AEEECBBE9AA}" srcOrd="0" destOrd="0" presId="urn:microsoft.com/office/officeart/2016/7/layout/RepeatingBendingProcessNew"/>
    <dgm:cxn modelId="{27C2935E-0CE3-4172-94A4-C87CC2CCF5A9}" type="presOf" srcId="{AACB0DD3-EC70-47E5-AC9E-A7354890BEA9}" destId="{0CD23531-D8E4-405E-B61F-3D4B0EFFBC60}" srcOrd="0" destOrd="0" presId="urn:microsoft.com/office/officeart/2016/7/layout/RepeatingBendingProcessNew"/>
    <dgm:cxn modelId="{49E11445-77C6-4172-B11F-719F7E3B9845}" type="presOf" srcId="{DAF28D0A-ACA5-4723-BAC5-36EEDB6DD102}" destId="{97BD3E9D-0F12-4180-9E00-373C3EEBDFED}" srcOrd="0" destOrd="0" presId="urn:microsoft.com/office/officeart/2016/7/layout/RepeatingBendingProcessNew"/>
    <dgm:cxn modelId="{5F1D3445-B74D-4174-A69A-FCFB59603D5A}" srcId="{CCE28A51-9821-4708-AA94-21D452045FF6}" destId="{CD75554B-1FCD-4572-BB59-DE7245AE251F}" srcOrd="5" destOrd="0" parTransId="{2524F87E-B60C-4044-837C-C1927C2D33B2}" sibTransId="{D6E624F2-F4D9-49D5-8107-89878F37D184}"/>
    <dgm:cxn modelId="{29245B65-D129-4C44-A7D6-9CFAD6A2B102}" type="presOf" srcId="{3A2A1B4A-37D0-476E-8AF4-56B9B8A9677D}" destId="{B4F2C900-65C3-47AC-98B2-FBC3CA599C3D}" srcOrd="0" destOrd="0" presId="urn:microsoft.com/office/officeart/2016/7/layout/RepeatingBendingProcessNew"/>
    <dgm:cxn modelId="{4C49446E-7707-4CD7-A023-45BF99F8C1A2}" srcId="{CCE28A51-9821-4708-AA94-21D452045FF6}" destId="{F9F201CB-078C-4825-8974-EEC1BDBCEE9B}" srcOrd="0" destOrd="0" parTransId="{34FF53D6-21D4-4574-BFA7-85719132E0B4}" sibTransId="{DAF28D0A-ACA5-4723-BAC5-36EEDB6DD102}"/>
    <dgm:cxn modelId="{F16AC772-87D8-4150-98F4-7402103841B8}" srcId="{CCE28A51-9821-4708-AA94-21D452045FF6}" destId="{AB9A622E-F836-46E2-991A-948FBC33F516}" srcOrd="4" destOrd="0" parTransId="{ED530D8D-51B3-4226-B2D8-FEB55E9B8B71}" sibTransId="{3A2A1B4A-37D0-476E-8AF4-56B9B8A9677D}"/>
    <dgm:cxn modelId="{7F835C54-A252-4257-8982-BAAE8B365BDE}" type="presOf" srcId="{88817013-5509-474D-93FE-554CCB07EC08}" destId="{F25FFC07-C3C1-436D-881C-207416733046}" srcOrd="1" destOrd="0" presId="urn:microsoft.com/office/officeart/2016/7/layout/RepeatingBendingProcessNew"/>
    <dgm:cxn modelId="{63AB8C82-597F-4570-BCB2-42FC7C72E395}" type="presOf" srcId="{05E3A50B-4E4A-445B-AB2B-E8CB74E6CA3E}" destId="{2F47F640-2963-42E8-A6B3-969CB7DD9289}" srcOrd="0" destOrd="0" presId="urn:microsoft.com/office/officeart/2016/7/layout/RepeatingBendingProcessNew"/>
    <dgm:cxn modelId="{07239D83-756A-4120-B02C-9AD13B3DBCE6}" type="presOf" srcId="{95F53DF2-D488-4EF2-B971-4AEA61312538}" destId="{BB77DF62-DBEF-479C-86E7-2BCF5EB4FB30}" srcOrd="0" destOrd="0" presId="urn:microsoft.com/office/officeart/2016/7/layout/RepeatingBendingProcessNew"/>
    <dgm:cxn modelId="{C156CF8A-2723-4141-9091-63AA69939271}" srcId="{CCE28A51-9821-4708-AA94-21D452045FF6}" destId="{90E599F0-EFE0-408F-A776-FB8059B11BD2}" srcOrd="3" destOrd="0" parTransId="{33AAB2B4-5F04-4F60-A2A0-A5872F801645}" sibTransId="{05E3A50B-4E4A-445B-AB2B-E8CB74E6CA3E}"/>
    <dgm:cxn modelId="{A6BDE88C-702A-42C9-B6DC-7D7C7E272A0D}" srcId="{CCE28A51-9821-4708-AA94-21D452045FF6}" destId="{6E02E300-CB98-4049-8BA3-F310C6253B8D}" srcOrd="8" destOrd="0" parTransId="{9274D04F-126F-43D5-BB31-3E7A558AF85A}" sibTransId="{18582A63-8B9B-478E-914E-B3A0153119B0}"/>
    <dgm:cxn modelId="{7AB98D8D-19A7-4E00-B4FB-A64BF9F28E50}" type="presOf" srcId="{18582A63-8B9B-478E-914E-B3A0153119B0}" destId="{5AB4E2BF-7166-4723-A813-5A7235A83CFE}" srcOrd="0" destOrd="0" presId="urn:microsoft.com/office/officeart/2016/7/layout/RepeatingBendingProcessNew"/>
    <dgm:cxn modelId="{4AD9C48E-BD7F-4261-A7CB-D69D096B8C9A}" type="presOf" srcId="{6E02E300-CB98-4049-8BA3-F310C6253B8D}" destId="{20096466-D48E-4B59-BC78-6BC1070CECDF}" srcOrd="0" destOrd="0" presId="urn:microsoft.com/office/officeart/2016/7/layout/RepeatingBendingProcessNew"/>
    <dgm:cxn modelId="{3D659B98-99E8-440D-B93E-591CB5F9A3D0}" type="presOf" srcId="{D2AB2D86-724B-4D5A-B0BC-24AACC7830B0}" destId="{1F525E58-8AA7-4AB0-B3E3-DC047FD226FA}" srcOrd="0" destOrd="0" presId="urn:microsoft.com/office/officeart/2016/7/layout/RepeatingBendingProcessNew"/>
    <dgm:cxn modelId="{6A2493A2-9492-4506-AA33-5D7EE23C4310}" srcId="{CCE28A51-9821-4708-AA94-21D452045FF6}" destId="{458B6E80-8E59-4835-A33E-B3FCDBD87610}" srcOrd="6" destOrd="0" parTransId="{D77F810F-C094-4A88-A8DC-651E5B56B975}" sibTransId="{95F53DF2-D488-4EF2-B971-4AEA61312538}"/>
    <dgm:cxn modelId="{CAD254A7-2A96-4788-96F4-1ED7111FD63C}" type="presOf" srcId="{05E3A50B-4E4A-445B-AB2B-E8CB74E6CA3E}" destId="{14A969FA-3EA2-43F3-8860-12B3B2D2F36F}" srcOrd="1" destOrd="0" presId="urn:microsoft.com/office/officeart/2016/7/layout/RepeatingBendingProcessNew"/>
    <dgm:cxn modelId="{36C3B3AD-48A7-4523-B333-CFED9F6C5C43}" type="presOf" srcId="{CD75554B-1FCD-4572-BB59-DE7245AE251F}" destId="{268C72A2-B907-4FD0-9F0A-F7105CCD6005}" srcOrd="0" destOrd="0" presId="urn:microsoft.com/office/officeart/2016/7/layout/RepeatingBendingProcessNew"/>
    <dgm:cxn modelId="{6DAA72B4-46BB-4AC7-A917-5AED78246F08}" srcId="{CCE28A51-9821-4708-AA94-21D452045FF6}" destId="{DAEE5F4D-0B13-4C8A-A4A4-6B9525841977}" srcOrd="10" destOrd="0" parTransId="{F5CA3EB7-26C1-403A-B895-3F839A1D39EC}" sibTransId="{6A33D151-0813-4A46-920F-7FD769565C53}"/>
    <dgm:cxn modelId="{9126C1B4-2F52-4523-9D30-E81A391FB687}" type="presOf" srcId="{25711723-CC3D-484B-9338-3BE69B7AB166}" destId="{12B1815A-6949-4AE6-B9CC-7E46914E3319}" srcOrd="0" destOrd="0" presId="urn:microsoft.com/office/officeart/2016/7/layout/RepeatingBendingProcessNew"/>
    <dgm:cxn modelId="{E21C8BB6-6CCA-4CEE-9D45-DA74BE4EAD7A}" type="presOf" srcId="{AB9A622E-F836-46E2-991A-948FBC33F516}" destId="{AE376A58-1AEE-4DC3-AA5A-40DEB5F64973}" srcOrd="0" destOrd="0" presId="urn:microsoft.com/office/officeart/2016/7/layout/RepeatingBendingProcessNew"/>
    <dgm:cxn modelId="{37BFD8BC-FFDF-4DCE-96D0-3620FDB9C26A}" type="presOf" srcId="{D6E624F2-F4D9-49D5-8107-89878F37D184}" destId="{48ECDA05-50B4-45C9-BAB5-0B721B05E238}" srcOrd="1" destOrd="0" presId="urn:microsoft.com/office/officeart/2016/7/layout/RepeatingBendingProcessNew"/>
    <dgm:cxn modelId="{176FDFBE-9B13-46FF-A7B1-C41E04A498C8}" type="presOf" srcId="{D573E36D-557B-447F-995B-0B906EC5B111}" destId="{0C3A6018-71FB-4F62-859D-D9A5C2EC678F}" srcOrd="0" destOrd="0" presId="urn:microsoft.com/office/officeart/2016/7/layout/RepeatingBendingProcessNew"/>
    <dgm:cxn modelId="{C75D0BC1-5C40-41AA-9123-7464AD052C9F}" type="presOf" srcId="{3A2A1B4A-37D0-476E-8AF4-56B9B8A9677D}" destId="{F1493EB7-B515-465D-AD80-D841526ADCEC}" srcOrd="1" destOrd="0" presId="urn:microsoft.com/office/officeart/2016/7/layout/RepeatingBendingProcessNew"/>
    <dgm:cxn modelId="{210A04C3-0306-4BC0-B8D9-EF7434F0EE39}" srcId="{CCE28A51-9821-4708-AA94-21D452045FF6}" destId="{91D37CC8-5E72-4643-AB0A-1A4065E3F2F2}" srcOrd="7" destOrd="0" parTransId="{A052A9D1-A683-4F47-B510-13AEB4218A36}" sibTransId="{D573E36D-557B-447F-995B-0B906EC5B111}"/>
    <dgm:cxn modelId="{0333B2C8-F935-4292-B34E-4BAC1488F360}" type="presOf" srcId="{26B774D5-6E8D-425D-9ED8-5FBF8524778B}" destId="{E8755A46-3C80-4A45-BC45-0DD8A716E07A}" srcOrd="1" destOrd="0" presId="urn:microsoft.com/office/officeart/2016/7/layout/RepeatingBendingProcessNew"/>
    <dgm:cxn modelId="{BE87F7CB-DAD1-4F55-9891-510DFED74EAE}" type="presOf" srcId="{F9F201CB-078C-4825-8974-EEC1BDBCEE9B}" destId="{C90AF32F-1D36-4E76-ADA4-EA54BEA391EC}" srcOrd="0" destOrd="0" presId="urn:microsoft.com/office/officeart/2016/7/layout/RepeatingBendingProcessNew"/>
    <dgm:cxn modelId="{FB47A4D2-FA24-4609-B6C1-01043C53B726}" type="presOf" srcId="{26B774D5-6E8D-425D-9ED8-5FBF8524778B}" destId="{111DB6D7-18F3-4CEA-AB41-CBB696C2A72F}" srcOrd="0" destOrd="0" presId="urn:microsoft.com/office/officeart/2016/7/layout/RepeatingBendingProcessNew"/>
    <dgm:cxn modelId="{D7F1BED2-795E-4089-9D19-F950214960F9}" type="presOf" srcId="{DAEE5F4D-0B13-4C8A-A4A4-6B9525841977}" destId="{977FEF17-E440-4777-A71A-50C8CC5825AE}" srcOrd="0" destOrd="0" presId="urn:microsoft.com/office/officeart/2016/7/layout/RepeatingBendingProcessNew"/>
    <dgm:cxn modelId="{706648EB-7FB0-4E68-8E96-F437A421A347}" type="presOf" srcId="{88817013-5509-474D-93FE-554CCB07EC08}" destId="{E3E7AE34-A40E-4D44-8888-3812D49897A5}" srcOrd="0" destOrd="0" presId="urn:microsoft.com/office/officeart/2016/7/layout/RepeatingBendingProcessNew"/>
    <dgm:cxn modelId="{7767FAF6-D5CC-480F-AA7F-A5187E227399}" type="presOf" srcId="{46090221-C544-4E75-85D6-92AA151C52B8}" destId="{6C59A7C4-4DA0-48CE-9C89-98A2244519F8}" srcOrd="0" destOrd="0" presId="urn:microsoft.com/office/officeart/2016/7/layout/RepeatingBendingProcessNew"/>
    <dgm:cxn modelId="{58EEBAD4-15C1-45FF-A927-E141EE819CE7}" type="presParOf" srcId="{B8D25FE5-08E7-467F-B015-DABE8F5FD0D0}" destId="{C90AF32F-1D36-4E76-ADA4-EA54BEA391EC}" srcOrd="0" destOrd="0" presId="urn:microsoft.com/office/officeart/2016/7/layout/RepeatingBendingProcessNew"/>
    <dgm:cxn modelId="{A3375566-EC48-46DE-A95F-C24FFD1AC87E}" type="presParOf" srcId="{B8D25FE5-08E7-467F-B015-DABE8F5FD0D0}" destId="{97BD3E9D-0F12-4180-9E00-373C3EEBDFED}" srcOrd="1" destOrd="0" presId="urn:microsoft.com/office/officeart/2016/7/layout/RepeatingBendingProcessNew"/>
    <dgm:cxn modelId="{9C7284C5-F61A-472D-AF31-5AC2CE179164}" type="presParOf" srcId="{97BD3E9D-0F12-4180-9E00-373C3EEBDFED}" destId="{9B85AF14-0CD0-4FA2-BE79-0F6CB519B260}" srcOrd="0" destOrd="0" presId="urn:microsoft.com/office/officeart/2016/7/layout/RepeatingBendingProcessNew"/>
    <dgm:cxn modelId="{683E05E1-FED2-424D-84AA-6F67B05993FA}" type="presParOf" srcId="{B8D25FE5-08E7-467F-B015-DABE8F5FD0D0}" destId="{0CD23531-D8E4-405E-B61F-3D4B0EFFBC60}" srcOrd="2" destOrd="0" presId="urn:microsoft.com/office/officeart/2016/7/layout/RepeatingBendingProcessNew"/>
    <dgm:cxn modelId="{503D8789-6674-4716-9BBE-2E4BFE25370B}" type="presParOf" srcId="{B8D25FE5-08E7-467F-B015-DABE8F5FD0D0}" destId="{111DB6D7-18F3-4CEA-AB41-CBB696C2A72F}" srcOrd="3" destOrd="0" presId="urn:microsoft.com/office/officeart/2016/7/layout/RepeatingBendingProcessNew"/>
    <dgm:cxn modelId="{DEC228F9-E66C-450F-8E19-824137C775A6}" type="presParOf" srcId="{111DB6D7-18F3-4CEA-AB41-CBB696C2A72F}" destId="{E8755A46-3C80-4A45-BC45-0DD8A716E07A}" srcOrd="0" destOrd="0" presId="urn:microsoft.com/office/officeart/2016/7/layout/RepeatingBendingProcessNew"/>
    <dgm:cxn modelId="{6176C049-82A3-453E-804B-0A4EE97043D3}" type="presParOf" srcId="{B8D25FE5-08E7-467F-B015-DABE8F5FD0D0}" destId="{6C59A7C4-4DA0-48CE-9C89-98A2244519F8}" srcOrd="4" destOrd="0" presId="urn:microsoft.com/office/officeart/2016/7/layout/RepeatingBendingProcessNew"/>
    <dgm:cxn modelId="{5006E620-B76D-4E3D-B4AF-AFF23701DC1E}" type="presParOf" srcId="{B8D25FE5-08E7-467F-B015-DABE8F5FD0D0}" destId="{E3E7AE34-A40E-4D44-8888-3812D49897A5}" srcOrd="5" destOrd="0" presId="urn:microsoft.com/office/officeart/2016/7/layout/RepeatingBendingProcessNew"/>
    <dgm:cxn modelId="{C0BEFA06-ED00-4FE3-8C92-BEA1FAFA4EB6}" type="presParOf" srcId="{E3E7AE34-A40E-4D44-8888-3812D49897A5}" destId="{F25FFC07-C3C1-436D-881C-207416733046}" srcOrd="0" destOrd="0" presId="urn:microsoft.com/office/officeart/2016/7/layout/RepeatingBendingProcessNew"/>
    <dgm:cxn modelId="{7E34BDA5-9B94-4D98-8EF5-12152D92DD4E}" type="presParOf" srcId="{B8D25FE5-08E7-467F-B015-DABE8F5FD0D0}" destId="{DC141D19-AB4B-4D1B-BD2C-94FDFDB4F586}" srcOrd="6" destOrd="0" presId="urn:microsoft.com/office/officeart/2016/7/layout/RepeatingBendingProcessNew"/>
    <dgm:cxn modelId="{43730224-78F7-4B4E-83C5-5D2C6ADA9F19}" type="presParOf" srcId="{B8D25FE5-08E7-467F-B015-DABE8F5FD0D0}" destId="{2F47F640-2963-42E8-A6B3-969CB7DD9289}" srcOrd="7" destOrd="0" presId="urn:microsoft.com/office/officeart/2016/7/layout/RepeatingBendingProcessNew"/>
    <dgm:cxn modelId="{F060D64E-BA68-4DBB-9351-A3DEDF3F0D98}" type="presParOf" srcId="{2F47F640-2963-42E8-A6B3-969CB7DD9289}" destId="{14A969FA-3EA2-43F3-8860-12B3B2D2F36F}" srcOrd="0" destOrd="0" presId="urn:microsoft.com/office/officeart/2016/7/layout/RepeatingBendingProcessNew"/>
    <dgm:cxn modelId="{DD04EE42-D7E3-4416-841B-E134ACB069D4}" type="presParOf" srcId="{B8D25FE5-08E7-467F-B015-DABE8F5FD0D0}" destId="{AE376A58-1AEE-4DC3-AA5A-40DEB5F64973}" srcOrd="8" destOrd="0" presId="urn:microsoft.com/office/officeart/2016/7/layout/RepeatingBendingProcessNew"/>
    <dgm:cxn modelId="{E2B5DB88-0F62-4EDD-884D-13C09FCB06DD}" type="presParOf" srcId="{B8D25FE5-08E7-467F-B015-DABE8F5FD0D0}" destId="{B4F2C900-65C3-47AC-98B2-FBC3CA599C3D}" srcOrd="9" destOrd="0" presId="urn:microsoft.com/office/officeart/2016/7/layout/RepeatingBendingProcessNew"/>
    <dgm:cxn modelId="{B75B1815-360C-4E05-87A8-33CD4C38790B}" type="presParOf" srcId="{B4F2C900-65C3-47AC-98B2-FBC3CA599C3D}" destId="{F1493EB7-B515-465D-AD80-D841526ADCEC}" srcOrd="0" destOrd="0" presId="urn:microsoft.com/office/officeart/2016/7/layout/RepeatingBendingProcessNew"/>
    <dgm:cxn modelId="{9D9F67F3-F64C-44B2-B63A-F72C04D6DBAF}" type="presParOf" srcId="{B8D25FE5-08E7-467F-B015-DABE8F5FD0D0}" destId="{268C72A2-B907-4FD0-9F0A-F7105CCD6005}" srcOrd="10" destOrd="0" presId="urn:microsoft.com/office/officeart/2016/7/layout/RepeatingBendingProcessNew"/>
    <dgm:cxn modelId="{11296C17-E883-4A75-ADCE-630DD1D8CF05}" type="presParOf" srcId="{B8D25FE5-08E7-467F-B015-DABE8F5FD0D0}" destId="{3D0B31BE-EF7A-4892-BC71-834BEC475A84}" srcOrd="11" destOrd="0" presId="urn:microsoft.com/office/officeart/2016/7/layout/RepeatingBendingProcessNew"/>
    <dgm:cxn modelId="{C5967C1A-F1A6-417C-8A22-8EAFE9980776}" type="presParOf" srcId="{3D0B31BE-EF7A-4892-BC71-834BEC475A84}" destId="{48ECDA05-50B4-45C9-BAB5-0B721B05E238}" srcOrd="0" destOrd="0" presId="urn:microsoft.com/office/officeart/2016/7/layout/RepeatingBendingProcessNew"/>
    <dgm:cxn modelId="{A5B81973-F1F2-465F-AA27-FADE07F5D815}" type="presParOf" srcId="{B8D25FE5-08E7-467F-B015-DABE8F5FD0D0}" destId="{5E875652-4447-467F-8CF2-7AEEECBBE9AA}" srcOrd="12" destOrd="0" presId="urn:microsoft.com/office/officeart/2016/7/layout/RepeatingBendingProcessNew"/>
    <dgm:cxn modelId="{3C02AA34-F28E-4EC3-B191-093F5565F5CD}" type="presParOf" srcId="{B8D25FE5-08E7-467F-B015-DABE8F5FD0D0}" destId="{BB77DF62-DBEF-479C-86E7-2BCF5EB4FB30}" srcOrd="13" destOrd="0" presId="urn:microsoft.com/office/officeart/2016/7/layout/RepeatingBendingProcessNew"/>
    <dgm:cxn modelId="{462C044F-213F-43AA-AF34-5CDDC2D1C336}" type="presParOf" srcId="{BB77DF62-DBEF-479C-86E7-2BCF5EB4FB30}" destId="{37F4119B-216F-4052-86AE-6662636BD55B}" srcOrd="0" destOrd="0" presId="urn:microsoft.com/office/officeart/2016/7/layout/RepeatingBendingProcessNew"/>
    <dgm:cxn modelId="{01874E74-8A01-47C1-B65D-2C60672021C4}" type="presParOf" srcId="{B8D25FE5-08E7-467F-B015-DABE8F5FD0D0}" destId="{88D25D01-5794-4FED-BF49-665A00C98A68}" srcOrd="14" destOrd="0" presId="urn:microsoft.com/office/officeart/2016/7/layout/RepeatingBendingProcessNew"/>
    <dgm:cxn modelId="{BAFBB2E8-750C-48D9-91DE-59935F4F95F5}" type="presParOf" srcId="{B8D25FE5-08E7-467F-B015-DABE8F5FD0D0}" destId="{0C3A6018-71FB-4F62-859D-D9A5C2EC678F}" srcOrd="15" destOrd="0" presId="urn:microsoft.com/office/officeart/2016/7/layout/RepeatingBendingProcessNew"/>
    <dgm:cxn modelId="{01A1E695-771D-4ED5-A27D-1F86691E69D2}" type="presParOf" srcId="{0C3A6018-71FB-4F62-859D-D9A5C2EC678F}" destId="{28BED8DC-73E2-4E75-8387-00E37C06E13C}" srcOrd="0" destOrd="0" presId="urn:microsoft.com/office/officeart/2016/7/layout/RepeatingBendingProcessNew"/>
    <dgm:cxn modelId="{FEDF3A66-08E2-4D05-815F-63EBBFE066F6}" type="presParOf" srcId="{B8D25FE5-08E7-467F-B015-DABE8F5FD0D0}" destId="{20096466-D48E-4B59-BC78-6BC1070CECDF}" srcOrd="16" destOrd="0" presId="urn:microsoft.com/office/officeart/2016/7/layout/RepeatingBendingProcessNew"/>
    <dgm:cxn modelId="{D2C7D3E2-DA8F-4FA7-BE1D-D7BEE81F453D}" type="presParOf" srcId="{B8D25FE5-08E7-467F-B015-DABE8F5FD0D0}" destId="{5AB4E2BF-7166-4723-A813-5A7235A83CFE}" srcOrd="17" destOrd="0" presId="urn:microsoft.com/office/officeart/2016/7/layout/RepeatingBendingProcessNew"/>
    <dgm:cxn modelId="{ED3A695E-895C-4CA4-8746-460E5D7EAD4B}" type="presParOf" srcId="{5AB4E2BF-7166-4723-A813-5A7235A83CFE}" destId="{77292971-142A-45C2-A3BD-A3FE0B467994}" srcOrd="0" destOrd="0" presId="urn:microsoft.com/office/officeart/2016/7/layout/RepeatingBendingProcessNew"/>
    <dgm:cxn modelId="{A3FE96BF-8876-407E-BB9D-9D7D5BA18FDE}" type="presParOf" srcId="{B8D25FE5-08E7-467F-B015-DABE8F5FD0D0}" destId="{12B1815A-6949-4AE6-B9CC-7E46914E3319}" srcOrd="18" destOrd="0" presId="urn:microsoft.com/office/officeart/2016/7/layout/RepeatingBendingProcessNew"/>
    <dgm:cxn modelId="{2A426933-A119-41AE-AC47-4D3150F727EB}" type="presParOf" srcId="{B8D25FE5-08E7-467F-B015-DABE8F5FD0D0}" destId="{1F525E58-8AA7-4AB0-B3E3-DC047FD226FA}" srcOrd="19" destOrd="0" presId="urn:microsoft.com/office/officeart/2016/7/layout/RepeatingBendingProcessNew"/>
    <dgm:cxn modelId="{36167069-B7F0-41B9-AF36-BBD535E11918}" type="presParOf" srcId="{1F525E58-8AA7-4AB0-B3E3-DC047FD226FA}" destId="{18A7C96C-939C-436A-AD0C-25A1C2C76BB2}" srcOrd="0" destOrd="0" presId="urn:microsoft.com/office/officeart/2016/7/layout/RepeatingBendingProcessNew"/>
    <dgm:cxn modelId="{A9E3351D-5A27-4677-97E3-6EE594706B90}" type="presParOf" srcId="{B8D25FE5-08E7-467F-B015-DABE8F5FD0D0}" destId="{977FEF17-E440-4777-A71A-50C8CC5825AE}" srcOrd="2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333F9-A998-46A4-AC8C-7245AE5E3C2D}">
      <dsp:nvSpPr>
        <dsp:cNvPr id="0" name=""/>
        <dsp:cNvSpPr/>
      </dsp:nvSpPr>
      <dsp:spPr>
        <a:xfrm>
          <a:off x="17864" y="1181152"/>
          <a:ext cx="1466610" cy="14666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98D4E-AD03-4B0C-9BA8-B3B41C9C47D5}">
      <dsp:nvSpPr>
        <dsp:cNvPr id="0" name=""/>
        <dsp:cNvSpPr/>
      </dsp:nvSpPr>
      <dsp:spPr>
        <a:xfrm>
          <a:off x="325853" y="1489140"/>
          <a:ext cx="850634" cy="8506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2CB458-9FC8-47F9-96F0-D7BE7E0FFE20}">
      <dsp:nvSpPr>
        <dsp:cNvPr id="0" name=""/>
        <dsp:cNvSpPr/>
      </dsp:nvSpPr>
      <dsp:spPr>
        <a:xfrm>
          <a:off x="1798749" y="1181152"/>
          <a:ext cx="3457011" cy="146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Here are the specific aspects related to OOP in the code.</a:t>
          </a:r>
        </a:p>
      </dsp:txBody>
      <dsp:txXfrm>
        <a:off x="1798749" y="1181152"/>
        <a:ext cx="3457011" cy="1466610"/>
      </dsp:txXfrm>
    </dsp:sp>
    <dsp:sp modelId="{92275853-854C-40CA-A3CC-0387BF91DA8C}">
      <dsp:nvSpPr>
        <dsp:cNvPr id="0" name=""/>
        <dsp:cNvSpPr/>
      </dsp:nvSpPr>
      <dsp:spPr>
        <a:xfrm>
          <a:off x="5858119" y="1181152"/>
          <a:ext cx="1466610" cy="14666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AA99E-78CA-4336-A523-EF024DD14898}">
      <dsp:nvSpPr>
        <dsp:cNvPr id="0" name=""/>
        <dsp:cNvSpPr/>
      </dsp:nvSpPr>
      <dsp:spPr>
        <a:xfrm>
          <a:off x="6166107" y="1489140"/>
          <a:ext cx="850634" cy="8506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05A53F-2D88-4F7D-A087-6D09151C2A50}">
      <dsp:nvSpPr>
        <dsp:cNvPr id="0" name=""/>
        <dsp:cNvSpPr/>
      </dsp:nvSpPr>
      <dsp:spPr>
        <a:xfrm>
          <a:off x="7639003" y="1181152"/>
          <a:ext cx="3457011" cy="146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Classes and Objects: The system utilizes classes to encapsulate entities like flights and reservations, and objects are created from these classes to perform specific tasks. The 'Flight' class is an example</a:t>
          </a:r>
        </a:p>
      </dsp:txBody>
      <dsp:txXfrm>
        <a:off x="7639003" y="1181152"/>
        <a:ext cx="3457011" cy="1466610"/>
      </dsp:txXfrm>
    </dsp:sp>
    <dsp:sp modelId="{B22D1CCC-BE02-4A17-B735-7D9BEE89C742}">
      <dsp:nvSpPr>
        <dsp:cNvPr id="0" name=""/>
        <dsp:cNvSpPr/>
      </dsp:nvSpPr>
      <dsp:spPr>
        <a:xfrm>
          <a:off x="17864" y="3732388"/>
          <a:ext cx="1466610" cy="14666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DCBB9D-90A1-423A-9B1C-50E58F125D0C}">
      <dsp:nvSpPr>
        <dsp:cNvPr id="0" name=""/>
        <dsp:cNvSpPr/>
      </dsp:nvSpPr>
      <dsp:spPr>
        <a:xfrm>
          <a:off x="325853" y="4040377"/>
          <a:ext cx="850634" cy="8506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ED71AD-2357-45E0-9C7B-A6471A9C2772}">
      <dsp:nvSpPr>
        <dsp:cNvPr id="0" name=""/>
        <dsp:cNvSpPr/>
      </dsp:nvSpPr>
      <dsp:spPr>
        <a:xfrm>
          <a:off x="1798749" y="3732388"/>
          <a:ext cx="3457011" cy="146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Constructors: Constructors are used to initialize objects. The code features parameterized constructors in classes like 'Flight.</a:t>
          </a:r>
        </a:p>
      </dsp:txBody>
      <dsp:txXfrm>
        <a:off x="1798749" y="3732388"/>
        <a:ext cx="3457011" cy="1466610"/>
      </dsp:txXfrm>
    </dsp:sp>
    <dsp:sp modelId="{F6C47D72-E83E-4B87-8328-997CE42D87F2}">
      <dsp:nvSpPr>
        <dsp:cNvPr id="0" name=""/>
        <dsp:cNvSpPr/>
      </dsp:nvSpPr>
      <dsp:spPr>
        <a:xfrm>
          <a:off x="5858119" y="3732388"/>
          <a:ext cx="1466610" cy="146661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1DA4C-D554-4739-B8FD-5C231A4E59ED}">
      <dsp:nvSpPr>
        <dsp:cNvPr id="0" name=""/>
        <dsp:cNvSpPr/>
      </dsp:nvSpPr>
      <dsp:spPr>
        <a:xfrm>
          <a:off x="6166107" y="4040377"/>
          <a:ext cx="850634" cy="8506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E3B26D-BCCD-42A2-AE82-A594ACB89DCD}">
      <dsp:nvSpPr>
        <dsp:cNvPr id="0" name=""/>
        <dsp:cNvSpPr/>
      </dsp:nvSpPr>
      <dsp:spPr>
        <a:xfrm>
          <a:off x="7639003" y="3732388"/>
          <a:ext cx="3457011" cy="146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Inheritance: While not explicitly demonstrated in the code, the concept of inheritance is indirectly applied through OOP design principles. Classes are designed to encapsulate their functionality, promoting code reusability and maintainability</a:t>
          </a:r>
        </a:p>
      </dsp:txBody>
      <dsp:txXfrm>
        <a:off x="7639003" y="3732388"/>
        <a:ext cx="3457011" cy="1466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46F6B-2325-46E3-A1D3-8BBC1241CC1A}">
      <dsp:nvSpPr>
        <dsp:cNvPr id="0" name=""/>
        <dsp:cNvSpPr/>
      </dsp:nvSpPr>
      <dsp:spPr>
        <a:xfrm>
          <a:off x="1203" y="1390375"/>
          <a:ext cx="4693230" cy="2815938"/>
        </a:xfrm>
        <a:prstGeom prst="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defRPr cap="all"/>
          </a:pPr>
          <a:r>
            <a:rPr lang="en-US" sz="1900" kern="1200" baseline="0"/>
            <a:t>'Airline' Package: The primary package, 'Airline,' houses the main application code. It contains the App.java class, which creates the user interface and controls the system's functionality.</a:t>
          </a:r>
          <a:endParaRPr lang="en-US" sz="1900" kern="1200"/>
        </a:p>
      </dsp:txBody>
      <dsp:txXfrm>
        <a:off x="1203" y="1390375"/>
        <a:ext cx="4693230" cy="2815938"/>
      </dsp:txXfrm>
    </dsp:sp>
    <dsp:sp modelId="{61AAF349-0F31-4016-BA15-851006A93EB7}">
      <dsp:nvSpPr>
        <dsp:cNvPr id="0" name=""/>
        <dsp:cNvSpPr/>
      </dsp:nvSpPr>
      <dsp:spPr>
        <a:xfrm>
          <a:off x="5163757" y="1390375"/>
          <a:ext cx="4693230" cy="2815938"/>
        </a:xfrm>
        <a:prstGeom prst="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defRPr cap="all"/>
          </a:pPr>
          <a:r>
            <a:rPr lang="en-US" sz="1900" kern="1200" baseline="0"/>
            <a:t>'Interface' Package: The 'Interface' package is dedicated to the ReservationSystem interface. It defines the contract for the reservation system, ensuring that any implementation adheres to the specified method signatures</a:t>
          </a:r>
          <a:endParaRPr lang="en-US" sz="1900" kern="1200"/>
        </a:p>
      </dsp:txBody>
      <dsp:txXfrm>
        <a:off x="5163757" y="1390375"/>
        <a:ext cx="4693230" cy="2815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D3E9D-0F12-4180-9E00-373C3EEBDFED}">
      <dsp:nvSpPr>
        <dsp:cNvPr id="0" name=""/>
        <dsp:cNvSpPr/>
      </dsp:nvSpPr>
      <dsp:spPr>
        <a:xfrm>
          <a:off x="2480219" y="652963"/>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17" y="696015"/>
        <a:ext cx="26673" cy="5334"/>
      </dsp:txXfrm>
    </dsp:sp>
    <dsp:sp modelId="{C90AF32F-1D36-4E76-ADA4-EA54BEA391EC}">
      <dsp:nvSpPr>
        <dsp:cNvPr id="0" name=""/>
        <dsp:cNvSpPr/>
      </dsp:nvSpPr>
      <dsp:spPr>
        <a:xfrm>
          <a:off x="162579" y="2851"/>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Future Enhancements:</a:t>
          </a:r>
        </a:p>
      </dsp:txBody>
      <dsp:txXfrm>
        <a:off x="162579" y="2851"/>
        <a:ext cx="2319439" cy="1391663"/>
      </dsp:txXfrm>
    </dsp:sp>
    <dsp:sp modelId="{111DB6D7-18F3-4CEA-AB41-CBB696C2A72F}">
      <dsp:nvSpPr>
        <dsp:cNvPr id="0" name=""/>
        <dsp:cNvSpPr/>
      </dsp:nvSpPr>
      <dsp:spPr>
        <a:xfrm>
          <a:off x="5333129" y="652963"/>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1228" y="696015"/>
        <a:ext cx="26673" cy="5334"/>
      </dsp:txXfrm>
    </dsp:sp>
    <dsp:sp modelId="{0CD23531-D8E4-405E-B61F-3D4B0EFFBC60}">
      <dsp:nvSpPr>
        <dsp:cNvPr id="0" name=""/>
        <dsp:cNvSpPr/>
      </dsp:nvSpPr>
      <dsp:spPr>
        <a:xfrm>
          <a:off x="3015490" y="2851"/>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User Authentication and Profiles</a:t>
          </a:r>
        </a:p>
      </dsp:txBody>
      <dsp:txXfrm>
        <a:off x="3015490" y="2851"/>
        <a:ext cx="2319439" cy="1391663"/>
      </dsp:txXfrm>
    </dsp:sp>
    <dsp:sp modelId="{E3E7AE34-A40E-4D44-8888-3812D49897A5}">
      <dsp:nvSpPr>
        <dsp:cNvPr id="0" name=""/>
        <dsp:cNvSpPr/>
      </dsp:nvSpPr>
      <dsp:spPr>
        <a:xfrm>
          <a:off x="8186040" y="652963"/>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24139" y="696015"/>
        <a:ext cx="26673" cy="5334"/>
      </dsp:txXfrm>
    </dsp:sp>
    <dsp:sp modelId="{6C59A7C4-4DA0-48CE-9C89-98A2244519F8}">
      <dsp:nvSpPr>
        <dsp:cNvPr id="0" name=""/>
        <dsp:cNvSpPr/>
      </dsp:nvSpPr>
      <dsp:spPr>
        <a:xfrm>
          <a:off x="5868401" y="2851"/>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Integration with External Systems</a:t>
          </a:r>
        </a:p>
      </dsp:txBody>
      <dsp:txXfrm>
        <a:off x="5868401" y="2851"/>
        <a:ext cx="2319439" cy="1391663"/>
      </dsp:txXfrm>
    </dsp:sp>
    <dsp:sp modelId="{2F47F640-2963-42E8-A6B3-969CB7DD9289}">
      <dsp:nvSpPr>
        <dsp:cNvPr id="0" name=""/>
        <dsp:cNvSpPr/>
      </dsp:nvSpPr>
      <dsp:spPr>
        <a:xfrm>
          <a:off x="1322299" y="1392715"/>
          <a:ext cx="8558732" cy="502871"/>
        </a:xfrm>
        <a:custGeom>
          <a:avLst/>
          <a:gdLst/>
          <a:ahLst/>
          <a:cxnLst/>
          <a:rect l="0" t="0" r="0" b="0"/>
          <a:pathLst>
            <a:path>
              <a:moveTo>
                <a:pt x="8558732" y="0"/>
              </a:moveTo>
              <a:lnTo>
                <a:pt x="8558732" y="268535"/>
              </a:lnTo>
              <a:lnTo>
                <a:pt x="0" y="268535"/>
              </a:lnTo>
              <a:lnTo>
                <a:pt x="0" y="50287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87281" y="1641483"/>
        <a:ext cx="428767" cy="5334"/>
      </dsp:txXfrm>
    </dsp:sp>
    <dsp:sp modelId="{DC141D19-AB4B-4D1B-BD2C-94FDFDB4F586}">
      <dsp:nvSpPr>
        <dsp:cNvPr id="0" name=""/>
        <dsp:cNvSpPr/>
      </dsp:nvSpPr>
      <dsp:spPr>
        <a:xfrm>
          <a:off x="8721311" y="2851"/>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Advanced Pricing Algorithms</a:t>
          </a:r>
        </a:p>
      </dsp:txBody>
      <dsp:txXfrm>
        <a:off x="8721311" y="2851"/>
        <a:ext cx="2319439" cy="1391663"/>
      </dsp:txXfrm>
    </dsp:sp>
    <dsp:sp modelId="{B4F2C900-65C3-47AC-98B2-FBC3CA599C3D}">
      <dsp:nvSpPr>
        <dsp:cNvPr id="0" name=""/>
        <dsp:cNvSpPr/>
      </dsp:nvSpPr>
      <dsp:spPr>
        <a:xfrm>
          <a:off x="2480219" y="2578098"/>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17" y="2621150"/>
        <a:ext cx="26673" cy="5334"/>
      </dsp:txXfrm>
    </dsp:sp>
    <dsp:sp modelId="{AE376A58-1AEE-4DC3-AA5A-40DEB5F64973}">
      <dsp:nvSpPr>
        <dsp:cNvPr id="0" name=""/>
        <dsp:cNvSpPr/>
      </dsp:nvSpPr>
      <dsp:spPr>
        <a:xfrm>
          <a:off x="162579" y="1927986"/>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Mobile Application</a:t>
          </a:r>
        </a:p>
      </dsp:txBody>
      <dsp:txXfrm>
        <a:off x="162579" y="1927986"/>
        <a:ext cx="2319439" cy="1391663"/>
      </dsp:txXfrm>
    </dsp:sp>
    <dsp:sp modelId="{3D0B31BE-EF7A-4892-BC71-834BEC475A84}">
      <dsp:nvSpPr>
        <dsp:cNvPr id="0" name=""/>
        <dsp:cNvSpPr/>
      </dsp:nvSpPr>
      <dsp:spPr>
        <a:xfrm>
          <a:off x="5333129" y="2578098"/>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1228" y="2621150"/>
        <a:ext cx="26673" cy="5334"/>
      </dsp:txXfrm>
    </dsp:sp>
    <dsp:sp modelId="{268C72A2-B907-4FD0-9F0A-F7105CCD6005}">
      <dsp:nvSpPr>
        <dsp:cNvPr id="0" name=""/>
        <dsp:cNvSpPr/>
      </dsp:nvSpPr>
      <dsp:spPr>
        <a:xfrm>
          <a:off x="3015490" y="1927986"/>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Additional Services</a:t>
          </a:r>
        </a:p>
      </dsp:txBody>
      <dsp:txXfrm>
        <a:off x="3015490" y="1927986"/>
        <a:ext cx="2319439" cy="1391663"/>
      </dsp:txXfrm>
    </dsp:sp>
    <dsp:sp modelId="{BB77DF62-DBEF-479C-86E7-2BCF5EB4FB30}">
      <dsp:nvSpPr>
        <dsp:cNvPr id="0" name=""/>
        <dsp:cNvSpPr/>
      </dsp:nvSpPr>
      <dsp:spPr>
        <a:xfrm>
          <a:off x="8186040" y="2578098"/>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24139" y="2621150"/>
        <a:ext cx="26673" cy="5334"/>
      </dsp:txXfrm>
    </dsp:sp>
    <dsp:sp modelId="{5E875652-4447-467F-8CF2-7AEEECBBE9AA}">
      <dsp:nvSpPr>
        <dsp:cNvPr id="0" name=""/>
        <dsp:cNvSpPr/>
      </dsp:nvSpPr>
      <dsp:spPr>
        <a:xfrm>
          <a:off x="5868401" y="1927986"/>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Multi-Language Support</a:t>
          </a:r>
        </a:p>
      </dsp:txBody>
      <dsp:txXfrm>
        <a:off x="5868401" y="1927986"/>
        <a:ext cx="2319439" cy="1391663"/>
      </dsp:txXfrm>
    </dsp:sp>
    <dsp:sp modelId="{0C3A6018-71FB-4F62-859D-D9A5C2EC678F}">
      <dsp:nvSpPr>
        <dsp:cNvPr id="0" name=""/>
        <dsp:cNvSpPr/>
      </dsp:nvSpPr>
      <dsp:spPr>
        <a:xfrm>
          <a:off x="1322299" y="3317849"/>
          <a:ext cx="8558732" cy="502871"/>
        </a:xfrm>
        <a:custGeom>
          <a:avLst/>
          <a:gdLst/>
          <a:ahLst/>
          <a:cxnLst/>
          <a:rect l="0" t="0" r="0" b="0"/>
          <a:pathLst>
            <a:path>
              <a:moveTo>
                <a:pt x="8558732" y="0"/>
              </a:moveTo>
              <a:lnTo>
                <a:pt x="8558732" y="268535"/>
              </a:lnTo>
              <a:lnTo>
                <a:pt x="0" y="268535"/>
              </a:lnTo>
              <a:lnTo>
                <a:pt x="0" y="50287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87281" y="3566618"/>
        <a:ext cx="428767" cy="5334"/>
      </dsp:txXfrm>
    </dsp:sp>
    <dsp:sp modelId="{88D25D01-5794-4FED-BF49-665A00C98A68}">
      <dsp:nvSpPr>
        <dsp:cNvPr id="0" name=""/>
        <dsp:cNvSpPr/>
      </dsp:nvSpPr>
      <dsp:spPr>
        <a:xfrm>
          <a:off x="8721311" y="1927986"/>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Real-Time Flight Information</a:t>
          </a:r>
        </a:p>
      </dsp:txBody>
      <dsp:txXfrm>
        <a:off x="8721311" y="1927986"/>
        <a:ext cx="2319439" cy="1391663"/>
      </dsp:txXfrm>
    </dsp:sp>
    <dsp:sp modelId="{5AB4E2BF-7166-4723-A813-5A7235A83CFE}">
      <dsp:nvSpPr>
        <dsp:cNvPr id="0" name=""/>
        <dsp:cNvSpPr/>
      </dsp:nvSpPr>
      <dsp:spPr>
        <a:xfrm>
          <a:off x="2480219" y="4503232"/>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17" y="4546285"/>
        <a:ext cx="26673" cy="5334"/>
      </dsp:txXfrm>
    </dsp:sp>
    <dsp:sp modelId="{20096466-D48E-4B59-BC78-6BC1070CECDF}">
      <dsp:nvSpPr>
        <dsp:cNvPr id="0" name=""/>
        <dsp:cNvSpPr/>
      </dsp:nvSpPr>
      <dsp:spPr>
        <a:xfrm>
          <a:off x="162579" y="3853120"/>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Feedback and Rating System</a:t>
          </a:r>
        </a:p>
      </dsp:txBody>
      <dsp:txXfrm>
        <a:off x="162579" y="3853120"/>
        <a:ext cx="2319439" cy="1391663"/>
      </dsp:txXfrm>
    </dsp:sp>
    <dsp:sp modelId="{1F525E58-8AA7-4AB0-B3E3-DC047FD226FA}">
      <dsp:nvSpPr>
        <dsp:cNvPr id="0" name=""/>
        <dsp:cNvSpPr/>
      </dsp:nvSpPr>
      <dsp:spPr>
        <a:xfrm>
          <a:off x="5333129" y="4503232"/>
          <a:ext cx="502871" cy="91440"/>
        </a:xfrm>
        <a:custGeom>
          <a:avLst/>
          <a:gdLst/>
          <a:ahLst/>
          <a:cxnLst/>
          <a:rect l="0" t="0" r="0" b="0"/>
          <a:pathLst>
            <a:path>
              <a:moveTo>
                <a:pt x="0" y="45720"/>
              </a:moveTo>
              <a:lnTo>
                <a:pt x="50287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1228" y="4546285"/>
        <a:ext cx="26673" cy="5334"/>
      </dsp:txXfrm>
    </dsp:sp>
    <dsp:sp modelId="{12B1815A-6949-4AE6-B9CC-7E46914E3319}">
      <dsp:nvSpPr>
        <dsp:cNvPr id="0" name=""/>
        <dsp:cNvSpPr/>
      </dsp:nvSpPr>
      <dsp:spPr>
        <a:xfrm>
          <a:off x="3015490" y="3853120"/>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Accessibility Features</a:t>
          </a:r>
        </a:p>
      </dsp:txBody>
      <dsp:txXfrm>
        <a:off x="3015490" y="3853120"/>
        <a:ext cx="2319439" cy="1391663"/>
      </dsp:txXfrm>
    </dsp:sp>
    <dsp:sp modelId="{977FEF17-E440-4777-A71A-50C8CC5825AE}">
      <dsp:nvSpPr>
        <dsp:cNvPr id="0" name=""/>
        <dsp:cNvSpPr/>
      </dsp:nvSpPr>
      <dsp:spPr>
        <a:xfrm>
          <a:off x="5868401" y="3853120"/>
          <a:ext cx="2319439" cy="1391663"/>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654" tIns="119300" rIns="113654" bIns="119300" numCol="1" spcCol="1270" anchor="ctr" anchorCtr="0">
          <a:noAutofit/>
        </a:bodyPr>
        <a:lstStyle/>
        <a:p>
          <a:pPr marL="0" lvl="0" indent="0" algn="ctr" defTabSz="577850">
            <a:lnSpc>
              <a:spcPct val="90000"/>
            </a:lnSpc>
            <a:spcBef>
              <a:spcPct val="0"/>
            </a:spcBef>
            <a:spcAft>
              <a:spcPct val="35000"/>
            </a:spcAft>
            <a:buNone/>
          </a:pPr>
          <a:r>
            <a:rPr lang="en-US" sz="1300" kern="1200"/>
            <a:t>These enhancements can improve user experience, streamline operations, and ensure the system's relevance in the airline industry.</a:t>
          </a:r>
        </a:p>
      </dsp:txBody>
      <dsp:txXfrm>
        <a:off x="5868401" y="3853120"/>
        <a:ext cx="2319439" cy="139166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11/7/2023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91586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63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7735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9431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395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6119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8584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3537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1208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9582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936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327782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A41A23-62DF-DA6E-D294-D61226413DA7}"/>
              </a:ext>
            </a:extLst>
          </p:cNvPr>
          <p:cNvPicPr>
            <a:picLocks noChangeAspect="1"/>
          </p:cNvPicPr>
          <p:nvPr/>
        </p:nvPicPr>
        <p:blipFill rotWithShape="1">
          <a:blip r:embed="rId2">
            <a:alphaModFix amt="70000"/>
          </a:blip>
          <a:srcRect r="6259" b="6254"/>
          <a:stretch/>
        </p:blipFill>
        <p:spPr>
          <a:xfrm>
            <a:off x="20" y="10"/>
            <a:ext cx="12188932" cy="6856614"/>
          </a:xfrm>
          <a:prstGeom prst="rect">
            <a:avLst/>
          </a:prstGeom>
        </p:spPr>
      </p:pic>
      <p:sp>
        <p:nvSpPr>
          <p:cNvPr id="2" name="Title 1"/>
          <p:cNvSpPr>
            <a:spLocks noGrp="1"/>
          </p:cNvSpPr>
          <p:nvPr>
            <p:ph type="ctrTitle"/>
          </p:nvPr>
        </p:nvSpPr>
        <p:spPr>
          <a:xfrm>
            <a:off x="698678" y="3434042"/>
            <a:ext cx="7530685" cy="3163864"/>
          </a:xfrm>
        </p:spPr>
        <p:txBody>
          <a:bodyPr vert="horz" lIns="91440" tIns="45720" rIns="91440" bIns="45720" rtlCol="0" anchor="b">
            <a:noAutofit/>
          </a:bodyPr>
          <a:lstStyle/>
          <a:p>
            <a:pPr algn="l">
              <a:lnSpc>
                <a:spcPct val="90000"/>
              </a:lnSpc>
            </a:pPr>
            <a:r>
              <a:rPr lang="en-US" sz="4200" b="1" dirty="0">
                <a:solidFill>
                  <a:srgbClr val="FFFFFF"/>
                </a:solidFill>
                <a:ea typeface="+mj-lt"/>
                <a:cs typeface="+mj-lt"/>
              </a:rPr>
              <a:t>Airlines Reservation System</a:t>
            </a:r>
            <a:r>
              <a:rPr lang="en-US" sz="4200" dirty="0">
                <a:solidFill>
                  <a:srgbClr val="FFFFFF"/>
                </a:solidFill>
                <a:ea typeface="+mj-lt"/>
                <a:cs typeface="+mj-lt"/>
              </a:rPr>
              <a:t> </a:t>
            </a:r>
            <a:endParaRPr lang="en-US" sz="4200" dirty="0">
              <a:solidFill>
                <a:srgbClr val="FFFFFF"/>
              </a:solidFill>
            </a:endParaRPr>
          </a:p>
          <a:p>
            <a:pPr algn="l">
              <a:lnSpc>
                <a:spcPct val="90000"/>
              </a:lnSpc>
            </a:pPr>
            <a:endParaRPr lang="en-US" sz="2800" dirty="0">
              <a:solidFill>
                <a:srgbClr val="FFFFFF"/>
              </a:solidFill>
            </a:endParaRPr>
          </a:p>
          <a:p>
            <a:pPr algn="l">
              <a:lnSpc>
                <a:spcPct val="90000"/>
              </a:lnSpc>
            </a:pPr>
            <a:endParaRPr lang="en-US" sz="2800" dirty="0">
              <a:solidFill>
                <a:srgbClr val="FFFFFF"/>
              </a:solidFill>
            </a:endParaRPr>
          </a:p>
          <a:p>
            <a:pPr algn="l">
              <a:lnSpc>
                <a:spcPct val="90000"/>
              </a:lnSpc>
            </a:pPr>
            <a:r>
              <a:rPr lang="en-US" sz="2800" i="1" dirty="0">
                <a:solidFill>
                  <a:srgbClr val="FFFFFF"/>
                </a:solidFill>
                <a:ea typeface="+mj-lt"/>
                <a:cs typeface="+mj-lt"/>
              </a:rPr>
              <a:t>SUBMITTED TO</a:t>
            </a:r>
            <a:endParaRPr lang="en-US" sz="2800" dirty="0">
              <a:solidFill>
                <a:srgbClr val="FFFFFF"/>
              </a:solidFill>
            </a:endParaRPr>
          </a:p>
          <a:p>
            <a:pPr algn="l">
              <a:lnSpc>
                <a:spcPct val="90000"/>
              </a:lnSpc>
            </a:pPr>
            <a:r>
              <a:rPr lang="en-US" sz="2800" b="1" dirty="0">
                <a:solidFill>
                  <a:srgbClr val="FFFFFF"/>
                </a:solidFill>
                <a:ea typeface="+mj-lt"/>
                <a:cs typeface="+mj-lt"/>
              </a:rPr>
              <a:t>Department of Computer Science &amp; Engineering</a:t>
            </a:r>
            <a:endParaRPr lang="en-US" sz="2800" dirty="0">
              <a:solidFill>
                <a:srgbClr val="FFFFFF"/>
              </a:solidFill>
            </a:endParaRPr>
          </a:p>
          <a:p>
            <a:pPr algn="l">
              <a:lnSpc>
                <a:spcPct val="90000"/>
              </a:lnSpc>
            </a:pPr>
            <a:endParaRPr lang="en-US" sz="2800" dirty="0">
              <a:solidFill>
                <a:srgbClr val="FFFFFF"/>
              </a:solidFill>
            </a:endParaRPr>
          </a:p>
          <a:p>
            <a:pPr algn="l">
              <a:lnSpc>
                <a:spcPct val="90000"/>
              </a:lnSpc>
            </a:pPr>
            <a:r>
              <a:rPr lang="en-US" sz="2800" i="1" dirty="0">
                <a:solidFill>
                  <a:srgbClr val="FFFFFF"/>
                </a:solidFill>
                <a:latin typeface="Sylfaen"/>
              </a:rPr>
              <a:t>by</a:t>
            </a:r>
            <a:endParaRPr lang="en-US" sz="2800" dirty="0">
              <a:solidFill>
                <a:srgbClr val="FFFFFF"/>
              </a:solidFill>
            </a:endParaRPr>
          </a:p>
          <a:p>
            <a:pPr algn="l">
              <a:lnSpc>
                <a:spcPct val="90000"/>
              </a:lnSpc>
            </a:pPr>
            <a:endParaRPr lang="en-US" sz="2800" dirty="0">
              <a:solidFill>
                <a:srgbClr val="FFFFFF"/>
              </a:solidFill>
            </a:endParaRPr>
          </a:p>
          <a:p>
            <a:pPr algn="l">
              <a:lnSpc>
                <a:spcPct val="90000"/>
              </a:lnSpc>
            </a:pPr>
            <a:r>
              <a:rPr lang="en-US" sz="2800" dirty="0">
                <a:solidFill>
                  <a:srgbClr val="FFFFFF"/>
                </a:solidFill>
                <a:ea typeface="+mj-lt"/>
                <a:cs typeface="+mj-lt"/>
              </a:rPr>
              <a:t>Tarushi Tiwary, 220905171, 24</a:t>
            </a:r>
            <a:endParaRPr lang="en-US" sz="2800" dirty="0">
              <a:solidFill>
                <a:srgbClr val="FFFFFF"/>
              </a:solidFill>
            </a:endParaRPr>
          </a:p>
          <a:p>
            <a:pPr algn="l">
              <a:lnSpc>
                <a:spcPct val="90000"/>
              </a:lnSpc>
            </a:pPr>
            <a:r>
              <a:rPr lang="en-US" sz="2800" dirty="0">
                <a:solidFill>
                  <a:srgbClr val="FFFFFF"/>
                </a:solidFill>
                <a:ea typeface="+mj-lt"/>
                <a:cs typeface="+mj-lt"/>
              </a:rPr>
              <a:t>Chiranth Reddy, 220905185, 26</a:t>
            </a:r>
            <a:endParaRPr lang="en-US" sz="2800" dirty="0">
              <a:solidFill>
                <a:srgbClr val="FFFFFF"/>
              </a:solidFill>
            </a:endParaRPr>
          </a:p>
          <a:p>
            <a:pPr algn="l">
              <a:lnSpc>
                <a:spcPct val="90000"/>
              </a:lnSpc>
            </a:pPr>
            <a:r>
              <a:rPr lang="en-US" sz="2800" dirty="0" err="1">
                <a:solidFill>
                  <a:srgbClr val="FFFFFF"/>
                </a:solidFill>
                <a:ea typeface="+mj-lt"/>
                <a:cs typeface="+mj-lt"/>
              </a:rPr>
              <a:t>Saiswasthik</a:t>
            </a:r>
            <a:r>
              <a:rPr lang="en-US" sz="2800" dirty="0">
                <a:solidFill>
                  <a:srgbClr val="FFFFFF"/>
                </a:solidFill>
                <a:ea typeface="+mj-lt"/>
                <a:cs typeface="+mj-lt"/>
              </a:rPr>
              <a:t> S, 220905021, 4</a:t>
            </a:r>
            <a:endParaRPr lang="en-US" sz="2800" dirty="0">
              <a:solidFill>
                <a:srgbClr val="FFFFFF"/>
              </a:solidFill>
            </a:endParaRPr>
          </a:p>
          <a:p>
            <a:pPr algn="l">
              <a:lnSpc>
                <a:spcPct val="90000"/>
              </a:lnSpc>
            </a:pPr>
            <a:r>
              <a:rPr lang="en-US" sz="2800" dirty="0">
                <a:solidFill>
                  <a:srgbClr val="FFFFFF"/>
                </a:solidFill>
                <a:ea typeface="+mj-lt"/>
                <a:cs typeface="+mj-lt"/>
              </a:rPr>
              <a:t>Bradley G, 220905091, 12</a:t>
            </a:r>
            <a:endParaRPr lang="en-US" sz="2800" dirty="0">
              <a:solidFill>
                <a:srgbClr val="FFFFFF"/>
              </a:solidFill>
            </a:endParaRPr>
          </a:p>
          <a:p>
            <a:pPr algn="l">
              <a:lnSpc>
                <a:spcPct val="90000"/>
              </a:lnSpc>
            </a:pPr>
            <a:r>
              <a:rPr lang="en-US" sz="2800" dirty="0">
                <a:solidFill>
                  <a:srgbClr val="FFFFFF"/>
                </a:solidFill>
                <a:ea typeface="+mj-lt"/>
                <a:cs typeface="+mj-lt"/>
              </a:rPr>
              <a:t>III Semester, CB Section</a:t>
            </a:r>
            <a:endParaRPr lang="en-US" sz="2800" dirty="0">
              <a:solidFill>
                <a:srgbClr val="FFFFFF"/>
              </a:solidFill>
            </a:endParaRPr>
          </a:p>
        </p:txBody>
      </p:sp>
      <p:sp>
        <p:nvSpPr>
          <p:cNvPr id="3" name="Subtitle 2"/>
          <p:cNvSpPr>
            <a:spLocks noGrp="1"/>
          </p:cNvSpPr>
          <p:nvPr>
            <p:ph type="subTitle" idx="1"/>
          </p:nvPr>
        </p:nvSpPr>
        <p:spPr>
          <a:xfrm>
            <a:off x="838200" y="4074515"/>
            <a:ext cx="7583133" cy="1279124"/>
          </a:xfrm>
        </p:spPr>
        <p:txBody>
          <a:bodyPr>
            <a:normAutofit/>
          </a:bodyPr>
          <a:lstStyle/>
          <a:p>
            <a:pPr algn="l"/>
            <a:endParaRPr lang="en-US" sz="22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B03853A0-FD84-38F9-9DA2-6C646DE5D091}"/>
              </a:ext>
            </a:extLst>
          </p:cNvPr>
          <p:cNvPicPr>
            <a:picLocks noChangeAspect="1"/>
          </p:cNvPicPr>
          <p:nvPr/>
        </p:nvPicPr>
        <p:blipFill rotWithShape="1">
          <a:blip r:embed="rId2">
            <a:alphaModFix amt="35000"/>
          </a:blip>
          <a:srcRect r="-1" b="8883"/>
          <a:stretch/>
        </p:blipFill>
        <p:spPr>
          <a:xfrm>
            <a:off x="20" y="10"/>
            <a:ext cx="11292820" cy="6857990"/>
          </a:xfrm>
          <a:prstGeom prst="rect">
            <a:avLst/>
          </a:prstGeom>
        </p:spPr>
      </p:pic>
      <p:sp>
        <p:nvSpPr>
          <p:cNvPr id="2" name="Title 1">
            <a:extLst>
              <a:ext uri="{FF2B5EF4-FFF2-40B4-BE49-F238E27FC236}">
                <a16:creationId xmlns:a16="http://schemas.microsoft.com/office/drawing/2014/main" id="{4970DB86-8220-421A-C5DA-9FD3DFD87A3F}"/>
              </a:ext>
            </a:extLst>
          </p:cNvPr>
          <p:cNvSpPr>
            <a:spLocks noGrp="1"/>
          </p:cNvSpPr>
          <p:nvPr>
            <p:ph type="title"/>
          </p:nvPr>
        </p:nvSpPr>
        <p:spPr>
          <a:xfrm>
            <a:off x="510604" y="312098"/>
            <a:ext cx="9692640" cy="1325562"/>
          </a:xfrm>
        </p:spPr>
        <p:txBody>
          <a:bodyPr>
            <a:normAutofit/>
          </a:bodyPr>
          <a:lstStyle/>
          <a:p>
            <a:r>
              <a:rPr lang="en-US" dirty="0">
                <a:solidFill>
                  <a:schemeClr val="bg1"/>
                </a:solidFill>
                <a:latin typeface="Times New Roman"/>
                <a:cs typeface="Times New Roman"/>
              </a:rPr>
              <a:t>CONCLUSIONS AND FUTURE ENHACEMENTS</a:t>
            </a:r>
            <a:endParaRPr lang="en-US" dirty="0">
              <a:solidFill>
                <a:schemeClr val="bg1"/>
              </a:solidFill>
            </a:endParaRPr>
          </a:p>
        </p:txBody>
      </p:sp>
      <p:sp>
        <p:nvSpPr>
          <p:cNvPr id="3" name="Content Placeholder 2">
            <a:extLst>
              <a:ext uri="{FF2B5EF4-FFF2-40B4-BE49-F238E27FC236}">
                <a16:creationId xmlns:a16="http://schemas.microsoft.com/office/drawing/2014/main" id="{370E3102-F0F9-FCC7-8E09-41770CBACEB7}"/>
              </a:ext>
            </a:extLst>
          </p:cNvPr>
          <p:cNvSpPr>
            <a:spLocks noGrp="1"/>
          </p:cNvSpPr>
          <p:nvPr>
            <p:ph idx="1"/>
          </p:nvPr>
        </p:nvSpPr>
        <p:spPr>
          <a:xfrm>
            <a:off x="295957" y="1694500"/>
            <a:ext cx="11697021" cy="5032989"/>
          </a:xfrm>
        </p:spPr>
        <p:txBody>
          <a:bodyPr vert="horz" lIns="91440" tIns="45720" rIns="91440" bIns="45720" rtlCol="0" anchor="t">
            <a:normAutofit/>
          </a:bodyPr>
          <a:lstStyle/>
          <a:p>
            <a:r>
              <a:rPr lang="en-US" sz="2400" dirty="0">
                <a:solidFill>
                  <a:schemeClr val="bg1"/>
                </a:solidFill>
                <a:ea typeface="+mn-lt"/>
                <a:cs typeface="+mn-lt"/>
              </a:rPr>
              <a:t>The Airlines Reservation System is a user-friendly application utilizing Java's OOP and JavaFX for airline ticket reservations, enhancing efficiency and reducing errors.</a:t>
            </a:r>
            <a:endParaRPr lang="en-US" sz="2400" dirty="0">
              <a:solidFill>
                <a:schemeClr val="bg1"/>
              </a:solidFill>
            </a:endParaRPr>
          </a:p>
          <a:p>
            <a:r>
              <a:rPr lang="en-US" sz="2400" dirty="0">
                <a:solidFill>
                  <a:schemeClr val="bg1"/>
                </a:solidFill>
                <a:ea typeface="+mn-lt"/>
                <a:cs typeface="+mn-lt"/>
              </a:rPr>
              <a:t>Exception handling is crucial for robustness and reliability, effectively managing exceptional scenarios and providing informative error messages.</a:t>
            </a:r>
            <a:endParaRPr lang="en-US" sz="2400" dirty="0">
              <a:solidFill>
                <a:schemeClr val="bg1"/>
              </a:solidFill>
            </a:endParaRPr>
          </a:p>
          <a:p>
            <a:r>
              <a:rPr lang="en-US" sz="2400" dirty="0">
                <a:solidFill>
                  <a:schemeClr val="bg1"/>
                </a:solidFill>
                <a:ea typeface="+mn-lt"/>
                <a:cs typeface="+mn-lt"/>
              </a:rPr>
              <a:t>Code organization into distinct packages ('Airline' and 'Interface') contributes to maintainability and facilitates exception management.</a:t>
            </a:r>
            <a:endParaRPr lang="en-US" sz="2400" dirty="0">
              <a:solidFill>
                <a:schemeClr val="bg1"/>
              </a:solidFill>
            </a:endParaRPr>
          </a:p>
          <a:p>
            <a:r>
              <a:rPr lang="en-US" sz="2400" dirty="0">
                <a:solidFill>
                  <a:schemeClr val="bg1"/>
                </a:solidFill>
                <a:ea typeface="+mn-lt"/>
                <a:cs typeface="+mn-lt"/>
              </a:rPr>
              <a:t>Generics usage, particularly in the Spinner class, enforces type safety and prevents runtime errors.</a:t>
            </a:r>
            <a:endParaRPr lang="en-US" sz="2400" dirty="0">
              <a:solidFill>
                <a:schemeClr val="bg1"/>
              </a:solidFill>
            </a:endParaRPr>
          </a:p>
          <a:p>
            <a:r>
              <a:rPr lang="en-US" sz="2400" dirty="0">
                <a:solidFill>
                  <a:schemeClr val="bg1"/>
                </a:solidFill>
                <a:ea typeface="+mn-lt"/>
                <a:cs typeface="+mn-lt"/>
              </a:rPr>
              <a:t>The system provides a solid foundation for future enhancements and user-centric features.</a:t>
            </a:r>
            <a:endParaRPr lang="en-US" sz="2400" dirty="0">
              <a:solidFill>
                <a:schemeClr val="bg1"/>
              </a:solidFill>
            </a:endParaRPr>
          </a:p>
          <a:p>
            <a:endParaRPr lang="en-US">
              <a:solidFill>
                <a:schemeClr val="bg1"/>
              </a:solidFill>
            </a:endParaRPr>
          </a:p>
        </p:txBody>
      </p:sp>
    </p:spTree>
    <p:extLst>
      <p:ext uri="{BB962C8B-B14F-4D97-AF65-F5344CB8AC3E}">
        <p14:creationId xmlns:p14="http://schemas.microsoft.com/office/powerpoint/2010/main" val="297596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9683EB-D202-4B4D-B1BD-8BA6965FB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in red circle">
            <a:extLst>
              <a:ext uri="{FF2B5EF4-FFF2-40B4-BE49-F238E27FC236}">
                <a16:creationId xmlns:a16="http://schemas.microsoft.com/office/drawing/2014/main" id="{AA5B1D04-7A52-4FC1-9875-495C6B524AAF}"/>
              </a:ext>
            </a:extLst>
          </p:cNvPr>
          <p:cNvPicPr>
            <a:picLocks noChangeAspect="1"/>
          </p:cNvPicPr>
          <p:nvPr/>
        </p:nvPicPr>
        <p:blipFill rotWithShape="1">
          <a:blip r:embed="rId2">
            <a:alphaModFix amt="35000"/>
          </a:blip>
          <a:srcRect t="5310" r="-1" b="7957"/>
          <a:stretch/>
        </p:blipFill>
        <p:spPr>
          <a:xfrm>
            <a:off x="20" y="10"/>
            <a:ext cx="11292820" cy="6857990"/>
          </a:xfrm>
          <a:prstGeom prst="rect">
            <a:avLst/>
          </a:prstGeom>
        </p:spPr>
      </p:pic>
      <p:sp>
        <p:nvSpPr>
          <p:cNvPr id="2" name="Title 1">
            <a:extLst>
              <a:ext uri="{FF2B5EF4-FFF2-40B4-BE49-F238E27FC236}">
                <a16:creationId xmlns:a16="http://schemas.microsoft.com/office/drawing/2014/main" id="{553F2C63-9150-2EC4-3020-C2511AE67260}"/>
              </a:ext>
            </a:extLst>
          </p:cNvPr>
          <p:cNvSpPr>
            <a:spLocks noGrp="1"/>
          </p:cNvSpPr>
          <p:nvPr>
            <p:ph type="title"/>
          </p:nvPr>
        </p:nvSpPr>
        <p:spPr>
          <a:xfrm>
            <a:off x="210097" y="-288916"/>
            <a:ext cx="9692640" cy="1325562"/>
          </a:xfrm>
        </p:spPr>
        <p:txBody>
          <a:bodyPr>
            <a:normAutofit/>
          </a:bodyPr>
          <a:lstStyle/>
          <a:p>
            <a:r>
              <a:rPr lang="en-US">
                <a:solidFill>
                  <a:schemeClr val="bg1"/>
                </a:solidFill>
              </a:rPr>
              <a:t>Future Enhancements</a:t>
            </a:r>
          </a:p>
        </p:txBody>
      </p:sp>
      <p:graphicFrame>
        <p:nvGraphicFramePr>
          <p:cNvPr id="11" name="Content Placeholder 2">
            <a:extLst>
              <a:ext uri="{FF2B5EF4-FFF2-40B4-BE49-F238E27FC236}">
                <a16:creationId xmlns:a16="http://schemas.microsoft.com/office/drawing/2014/main" id="{F47455A5-F74C-8D7B-625C-A487C17E9759}"/>
              </a:ext>
            </a:extLst>
          </p:cNvPr>
          <p:cNvGraphicFramePr>
            <a:graphicFrameLocks noGrp="1"/>
          </p:cNvGraphicFramePr>
          <p:nvPr>
            <p:ph idx="1"/>
            <p:extLst>
              <p:ext uri="{D42A27DB-BD31-4B8C-83A1-F6EECF244321}">
                <p14:modId xmlns:p14="http://schemas.microsoft.com/office/powerpoint/2010/main" val="2588736638"/>
              </p:ext>
            </p:extLst>
          </p:nvPr>
        </p:nvGraphicFramePr>
        <p:xfrm>
          <a:off x="253027" y="1340331"/>
          <a:ext cx="11203331" cy="5247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596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754F-EEBE-E43E-2C66-E3A15F2C603F}"/>
              </a:ext>
            </a:extLst>
          </p:cNvPr>
          <p:cNvSpPr>
            <a:spLocks noGrp="1"/>
          </p:cNvSpPr>
          <p:nvPr>
            <p:ph type="title"/>
          </p:nvPr>
        </p:nvSpPr>
        <p:spPr/>
        <p:txBody>
          <a:bodyPr/>
          <a:lstStyle/>
          <a:p>
            <a:r>
              <a:rPr lang="en-US" dirty="0"/>
              <a:t>Input And Output</a:t>
            </a:r>
          </a:p>
        </p:txBody>
      </p:sp>
      <p:pic>
        <p:nvPicPr>
          <p:cNvPr id="5" name="Content Placeholder 4">
            <a:extLst>
              <a:ext uri="{FF2B5EF4-FFF2-40B4-BE49-F238E27FC236}">
                <a16:creationId xmlns:a16="http://schemas.microsoft.com/office/drawing/2014/main" id="{D9FE2FFC-98BE-CF72-55A6-02FA9BBD96B5}"/>
              </a:ext>
            </a:extLst>
          </p:cNvPr>
          <p:cNvPicPr>
            <a:picLocks noGrp="1" noChangeAspect="1"/>
          </p:cNvPicPr>
          <p:nvPr>
            <p:ph idx="1"/>
          </p:nvPr>
        </p:nvPicPr>
        <p:blipFill>
          <a:blip r:embed="rId2"/>
          <a:stretch>
            <a:fillRect/>
          </a:stretch>
        </p:blipFill>
        <p:spPr>
          <a:xfrm>
            <a:off x="3327095" y="2078949"/>
            <a:ext cx="4766404" cy="3879192"/>
          </a:xfrm>
        </p:spPr>
      </p:pic>
    </p:spTree>
    <p:extLst>
      <p:ext uri="{BB962C8B-B14F-4D97-AF65-F5344CB8AC3E}">
        <p14:creationId xmlns:p14="http://schemas.microsoft.com/office/powerpoint/2010/main" val="119489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20B7-B7BB-956A-0D8A-59EE5CCEF1E1}"/>
              </a:ext>
            </a:extLst>
          </p:cNvPr>
          <p:cNvSpPr>
            <a:spLocks noGrp="1"/>
          </p:cNvSpPr>
          <p:nvPr>
            <p:ph type="title"/>
          </p:nvPr>
        </p:nvSpPr>
        <p:spPr>
          <a:xfrm>
            <a:off x="1229032" y="365760"/>
            <a:ext cx="5997678" cy="1325562"/>
          </a:xfrm>
        </p:spPr>
        <p:txBody>
          <a:bodyPr>
            <a:normAutofit/>
          </a:bodyPr>
          <a:lstStyle/>
          <a:p>
            <a:r>
              <a:rPr lang="en-US" dirty="0"/>
              <a:t>INTRODUCTION</a:t>
            </a:r>
          </a:p>
        </p:txBody>
      </p:sp>
      <p:sp>
        <p:nvSpPr>
          <p:cNvPr id="21" name="Rectangle 20">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91D787-02BB-B693-6097-3791E2215E60}"/>
              </a:ext>
            </a:extLst>
          </p:cNvPr>
          <p:cNvSpPr>
            <a:spLocks noGrp="1"/>
          </p:cNvSpPr>
          <p:nvPr>
            <p:ph idx="1"/>
          </p:nvPr>
        </p:nvSpPr>
        <p:spPr>
          <a:xfrm>
            <a:off x="1211139" y="2005739"/>
            <a:ext cx="6015571" cy="4174398"/>
          </a:xfrm>
        </p:spPr>
        <p:txBody>
          <a:bodyPr vert="horz" lIns="91440" tIns="45720" rIns="91440" bIns="45720" rtlCol="0" anchor="t">
            <a:normAutofit/>
          </a:bodyPr>
          <a:lstStyle/>
          <a:p>
            <a:r>
              <a:rPr lang="en-US" sz="2400" dirty="0">
                <a:latin typeface="Times New Roman"/>
                <a:cs typeface="Times New Roman"/>
              </a:rPr>
              <a:t>The Airlines Reservation System is a sophisticated software application coded in Java, designed to streamline and automate the process of airline ticket reservations. This system leverages various aspects of Java, including constructors, inheritance, interfaces, packages, multithreaded programming, and generics, to provide a comprehensive and efficient solution for both travelers and airline companies.</a:t>
            </a:r>
            <a:endParaRPr lang="en-US" sz="2400" dirty="0"/>
          </a:p>
        </p:txBody>
      </p:sp>
      <p:pic>
        <p:nvPicPr>
          <p:cNvPr id="16" name="Picture 15" descr="Plane in red circle">
            <a:extLst>
              <a:ext uri="{FF2B5EF4-FFF2-40B4-BE49-F238E27FC236}">
                <a16:creationId xmlns:a16="http://schemas.microsoft.com/office/drawing/2014/main" id="{D31B7CDB-B466-0BC2-26DD-805F01853BCA}"/>
              </a:ext>
            </a:extLst>
          </p:cNvPr>
          <p:cNvPicPr>
            <a:picLocks noChangeAspect="1"/>
          </p:cNvPicPr>
          <p:nvPr/>
        </p:nvPicPr>
        <p:blipFill rotWithShape="1">
          <a:blip r:embed="rId2"/>
          <a:srcRect l="26044" r="26460" b="1"/>
          <a:stretch/>
        </p:blipFill>
        <p:spPr>
          <a:xfrm>
            <a:off x="7538689" y="10"/>
            <a:ext cx="4653311" cy="6857990"/>
          </a:xfrm>
          <a:prstGeom prst="rect">
            <a:avLst/>
          </a:prstGeom>
        </p:spPr>
      </p:pic>
    </p:spTree>
    <p:extLst>
      <p:ext uri="{BB962C8B-B14F-4D97-AF65-F5344CB8AC3E}">
        <p14:creationId xmlns:p14="http://schemas.microsoft.com/office/powerpoint/2010/main" val="134268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 name="Rectangle 33">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5CA8C27-A555-89CD-C8BA-D0AEE4C3B57D}"/>
              </a:ext>
            </a:extLst>
          </p:cNvPr>
          <p:cNvPicPr>
            <a:picLocks noChangeAspect="1"/>
          </p:cNvPicPr>
          <p:nvPr/>
        </p:nvPicPr>
        <p:blipFill rotWithShape="1">
          <a:blip r:embed="rId2">
            <a:alphaModFix amt="40000"/>
          </a:blip>
          <a:srcRect t="29090" b="13218"/>
          <a:stretch/>
        </p:blipFill>
        <p:spPr>
          <a:xfrm>
            <a:off x="20" y="-2"/>
            <a:ext cx="12191980" cy="6858000"/>
          </a:xfrm>
          <a:prstGeom prst="rect">
            <a:avLst/>
          </a:prstGeom>
        </p:spPr>
      </p:pic>
      <p:sp>
        <p:nvSpPr>
          <p:cNvPr id="2" name="Title 1">
            <a:extLst>
              <a:ext uri="{FF2B5EF4-FFF2-40B4-BE49-F238E27FC236}">
                <a16:creationId xmlns:a16="http://schemas.microsoft.com/office/drawing/2014/main" id="{7226B553-02B4-45BD-113F-F8BE3F798D81}"/>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a:t>METHODOLOGY</a:t>
            </a:r>
          </a:p>
        </p:txBody>
      </p:sp>
    </p:spTree>
    <p:extLst>
      <p:ext uri="{BB962C8B-B14F-4D97-AF65-F5344CB8AC3E}">
        <p14:creationId xmlns:p14="http://schemas.microsoft.com/office/powerpoint/2010/main" val="26134066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01F67-4B3D-9066-605A-6EBCC66602D9}"/>
              </a:ext>
            </a:extLst>
          </p:cNvPr>
          <p:cNvSpPr>
            <a:spLocks noGrp="1"/>
          </p:cNvSpPr>
          <p:nvPr>
            <p:ph type="title"/>
          </p:nvPr>
        </p:nvSpPr>
        <p:spPr>
          <a:xfrm>
            <a:off x="1261872" y="365760"/>
            <a:ext cx="9692640" cy="1325562"/>
          </a:xfrm>
        </p:spPr>
        <p:txBody>
          <a:bodyPr>
            <a:normAutofit/>
          </a:bodyPr>
          <a:lstStyle/>
          <a:p>
            <a:pPr marL="742950" indent="-742950">
              <a:buAutoNum type="arabicPeriod"/>
            </a:pPr>
            <a:r>
              <a:rPr lang="en-US" dirty="0">
                <a:latin typeface="Times New Roman"/>
                <a:cs typeface="Times New Roman"/>
              </a:rPr>
              <a:t>Object-Oriented Programming (OOP) Principles</a:t>
            </a:r>
            <a:endParaRPr lang="en-US" dirty="0"/>
          </a:p>
        </p:txBody>
      </p:sp>
      <p:sp>
        <p:nvSpPr>
          <p:cNvPr id="18" name="Rectangle 17">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A39A9EE9-C9D4-1B57-67F4-0F2D99FF7A4C}"/>
              </a:ext>
            </a:extLst>
          </p:cNvPr>
          <p:cNvGraphicFramePr>
            <a:graphicFrameLocks noGrp="1"/>
          </p:cNvGraphicFramePr>
          <p:nvPr>
            <p:ph idx="1"/>
            <p:extLst>
              <p:ext uri="{D42A27DB-BD31-4B8C-83A1-F6EECF244321}">
                <p14:modId xmlns:p14="http://schemas.microsoft.com/office/powerpoint/2010/main" val="3880521313"/>
              </p:ext>
            </p:extLst>
          </p:nvPr>
        </p:nvGraphicFramePr>
        <p:xfrm>
          <a:off x="650317" y="671507"/>
          <a:ext cx="11113880" cy="6380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56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68DBA-B912-B15D-6B16-1E2F6A472311}"/>
              </a:ext>
            </a:extLst>
          </p:cNvPr>
          <p:cNvSpPr>
            <a:spLocks noGrp="1"/>
          </p:cNvSpPr>
          <p:nvPr>
            <p:ph type="title"/>
          </p:nvPr>
        </p:nvSpPr>
        <p:spPr>
          <a:xfrm>
            <a:off x="714520" y="-52803"/>
            <a:ext cx="9692640" cy="1325562"/>
          </a:xfrm>
        </p:spPr>
        <p:txBody>
          <a:bodyPr>
            <a:normAutofit/>
          </a:bodyPr>
          <a:lstStyle/>
          <a:p>
            <a:r>
              <a:rPr lang="en-US" dirty="0"/>
              <a:t>2. </a:t>
            </a:r>
            <a:r>
              <a:rPr lang="en-US" dirty="0">
                <a:latin typeface="Times New Roman"/>
                <a:cs typeface="Times New Roman"/>
              </a:rPr>
              <a:t>JavaFX Integration </a:t>
            </a:r>
            <a:endParaRPr lang="en-US" dirty="0"/>
          </a:p>
        </p:txBody>
      </p:sp>
      <p:sp>
        <p:nvSpPr>
          <p:cNvPr id="3" name="Content Placeholder 2">
            <a:extLst>
              <a:ext uri="{FF2B5EF4-FFF2-40B4-BE49-F238E27FC236}">
                <a16:creationId xmlns:a16="http://schemas.microsoft.com/office/drawing/2014/main" id="{0B8F94C2-E6E7-C0A5-9A8D-C3898B5952AD}"/>
              </a:ext>
            </a:extLst>
          </p:cNvPr>
          <p:cNvSpPr>
            <a:spLocks noGrp="1"/>
          </p:cNvSpPr>
          <p:nvPr>
            <p:ph idx="1"/>
          </p:nvPr>
        </p:nvSpPr>
        <p:spPr>
          <a:xfrm>
            <a:off x="1272604" y="1335110"/>
            <a:ext cx="8595360" cy="4351337"/>
          </a:xfrm>
        </p:spPr>
        <p:txBody>
          <a:bodyPr vert="horz" lIns="91440" tIns="45720" rIns="91440" bIns="45720" rtlCol="0" anchor="t">
            <a:noAutofit/>
          </a:bodyPr>
          <a:lstStyle/>
          <a:p>
            <a:r>
              <a:rPr lang="en-US" sz="2200" dirty="0">
                <a:latin typeface="Times New Roman"/>
                <a:cs typeface="Times New Roman"/>
              </a:rPr>
              <a:t>JavaFX is a pivotal component in creating a user-friendly graphical user interface (GUI) for the Airlines Reservation System.</a:t>
            </a:r>
            <a:endParaRPr lang="en-US" sz="2200">
              <a:latin typeface="Century Schoolbook" panose="02040604050505020304"/>
              <a:cs typeface="Times New Roman"/>
            </a:endParaRPr>
          </a:p>
          <a:p>
            <a:r>
              <a:rPr lang="en-US" sz="2200" dirty="0">
                <a:latin typeface="Times New Roman"/>
                <a:cs typeface="Times New Roman"/>
              </a:rPr>
              <a:t>GUI Components: JavaFX is used to create various graphical components, such as windows, buttons, choice boxes, labels, and spinners. These components are essential for providing a user-friendly and interactive interface, enabling users to interact with the system seamlessly</a:t>
            </a:r>
          </a:p>
          <a:p>
            <a:r>
              <a:rPr lang="en-US" sz="2200" dirty="0">
                <a:ea typeface="+mn-lt"/>
                <a:cs typeface="+mn-lt"/>
              </a:rPr>
              <a:t>Event Handling: JavaFX's event handling mechanisms are utilized to capture user interactions and trigger actions. For example, when a user clicks the "Calculate Price" button, an event handler is used to initiate the price calculation and update the displayed price label.</a:t>
            </a:r>
            <a:endParaRPr lang="en-US" sz="2200" dirty="0">
              <a:latin typeface="Times New Roman"/>
              <a:cs typeface="Times New Roman"/>
            </a:endParaRPr>
          </a:p>
          <a:p>
            <a:r>
              <a:rPr lang="en-US" sz="2200" dirty="0">
                <a:latin typeface="Times New Roman"/>
                <a:cs typeface="Times New Roman"/>
              </a:rPr>
              <a:t>Layout Management: JavaFX provides layout management tools that are used to structure the interface.</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36360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A4A0-5FD0-C384-568E-802B8010592C}"/>
              </a:ext>
            </a:extLst>
          </p:cNvPr>
          <p:cNvSpPr>
            <a:spLocks noGrp="1"/>
          </p:cNvSpPr>
          <p:nvPr>
            <p:ph type="title"/>
          </p:nvPr>
        </p:nvSpPr>
        <p:spPr>
          <a:xfrm>
            <a:off x="1229032" y="365760"/>
            <a:ext cx="5997678" cy="1325562"/>
          </a:xfrm>
        </p:spPr>
        <p:txBody>
          <a:bodyPr>
            <a:normAutofit/>
          </a:bodyPr>
          <a:lstStyle/>
          <a:p>
            <a:r>
              <a:rPr lang="en-US" dirty="0"/>
              <a:t>3. Reservation System Implementation</a:t>
            </a:r>
          </a:p>
        </p:txBody>
      </p:sp>
      <p:sp>
        <p:nvSpPr>
          <p:cNvPr id="9" name="Rectangle 8">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F5192AD-7C04-A027-2EF1-9096C8E21C64}"/>
              </a:ext>
            </a:extLst>
          </p:cNvPr>
          <p:cNvSpPr>
            <a:spLocks noGrp="1"/>
          </p:cNvSpPr>
          <p:nvPr>
            <p:ph idx="1"/>
          </p:nvPr>
        </p:nvSpPr>
        <p:spPr>
          <a:xfrm>
            <a:off x="1211139" y="2005739"/>
            <a:ext cx="6015571" cy="4174398"/>
          </a:xfrm>
        </p:spPr>
        <p:txBody>
          <a:bodyPr vert="horz" lIns="91440" tIns="45720" rIns="91440" bIns="45720" rtlCol="0" anchor="t">
            <a:normAutofit/>
          </a:bodyPr>
          <a:lstStyle/>
          <a:p>
            <a:r>
              <a:rPr lang="en-US" sz="2200" b="1" dirty="0" err="1">
                <a:latin typeface="Times New Roman"/>
                <a:cs typeface="Times New Roman"/>
              </a:rPr>
              <a:t>ReservationSystem</a:t>
            </a:r>
            <a:r>
              <a:rPr lang="en-US" sz="2200" b="1" dirty="0">
                <a:latin typeface="Times New Roman"/>
                <a:cs typeface="Times New Roman"/>
              </a:rPr>
              <a:t> Interface: The </a:t>
            </a:r>
            <a:r>
              <a:rPr lang="en-US" sz="2200" b="1" dirty="0" err="1">
                <a:latin typeface="Times New Roman"/>
                <a:cs typeface="Times New Roman"/>
              </a:rPr>
              <a:t>ReservationSystem</a:t>
            </a:r>
            <a:r>
              <a:rPr lang="en-US" sz="2200" b="1" dirty="0">
                <a:latin typeface="Times New Roman"/>
                <a:cs typeface="Times New Roman"/>
              </a:rPr>
              <a:t> interface is defined and implemented in the code. It serves as a contract that classes must adhere to.</a:t>
            </a:r>
          </a:p>
          <a:p>
            <a:r>
              <a:rPr lang="en-US" sz="2200" b="1" dirty="0" err="1">
                <a:latin typeface="Times New Roman"/>
                <a:cs typeface="Times New Roman"/>
              </a:rPr>
              <a:t>SimpleReservationSystem</a:t>
            </a:r>
            <a:r>
              <a:rPr lang="en-US" sz="2200" b="1" dirty="0">
                <a:latin typeface="Times New Roman"/>
                <a:cs typeface="Times New Roman"/>
              </a:rPr>
              <a:t> Class: The </a:t>
            </a:r>
            <a:r>
              <a:rPr lang="en-US" sz="2200" b="1" dirty="0" err="1">
                <a:latin typeface="Times New Roman"/>
                <a:cs typeface="Times New Roman"/>
              </a:rPr>
              <a:t>SimpleReservationSystem</a:t>
            </a:r>
            <a:r>
              <a:rPr lang="en-US" sz="2200" b="1" dirty="0">
                <a:latin typeface="Times New Roman"/>
                <a:cs typeface="Times New Roman"/>
              </a:rPr>
              <a:t> class serves as an example implementation of the </a:t>
            </a:r>
            <a:r>
              <a:rPr lang="en-US" sz="2200" b="1" dirty="0" err="1">
                <a:latin typeface="Times New Roman"/>
                <a:cs typeface="Times New Roman"/>
              </a:rPr>
              <a:t>ReservationSystem</a:t>
            </a:r>
            <a:r>
              <a:rPr lang="en-US" sz="2200" b="1" dirty="0">
                <a:latin typeface="Times New Roman"/>
                <a:cs typeface="Times New Roman"/>
              </a:rPr>
              <a:t> interface. It contains the logic for calculating the price of flight reservations based on the selected flight and the number of travelers</a:t>
            </a:r>
          </a:p>
        </p:txBody>
      </p:sp>
      <p:pic>
        <p:nvPicPr>
          <p:cNvPr id="5" name="Picture 4" descr="Computer script on a screen">
            <a:extLst>
              <a:ext uri="{FF2B5EF4-FFF2-40B4-BE49-F238E27FC236}">
                <a16:creationId xmlns:a16="http://schemas.microsoft.com/office/drawing/2014/main" id="{181863EE-B87C-01C0-691C-1BA15938DADE}"/>
              </a:ext>
            </a:extLst>
          </p:cNvPr>
          <p:cNvPicPr>
            <a:picLocks noChangeAspect="1"/>
          </p:cNvPicPr>
          <p:nvPr/>
        </p:nvPicPr>
        <p:blipFill rotWithShape="1">
          <a:blip r:embed="rId2"/>
          <a:srcRect l="8897" r="45878" b="-3"/>
          <a:stretch/>
        </p:blipFill>
        <p:spPr>
          <a:xfrm>
            <a:off x="7538689" y="10"/>
            <a:ext cx="4653311" cy="6857990"/>
          </a:xfrm>
          <a:prstGeom prst="rect">
            <a:avLst/>
          </a:prstGeom>
        </p:spPr>
      </p:pic>
    </p:spTree>
    <p:extLst>
      <p:ext uri="{BB962C8B-B14F-4D97-AF65-F5344CB8AC3E}">
        <p14:creationId xmlns:p14="http://schemas.microsoft.com/office/powerpoint/2010/main" val="98424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164A6-10CB-1EB4-92EB-85DFBD56A229}"/>
              </a:ext>
            </a:extLst>
          </p:cNvPr>
          <p:cNvSpPr>
            <a:spLocks noGrp="1"/>
          </p:cNvSpPr>
          <p:nvPr>
            <p:ph type="title"/>
          </p:nvPr>
        </p:nvSpPr>
        <p:spPr>
          <a:xfrm>
            <a:off x="1261871" y="365760"/>
            <a:ext cx="9858383" cy="1325562"/>
          </a:xfrm>
        </p:spPr>
        <p:txBody>
          <a:bodyPr>
            <a:normAutofit/>
          </a:bodyPr>
          <a:lstStyle/>
          <a:p>
            <a:r>
              <a:rPr lang="en-US" dirty="0"/>
              <a:t>4. Code Organization with Packages</a:t>
            </a:r>
          </a:p>
        </p:txBody>
      </p:sp>
      <p:sp>
        <p:nvSpPr>
          <p:cNvPr id="20" name="Rectangle 19">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8BA54AC-1248-3103-AFBB-CAEA8E8EA1AA}"/>
              </a:ext>
            </a:extLst>
          </p:cNvPr>
          <p:cNvGraphicFramePr>
            <a:graphicFrameLocks noGrp="1"/>
          </p:cNvGraphicFramePr>
          <p:nvPr>
            <p:ph idx="1"/>
            <p:extLst>
              <p:ext uri="{D42A27DB-BD31-4B8C-83A1-F6EECF244321}">
                <p14:modId xmlns:p14="http://schemas.microsoft.com/office/powerpoint/2010/main" val="4107591240"/>
              </p:ext>
            </p:extLst>
          </p:nvPr>
        </p:nvGraphicFramePr>
        <p:xfrm>
          <a:off x="1262063" y="1379844"/>
          <a:ext cx="9858191" cy="5596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38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18872-6910-B444-A692-5B5B247A1B37}"/>
              </a:ext>
            </a:extLst>
          </p:cNvPr>
          <p:cNvSpPr>
            <a:spLocks noGrp="1"/>
          </p:cNvSpPr>
          <p:nvPr>
            <p:ph type="title"/>
          </p:nvPr>
        </p:nvSpPr>
        <p:spPr>
          <a:xfrm>
            <a:off x="965198" y="643466"/>
            <a:ext cx="3092718" cy="5528734"/>
          </a:xfrm>
          <a:noFill/>
        </p:spPr>
        <p:txBody>
          <a:bodyPr anchor="t">
            <a:normAutofit/>
          </a:bodyPr>
          <a:lstStyle/>
          <a:p>
            <a:r>
              <a:rPr lang="en-US" sz="3600" dirty="0">
                <a:solidFill>
                  <a:srgbClr val="FFFFFF"/>
                </a:solidFill>
              </a:rPr>
              <a:t>5. Usage of Generics</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13588E-F121-5D90-24A2-312E639BB1CC}"/>
              </a:ext>
            </a:extLst>
          </p:cNvPr>
          <p:cNvSpPr>
            <a:spLocks noGrp="1"/>
          </p:cNvSpPr>
          <p:nvPr>
            <p:ph idx="1"/>
          </p:nvPr>
        </p:nvSpPr>
        <p:spPr>
          <a:xfrm>
            <a:off x="4821898" y="643466"/>
            <a:ext cx="5827472" cy="5571067"/>
          </a:xfrm>
        </p:spPr>
        <p:txBody>
          <a:bodyPr vert="horz" lIns="91440" tIns="45720" rIns="91440" bIns="45720" rtlCol="0">
            <a:normAutofit/>
          </a:bodyPr>
          <a:lstStyle/>
          <a:p>
            <a:r>
              <a:rPr lang="en-US" sz="2400" dirty="0">
                <a:latin typeface="Times New Roman"/>
                <a:cs typeface="Times New Roman"/>
              </a:rPr>
              <a:t>Java's generics feature is used in the code, primarily through the Spinner class from JavaFX.</a:t>
            </a:r>
          </a:p>
          <a:p>
            <a:r>
              <a:rPr lang="en-US" sz="2400" dirty="0">
                <a:ea typeface="+mn-lt"/>
                <a:cs typeface="+mn-lt"/>
              </a:rPr>
              <a:t>The Spinner class is parameterized with the Integer generic type to specify the type of values it can handle. This ensures compile-time type safety and prevents invalid input. For instance, the Spinner for selecting the number of travelers is configured to accept only integer values, enhancing code reliability.</a:t>
            </a:r>
            <a:endParaRPr lang="en-US" sz="2400" dirty="0">
              <a:latin typeface="Times New Roman"/>
              <a:cs typeface="Times New Roman"/>
            </a:endParaRPr>
          </a:p>
          <a:p>
            <a:endParaRPr lang="en-US" sz="2400">
              <a:latin typeface="Times New Roman"/>
              <a:cs typeface="Times New Roman"/>
            </a:endParaRPr>
          </a:p>
        </p:txBody>
      </p:sp>
    </p:spTree>
    <p:extLst>
      <p:ext uri="{BB962C8B-B14F-4D97-AF65-F5344CB8AC3E}">
        <p14:creationId xmlns:p14="http://schemas.microsoft.com/office/powerpoint/2010/main" val="380662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9BEDA-F05E-03C9-59E7-936EC7FEE5F6}"/>
              </a:ext>
            </a:extLst>
          </p:cNvPr>
          <p:cNvSpPr>
            <a:spLocks noGrp="1"/>
          </p:cNvSpPr>
          <p:nvPr>
            <p:ph type="title"/>
          </p:nvPr>
        </p:nvSpPr>
        <p:spPr>
          <a:xfrm>
            <a:off x="403280" y="387225"/>
            <a:ext cx="9692640" cy="1325562"/>
          </a:xfrm>
        </p:spPr>
        <p:txBody>
          <a:bodyPr>
            <a:normAutofit/>
          </a:bodyPr>
          <a:lstStyle/>
          <a:p>
            <a:r>
              <a:rPr lang="en-US"/>
              <a:t>6. Exception Handling</a:t>
            </a:r>
          </a:p>
        </p:txBody>
      </p:sp>
      <p:sp>
        <p:nvSpPr>
          <p:cNvPr id="3" name="Content Placeholder 2">
            <a:extLst>
              <a:ext uri="{FF2B5EF4-FFF2-40B4-BE49-F238E27FC236}">
                <a16:creationId xmlns:a16="http://schemas.microsoft.com/office/drawing/2014/main" id="{AEB2D97B-FD92-2029-74F3-61DF277DD95D}"/>
              </a:ext>
            </a:extLst>
          </p:cNvPr>
          <p:cNvSpPr>
            <a:spLocks noGrp="1"/>
          </p:cNvSpPr>
          <p:nvPr>
            <p:ph idx="1"/>
          </p:nvPr>
        </p:nvSpPr>
        <p:spPr>
          <a:xfrm>
            <a:off x="220830" y="1828800"/>
            <a:ext cx="10913556" cy="4351337"/>
          </a:xfrm>
        </p:spPr>
        <p:txBody>
          <a:bodyPr vert="horz" lIns="91440" tIns="45720" rIns="91440" bIns="45720" rtlCol="0" anchor="t">
            <a:noAutofit/>
          </a:bodyPr>
          <a:lstStyle/>
          <a:p>
            <a:r>
              <a:rPr lang="en-US" sz="2400" dirty="0">
                <a:ea typeface="+mn-lt"/>
                <a:cs typeface="+mn-lt"/>
              </a:rPr>
              <a:t>Custom exception named </a:t>
            </a:r>
            <a:r>
              <a:rPr lang="en-US" sz="2400" err="1">
                <a:ea typeface="+mn-lt"/>
                <a:cs typeface="+mn-lt"/>
              </a:rPr>
              <a:t>NotEnoughSeatsException</a:t>
            </a:r>
            <a:r>
              <a:rPr lang="en-US" sz="2400" dirty="0">
                <a:ea typeface="+mn-lt"/>
                <a:cs typeface="+mn-lt"/>
              </a:rPr>
              <a:t> is defined to handle cases where there are insufficient seats on a flight.</a:t>
            </a:r>
            <a:endParaRPr lang="en-US" sz="2400" dirty="0"/>
          </a:p>
          <a:p>
            <a:r>
              <a:rPr lang="en-US" sz="2400" err="1">
                <a:ea typeface="+mn-lt"/>
                <a:cs typeface="+mn-lt"/>
              </a:rPr>
              <a:t>SimpleReservationSystem</a:t>
            </a:r>
            <a:r>
              <a:rPr lang="en-US" sz="2400" dirty="0">
                <a:ea typeface="+mn-lt"/>
                <a:cs typeface="+mn-lt"/>
              </a:rPr>
              <a:t> implements the </a:t>
            </a:r>
            <a:r>
              <a:rPr lang="en-US" sz="2400" err="1">
                <a:ea typeface="+mn-lt"/>
                <a:cs typeface="+mn-lt"/>
              </a:rPr>
              <a:t>ReservationSystem</a:t>
            </a:r>
            <a:r>
              <a:rPr lang="en-US" sz="2400" dirty="0">
                <a:ea typeface="+mn-lt"/>
                <a:cs typeface="+mn-lt"/>
              </a:rPr>
              <a:t> interface and calculates reservation prices, utilizing exception handling.</a:t>
            </a:r>
            <a:endParaRPr lang="en-US" sz="2400" dirty="0"/>
          </a:p>
          <a:p>
            <a:r>
              <a:rPr lang="en-US" sz="2400" dirty="0">
                <a:ea typeface="+mn-lt"/>
                <a:cs typeface="+mn-lt"/>
              </a:rPr>
              <a:t>The </a:t>
            </a:r>
            <a:r>
              <a:rPr lang="en-US" sz="2400" err="1">
                <a:ea typeface="+mn-lt"/>
                <a:cs typeface="+mn-lt"/>
              </a:rPr>
              <a:t>calculatePrice</a:t>
            </a:r>
            <a:r>
              <a:rPr lang="en-US" sz="2400" dirty="0">
                <a:ea typeface="+mn-lt"/>
                <a:cs typeface="+mn-lt"/>
              </a:rPr>
              <a:t> method throws </a:t>
            </a:r>
            <a:r>
              <a:rPr lang="en-US" sz="2400" err="1">
                <a:ea typeface="+mn-lt"/>
                <a:cs typeface="+mn-lt"/>
              </a:rPr>
              <a:t>NotEnoughSeatsException</a:t>
            </a:r>
            <a:r>
              <a:rPr lang="en-US" sz="2400" dirty="0">
                <a:ea typeface="+mn-lt"/>
                <a:cs typeface="+mn-lt"/>
              </a:rPr>
              <a:t> if there are fewer available seats than the number of travelers.</a:t>
            </a:r>
            <a:endParaRPr lang="en-US" sz="2400" dirty="0"/>
          </a:p>
          <a:p>
            <a:r>
              <a:rPr lang="en-US" sz="2400" dirty="0">
                <a:ea typeface="+mn-lt"/>
                <a:cs typeface="+mn-lt"/>
              </a:rPr>
              <a:t>The UI part of the code captures user input and uses try-catch to handle </a:t>
            </a:r>
            <a:r>
              <a:rPr lang="en-US" sz="2400" err="1">
                <a:ea typeface="+mn-lt"/>
                <a:cs typeface="+mn-lt"/>
              </a:rPr>
              <a:t>NotEnoughSeatsException</a:t>
            </a:r>
            <a:r>
              <a:rPr lang="en-US" sz="2400" dirty="0">
                <a:ea typeface="+mn-lt"/>
                <a:cs typeface="+mn-lt"/>
              </a:rPr>
              <a:t>, providing error messages for users.</a:t>
            </a:r>
            <a:endParaRPr lang="en-US" sz="2400" dirty="0"/>
          </a:p>
          <a:p>
            <a:r>
              <a:rPr lang="en-US" sz="2400" dirty="0">
                <a:ea typeface="+mn-lt"/>
                <a:cs typeface="+mn-lt"/>
              </a:rPr>
              <a:t>Exception handling ensures smooth application operation and user guidance when seat availability issues arise during reservation.</a:t>
            </a:r>
            <a:endParaRPr lang="en-US" sz="2400" dirty="0"/>
          </a:p>
          <a:p>
            <a:endParaRPr lang="en-US"/>
          </a:p>
        </p:txBody>
      </p:sp>
      <p:sp>
        <p:nvSpPr>
          <p:cNvPr id="26" name="Rectangle 25">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218386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3</TotalTime>
  <Words>806</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Schoolbook</vt:lpstr>
      <vt:lpstr>Sylfaen</vt:lpstr>
      <vt:lpstr>Times New Roman</vt:lpstr>
      <vt:lpstr>Wingdings 2</vt:lpstr>
      <vt:lpstr>View</vt:lpstr>
      <vt:lpstr>Airlines Reservation System    SUBMITTED TO Department of Computer Science &amp; Engineering  by  Tarushi Tiwary, 220905171, 24 Chiranth Reddy, 220905185, 26 Saiswasthik S, 220905021, 4 Bradley G, 220905091, 12 III Semester, CB Section</vt:lpstr>
      <vt:lpstr>INTRODUCTION</vt:lpstr>
      <vt:lpstr>METHODOLOGY</vt:lpstr>
      <vt:lpstr>Object-Oriented Programming (OOP) Principles</vt:lpstr>
      <vt:lpstr>2. JavaFX Integration </vt:lpstr>
      <vt:lpstr>3. Reservation System Implementation</vt:lpstr>
      <vt:lpstr>4. Code Organization with Packages</vt:lpstr>
      <vt:lpstr>5. Usage of Generics</vt:lpstr>
      <vt:lpstr>6. Exception Handling</vt:lpstr>
      <vt:lpstr>CONCLUSIONS AND FUTURE ENHACEMENTS</vt:lpstr>
      <vt:lpstr>Future Enhancements</vt:lpstr>
      <vt:lpstr>Input And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Bradley Glasfurd</cp:lastModifiedBy>
  <cp:revision>40</cp:revision>
  <dcterms:created xsi:type="dcterms:W3CDTF">2023-11-06T16:05:14Z</dcterms:created>
  <dcterms:modified xsi:type="dcterms:W3CDTF">2023-11-07T04:04:20Z</dcterms:modified>
</cp:coreProperties>
</file>