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78F85-0948-4E6C-96A1-D76CF6C14C92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D6D83D-28D7-4FBF-8215-C5FBEF14F473}" type="pres">
      <dgm:prSet presAssocID="{6FC78F85-0948-4E6C-96A1-D76CF6C14C9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</dgm:ptLst>
  <dgm:cxnLst>
    <dgm:cxn modelId="{1C9E1ACC-A093-4A69-A9D6-D5B137AA90CF}" type="presOf" srcId="{6FC78F85-0948-4E6C-96A1-D76CF6C14C92}" destId="{B6D6D83D-28D7-4FBF-8215-C5FBEF14F473}" srcOrd="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C78F85-0948-4E6C-96A1-D76CF6C14C92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D6D83D-28D7-4FBF-8215-C5FBEF14F473}" type="pres">
      <dgm:prSet presAssocID="{6FC78F85-0948-4E6C-96A1-D76CF6C14C9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</dgm:ptLst>
  <dgm:cxnLst>
    <dgm:cxn modelId="{1C9E1ACC-A093-4A69-A9D6-D5B137AA90CF}" type="presOf" srcId="{6FC78F85-0948-4E6C-96A1-D76CF6C14C92}" destId="{B6D6D83D-28D7-4FBF-8215-C5FBEF14F473}" srcOrd="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C78F85-0948-4E6C-96A1-D76CF6C14C92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D6D83D-28D7-4FBF-8215-C5FBEF14F473}" type="pres">
      <dgm:prSet presAssocID="{6FC78F85-0948-4E6C-96A1-D76CF6C14C9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</dgm:ptLst>
  <dgm:cxnLst>
    <dgm:cxn modelId="{1C9E1ACC-A093-4A69-A9D6-D5B137AA90CF}" type="presOf" srcId="{6FC78F85-0948-4E6C-96A1-D76CF6C14C92}" destId="{B6D6D83D-28D7-4FBF-8215-C5FBEF14F473}" srcOrd="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6D56-AA67-42B9-8BBE-F4F1EBA3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A9BC2-6E43-4A6F-A7F4-119D423C9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DFF5-6170-4561-A362-EAB49C3F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3B06-F378-4831-93B5-72EB9115BD1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CF69-EEE7-4838-8B92-0FF5631B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EA081-8586-4054-9241-97C64E12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58CE-6FDF-47A4-ABE7-04765F50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3FD2-48E4-4506-AFE7-A58B6945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56597-D5B4-4CE3-8B53-8AC6F13AE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3778-69C8-48C3-B352-60D07FBB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3B06-F378-4831-93B5-72EB9115BD1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6929-D031-40A1-A5B4-6E820981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23FF-0E94-4145-A4FC-26D75D22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58CE-6FDF-47A4-ABE7-04765F50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60066-F83B-448A-9B7A-1A44C30C1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89115-54B4-44EA-8AF6-8317C9633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CA2D5-0909-43EC-8E1B-AC2A6988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3B06-F378-4831-93B5-72EB9115BD1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65B36-CC13-46B2-BFC7-3534AE02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120A1-9772-4829-A204-B54434B9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58CE-6FDF-47A4-ABE7-04765F50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57EC-0548-4939-8621-0302147D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B864-D2B1-4894-B56C-88C2B81A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2D2F-F30A-4153-A2A1-E971CC54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3B06-F378-4831-93B5-72EB9115BD1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1E1BC-54C5-405A-9728-9CD0B0B7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656F-1D5A-4DA7-8C17-7CB86464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58CE-6FDF-47A4-ABE7-04765F50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2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97C1-C29E-469B-A287-CE7F7E45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7AF8-A765-466C-B661-A8053392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22BF-EE2C-41AE-B3CA-7607C27E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3B06-F378-4831-93B5-72EB9115BD1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4E84-E056-40FB-AEA4-BEBD5888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56DB-3CFD-4F50-A470-48BE7549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58CE-6FDF-47A4-ABE7-04765F50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567E-2780-4D6F-A6CA-975E8F6E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D8A5-10F9-4898-BC34-1E526A20A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77234-CE27-44A6-A85B-C0273A19B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C4-032C-4912-AE59-9C226D38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3B06-F378-4831-93B5-72EB9115BD1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4B8B3-9578-4AE6-A6A4-6C0E8C50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DBADF-3201-433F-BE26-44507685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58CE-6FDF-47A4-ABE7-04765F50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E476-21F4-43BE-849B-8DEA04D7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3920F-CC05-43A5-AF42-EBE70BE1A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78C5B-0BF8-46CE-B7C0-BF5F5C8BD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DA5D8-2F80-4D62-9439-0747AEA5A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471FB-B89A-4A10-B5D3-A5F592C30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F4E93-37FB-4E2D-B089-9DFF4336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3B06-F378-4831-93B5-72EB9115BD1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4977E-E5F9-447A-9F4A-052521FF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CF9A0-BF21-4930-8E4C-8389F402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58CE-6FDF-47A4-ABE7-04765F50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5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A92B-EFEA-4386-88FC-7E508098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A752D-0722-4B02-9B5E-412C1F93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3B06-F378-4831-93B5-72EB9115BD1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EE815-12F1-40CA-97D8-C15869A2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2B486-64FF-498C-952F-6BC54398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58CE-6FDF-47A4-ABE7-04765F50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6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44943-76B7-4BA4-9E19-CA17EEF0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3B06-F378-4831-93B5-72EB9115BD1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7D414-1E3B-43F0-8137-C0D6B3B0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0F7A-3AAF-4E20-B077-88BDB248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58CE-6FDF-47A4-ABE7-04765F50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507D-4A8F-4CC7-8DAF-EAFCEC5B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80BB-A204-46E7-ACA2-EAB21E6D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1897B-A762-4D25-9C51-B015BF82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69D0-F230-476B-9EE9-A504328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3B06-F378-4831-93B5-72EB9115BD1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41C00-8EA4-466F-88F9-D37EABAA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F622C-BCBF-4B5A-896A-95C16C99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58CE-6FDF-47A4-ABE7-04765F50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6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52F4-EA19-4171-A05D-924271F3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50481-265F-43AA-9A43-687E07596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F438E-804B-4864-8291-34E6C603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D1AAB-1D85-44AE-8196-89199FBC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3B06-F378-4831-93B5-72EB9115BD1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058A4-1032-41EC-9DB9-CBF43774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D9CC6-91C0-42C4-9737-08775DC5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58CE-6FDF-47A4-ABE7-04765F50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999B0-9E0C-4A8A-AB9C-CAFBDFB1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1DE9C-41D2-4D86-8513-976A176D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0E92-EAB4-42BE-9966-88B579191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73B06-F378-4831-93B5-72EB9115BD1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45A12-EB67-4F28-86EF-DC1734C0A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38CD-C68D-434B-9861-107F3F0E8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58CE-6FDF-47A4-ABE7-04765F50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D04D-208B-47CF-9F1B-4AF459A2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r>
              <a:rPr lang="en-US" dirty="0"/>
              <a:t>Weather Conditions - view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3E74C-C5F4-47ED-A68D-31AF68443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637" y="2162969"/>
            <a:ext cx="7324725" cy="36766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1F3989-20E8-4CD2-83C8-529D1AA10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5031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E35D56A-6DEB-4584-A13B-33ED819E4854}"/>
              </a:ext>
            </a:extLst>
          </p:cNvPr>
          <p:cNvSpPr/>
          <p:nvPr/>
        </p:nvSpPr>
        <p:spPr>
          <a:xfrm>
            <a:off x="5578679" y="4781725"/>
            <a:ext cx="369115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8E16DA-2C42-4F30-BE66-508128029984}"/>
              </a:ext>
            </a:extLst>
          </p:cNvPr>
          <p:cNvSpPr/>
          <p:nvPr/>
        </p:nvSpPr>
        <p:spPr>
          <a:xfrm>
            <a:off x="3338818" y="3951215"/>
            <a:ext cx="184558" cy="192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888218-CDB5-4D6A-9353-B82D581D1119}"/>
              </a:ext>
            </a:extLst>
          </p:cNvPr>
          <p:cNvSpPr/>
          <p:nvPr/>
        </p:nvSpPr>
        <p:spPr>
          <a:xfrm>
            <a:off x="7071919" y="3429000"/>
            <a:ext cx="310393" cy="20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CCF09-576F-49CC-8600-A880AF620DED}"/>
              </a:ext>
            </a:extLst>
          </p:cNvPr>
          <p:cNvSpPr txBox="1"/>
          <p:nvPr/>
        </p:nvSpPr>
        <p:spPr>
          <a:xfrm>
            <a:off x="190689" y="2800965"/>
            <a:ext cx="3030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</a:t>
            </a:r>
          </a:p>
          <a:p>
            <a:r>
              <a:rPr lang="en-US" dirty="0"/>
              <a:t>	Geographic Location</a:t>
            </a:r>
          </a:p>
          <a:p>
            <a:r>
              <a:rPr lang="en-US" dirty="0"/>
              <a:t>	Weather Type</a:t>
            </a:r>
          </a:p>
          <a:p>
            <a:r>
              <a:rPr lang="en-US" dirty="0"/>
              <a:t>	Severity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2BD88-779C-4EAE-A93E-E1271A9F11AA}"/>
              </a:ext>
            </a:extLst>
          </p:cNvPr>
          <p:cNvSpPr txBox="1"/>
          <p:nvPr/>
        </p:nvSpPr>
        <p:spPr>
          <a:xfrm>
            <a:off x="7306517" y="3207550"/>
            <a:ext cx="153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</a:t>
            </a:r>
          </a:p>
          <a:p>
            <a:r>
              <a:rPr lang="en-US" dirty="0"/>
              <a:t>Duration/Date</a:t>
            </a:r>
          </a:p>
        </p:txBody>
      </p:sp>
    </p:spTree>
    <p:extLst>
      <p:ext uri="{BB962C8B-B14F-4D97-AF65-F5344CB8AC3E}">
        <p14:creationId xmlns:p14="http://schemas.microsoft.com/office/powerpoint/2010/main" val="385751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D04D-208B-47CF-9F1B-4AF459A2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r>
              <a:rPr lang="en-US" dirty="0"/>
              <a:t>Weather events - view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3E74C-C5F4-47ED-A68D-31AF68443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637" y="2162969"/>
            <a:ext cx="7324725" cy="36766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1F3989-20E8-4CD2-83C8-529D1AA10BC1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E35D56A-6DEB-4584-A13B-33ED819E4854}"/>
              </a:ext>
            </a:extLst>
          </p:cNvPr>
          <p:cNvSpPr/>
          <p:nvPr/>
        </p:nvSpPr>
        <p:spPr>
          <a:xfrm>
            <a:off x="5578679" y="4781725"/>
            <a:ext cx="369115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8E16DA-2C42-4F30-BE66-508128029984}"/>
              </a:ext>
            </a:extLst>
          </p:cNvPr>
          <p:cNvSpPr/>
          <p:nvPr/>
        </p:nvSpPr>
        <p:spPr>
          <a:xfrm>
            <a:off x="3338818" y="3951215"/>
            <a:ext cx="184558" cy="192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888218-CDB5-4D6A-9353-B82D581D1119}"/>
              </a:ext>
            </a:extLst>
          </p:cNvPr>
          <p:cNvSpPr/>
          <p:nvPr/>
        </p:nvSpPr>
        <p:spPr>
          <a:xfrm>
            <a:off x="7071919" y="3429000"/>
            <a:ext cx="310393" cy="20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CCF09-576F-49CC-8600-A880AF620DED}"/>
              </a:ext>
            </a:extLst>
          </p:cNvPr>
          <p:cNvSpPr txBox="1"/>
          <p:nvPr/>
        </p:nvSpPr>
        <p:spPr>
          <a:xfrm>
            <a:off x="190689" y="2800965"/>
            <a:ext cx="2539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</a:t>
            </a:r>
          </a:p>
          <a:p>
            <a:r>
              <a:rPr lang="en-US" dirty="0"/>
              <a:t>	W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eather Count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2BD88-779C-4EAE-A93E-E1271A9F11AA}"/>
              </a:ext>
            </a:extLst>
          </p:cNvPr>
          <p:cNvSpPr txBox="1"/>
          <p:nvPr/>
        </p:nvSpPr>
        <p:spPr>
          <a:xfrm>
            <a:off x="7306517" y="3207550"/>
            <a:ext cx="153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</a:t>
            </a:r>
          </a:p>
          <a:p>
            <a:r>
              <a:rPr lang="en-US" dirty="0"/>
              <a:t>Duration/Date</a:t>
            </a:r>
          </a:p>
        </p:txBody>
      </p:sp>
    </p:spTree>
    <p:extLst>
      <p:ext uri="{BB962C8B-B14F-4D97-AF65-F5344CB8AC3E}">
        <p14:creationId xmlns:p14="http://schemas.microsoft.com/office/powerpoint/2010/main" val="184648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D04D-208B-47CF-9F1B-4AF459A2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r>
              <a:rPr lang="en-US" dirty="0"/>
              <a:t>Flight delays - view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3E74C-C5F4-47ED-A68D-31AF68443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637" y="2162969"/>
            <a:ext cx="7324725" cy="36766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1F3989-20E8-4CD2-83C8-529D1AA10BC1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E35D56A-6DEB-4584-A13B-33ED819E4854}"/>
              </a:ext>
            </a:extLst>
          </p:cNvPr>
          <p:cNvSpPr/>
          <p:nvPr/>
        </p:nvSpPr>
        <p:spPr>
          <a:xfrm>
            <a:off x="5578679" y="4781725"/>
            <a:ext cx="369115" cy="14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8E16DA-2C42-4F30-BE66-508128029984}"/>
              </a:ext>
            </a:extLst>
          </p:cNvPr>
          <p:cNvSpPr/>
          <p:nvPr/>
        </p:nvSpPr>
        <p:spPr>
          <a:xfrm>
            <a:off x="3338818" y="3951215"/>
            <a:ext cx="184558" cy="192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888218-CDB5-4D6A-9353-B82D581D1119}"/>
              </a:ext>
            </a:extLst>
          </p:cNvPr>
          <p:cNvSpPr/>
          <p:nvPr/>
        </p:nvSpPr>
        <p:spPr>
          <a:xfrm>
            <a:off x="7071919" y="3429000"/>
            <a:ext cx="310393" cy="20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CCF09-576F-49CC-8600-A880AF620DED}"/>
              </a:ext>
            </a:extLst>
          </p:cNvPr>
          <p:cNvSpPr txBox="1"/>
          <p:nvPr/>
        </p:nvSpPr>
        <p:spPr>
          <a:xfrm>
            <a:off x="190689" y="2800965"/>
            <a:ext cx="24190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</a:t>
            </a:r>
          </a:p>
          <a:p>
            <a:r>
              <a:rPr lang="en-US" dirty="0"/>
              <a:t>	Airports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Weather Type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Severity</a:t>
            </a:r>
          </a:p>
          <a:p>
            <a:r>
              <a:rPr lang="en-US" dirty="0"/>
              <a:t>Flight delays</a:t>
            </a:r>
          </a:p>
          <a:p>
            <a:r>
              <a:rPr lang="en-US" dirty="0"/>
              <a:t>Flight Cancelled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2BD88-779C-4EAE-A93E-E1271A9F11AA}"/>
              </a:ext>
            </a:extLst>
          </p:cNvPr>
          <p:cNvSpPr txBox="1"/>
          <p:nvPr/>
        </p:nvSpPr>
        <p:spPr>
          <a:xfrm>
            <a:off x="7306517" y="3207550"/>
            <a:ext cx="153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</a:t>
            </a:r>
          </a:p>
          <a:p>
            <a:r>
              <a:rPr lang="en-US" dirty="0"/>
              <a:t>Duration/Date</a:t>
            </a:r>
          </a:p>
        </p:txBody>
      </p:sp>
    </p:spTree>
    <p:extLst>
      <p:ext uri="{BB962C8B-B14F-4D97-AF65-F5344CB8AC3E}">
        <p14:creationId xmlns:p14="http://schemas.microsoft.com/office/powerpoint/2010/main" val="111792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Weather Conditions - view 1</vt:lpstr>
      <vt:lpstr>Weather events - view 2</vt:lpstr>
      <vt:lpstr>Flight delays - view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G</dc:creator>
  <cp:lastModifiedBy>B G</cp:lastModifiedBy>
  <cp:revision>4</cp:revision>
  <dcterms:created xsi:type="dcterms:W3CDTF">2020-09-01T03:01:26Z</dcterms:created>
  <dcterms:modified xsi:type="dcterms:W3CDTF">2020-09-01T03:31:20Z</dcterms:modified>
</cp:coreProperties>
</file>