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>
      <p:cViewPr varScale="1">
        <p:scale>
          <a:sx n="101" d="100"/>
          <a:sy n="10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658D-5215-68EF-E2E9-37663D833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BEC6C-3075-5ECE-D67B-ECA6D53A7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2800-9A1F-4BC9-3691-927F680C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6ED5-D1F4-104C-9CE2-E855B2F55026}" type="datetimeFigureOut">
              <a:rPr lang="en-RU" smtClean="0"/>
              <a:t>18.09.2023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1331-D296-AAE8-D058-2888082E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76823-7DA1-C4F3-97E3-33D59487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EB9D-535C-C646-85C9-0294554EF4C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6776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5C58-9FB0-DFDA-A38E-6A42F129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02F89-5A38-2FE4-7761-0CAAFB564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04FA-475B-EA9C-B182-5911F547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6ED5-D1F4-104C-9CE2-E855B2F55026}" type="datetimeFigureOut">
              <a:rPr lang="en-RU" smtClean="0"/>
              <a:t>18.09.2023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BBBF-DF6E-4592-D6BB-90B16EAF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10EA-1AAB-9630-D4D2-53DD23DE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EB9D-535C-C646-85C9-0294554EF4C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72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9AD7C-A7CB-16D9-C7AE-F56BA3AF4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EFE80-A8FC-F4A5-3240-5D6A614DE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9765-EB80-D09D-6749-90A850F8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6ED5-D1F4-104C-9CE2-E855B2F55026}" type="datetimeFigureOut">
              <a:rPr lang="en-RU" smtClean="0"/>
              <a:t>18.09.2023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3F49-AE1C-6B20-835D-A56B7A21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D8B8-52CA-02B5-9874-D6C42E28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EB9D-535C-C646-85C9-0294554EF4C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933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CFD4-4119-A05C-0355-D8A5BCE0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BB47-5676-224E-BAC9-DFFC6A7A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4DBF-C721-ED8B-8FE4-BC46725E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6ED5-D1F4-104C-9CE2-E855B2F55026}" type="datetimeFigureOut">
              <a:rPr lang="en-RU" smtClean="0"/>
              <a:t>18.09.2023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921A-9F29-FD0D-F97E-BDADEF1E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09B4-31C6-6E4A-B8C7-BF5E84CD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EB9D-535C-C646-85C9-0294554EF4C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4165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5E79-6135-502B-7328-70CE537A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1BAD-ACB5-6C50-9F95-B47AA145F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C4C85-415C-1584-BD99-9ACF2FD0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6ED5-D1F4-104C-9CE2-E855B2F55026}" type="datetimeFigureOut">
              <a:rPr lang="en-RU" smtClean="0"/>
              <a:t>18.09.2023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9427-6C98-2DFB-D45A-DC364E57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6C814-625F-4E21-99CA-8E10D510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EB9D-535C-C646-85C9-0294554EF4C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7151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489E-1DB8-1FB9-18AE-2C969A92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C166-1503-7122-1016-BD1296C6A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608E8-DCF3-55ED-CC79-03EF69E2B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04A7E-DB6B-9D5D-DD25-20B3534B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6ED5-D1F4-104C-9CE2-E855B2F55026}" type="datetimeFigureOut">
              <a:rPr lang="en-RU" smtClean="0"/>
              <a:t>18.09.2023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322DB-D26F-4D50-59F0-5A66B93B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92CC0-5FF2-8695-7C97-572B9F29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EB9D-535C-C646-85C9-0294554EF4C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389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8A00-1FAD-B4A2-5CD5-6533AE18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40DED-FD22-C33C-AC6F-FD2E4573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E0942-C952-F074-CF4E-696189675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8F472-83A6-05F8-F53F-3A8F84D5C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8D3A5-2BD6-DAD7-A3A4-A32C4F71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39C82-FE02-9CAA-AD20-0AFF19E6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6ED5-D1F4-104C-9CE2-E855B2F55026}" type="datetimeFigureOut">
              <a:rPr lang="en-RU" smtClean="0"/>
              <a:t>18.09.2023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88559-BB7A-6B36-617F-191D921D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3D87D-CAD8-67AA-F283-34AE4AE7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EB9D-535C-C646-85C9-0294554EF4C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09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46FE-6ABD-64CD-DAAF-6BAF58B9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705C0-3509-1CC4-4650-A3CD13E1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6ED5-D1F4-104C-9CE2-E855B2F55026}" type="datetimeFigureOut">
              <a:rPr lang="en-RU" smtClean="0"/>
              <a:t>18.09.2023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24FFD-4362-BBDF-39DA-6ADFD84F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FAD2E-92FC-7639-7C86-6B14900F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EB9D-535C-C646-85C9-0294554EF4C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2448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53259-4C00-5180-9454-4FDC0BCB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6ED5-D1F4-104C-9CE2-E855B2F55026}" type="datetimeFigureOut">
              <a:rPr lang="en-RU" smtClean="0"/>
              <a:t>18.09.2023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A3D07-27E8-7388-BD3B-6583C73A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CE21B-BC0C-4A6B-50FE-00BBC8D6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EB9D-535C-C646-85C9-0294554EF4C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87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DD81-1C8C-378A-1B0F-47BAE6B6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7247-EB64-255F-DE99-C8CAD8E3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E679D-88E2-2E51-0D8A-F883F5A94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DD8B-3187-14BB-3C9A-B06FA863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6ED5-D1F4-104C-9CE2-E855B2F55026}" type="datetimeFigureOut">
              <a:rPr lang="en-RU" smtClean="0"/>
              <a:t>18.09.2023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535BB-768C-312B-305B-B81A2F13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E9F85-50DF-C9F3-83E0-7300608D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EB9D-535C-C646-85C9-0294554EF4C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8807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5278-76F8-9DEE-3E17-D06E5AB1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2955F-06BD-AB4D-1F1F-5E2C7418C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C97B8-5F31-D26A-0061-9C1DA6E1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5929D-7951-D851-8C10-2E7546A3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6ED5-D1F4-104C-9CE2-E855B2F55026}" type="datetimeFigureOut">
              <a:rPr lang="en-RU" smtClean="0"/>
              <a:t>18.09.2023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16677-45E2-B8C0-E6A9-E0CB00A3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0C442-3BA1-1E56-6BE7-AF1DB75D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EB9D-535C-C646-85C9-0294554EF4C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3807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DD661-A14D-0ECF-B051-50190EDE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ECC1D-8DB6-C4EC-9353-D923694B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D759-9893-05AF-D625-939256301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6ED5-D1F4-104C-9CE2-E855B2F55026}" type="datetimeFigureOut">
              <a:rPr lang="en-RU" smtClean="0"/>
              <a:t>18.09.2023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489E-DD8F-3FD7-90FC-06B95CB7D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C65B4-9D56-44AA-948D-078315BBF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EB9D-535C-C646-85C9-0294554EF4C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0677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954C6D-8101-6FFA-218B-F77F09AA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84"/>
          <a:stretch/>
        </p:blipFill>
        <p:spPr>
          <a:xfrm>
            <a:off x="117219" y="1205552"/>
            <a:ext cx="5877181" cy="4446895"/>
          </a:xfrm>
          <a:prstGeom prst="rect">
            <a:avLst/>
          </a:prstGeom>
        </p:spPr>
      </p:pic>
      <p:pic>
        <p:nvPicPr>
          <p:cNvPr id="7" name="Picture 6" descr="A screenshot of a store&#10;&#10;Description automatically generated">
            <a:extLst>
              <a:ext uri="{FF2B5EF4-FFF2-40B4-BE49-F238E27FC236}">
                <a16:creationId xmlns:a16="http://schemas.microsoft.com/office/drawing/2014/main" id="{D6FA9E24-17B9-0A7C-CFF4-80C20606D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94"/>
          <a:stretch/>
        </p:blipFill>
        <p:spPr>
          <a:xfrm>
            <a:off x="6096000" y="1205552"/>
            <a:ext cx="5978781" cy="4578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4B5DF7-3D73-194B-13DD-5E2CDEED938F}"/>
              </a:ext>
            </a:extLst>
          </p:cNvPr>
          <p:cNvSpPr txBox="1"/>
          <p:nvPr/>
        </p:nvSpPr>
        <p:spPr>
          <a:xfrm>
            <a:off x="2452914" y="71120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1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52276-BA24-3487-F2B0-E4F0C117B447}"/>
              </a:ext>
            </a:extLst>
          </p:cNvPr>
          <p:cNvSpPr txBox="1"/>
          <p:nvPr/>
        </p:nvSpPr>
        <p:spPr>
          <a:xfrm>
            <a:off x="8686799" y="71120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2</a:t>
            </a:r>
            <a:endParaRPr lang="en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0D1FDE-C1F4-1216-A821-72BB7CC3946C}"/>
              </a:ext>
            </a:extLst>
          </p:cNvPr>
          <p:cNvSpPr/>
          <p:nvPr/>
        </p:nvSpPr>
        <p:spPr>
          <a:xfrm>
            <a:off x="15618" y="2090058"/>
            <a:ext cx="1798667" cy="3562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B50BB-3C92-88BC-C477-0EF1F97FDD9A}"/>
              </a:ext>
            </a:extLst>
          </p:cNvPr>
          <p:cNvSpPr/>
          <p:nvPr/>
        </p:nvSpPr>
        <p:spPr>
          <a:xfrm>
            <a:off x="6081485" y="2090058"/>
            <a:ext cx="1798667" cy="3562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1BA715-F8C0-EE90-C430-06DC64E7F3D7}"/>
              </a:ext>
            </a:extLst>
          </p:cNvPr>
          <p:cNvCxnSpPr/>
          <p:nvPr/>
        </p:nvCxnSpPr>
        <p:spPr>
          <a:xfrm>
            <a:off x="1915885" y="3670300"/>
            <a:ext cx="39896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Екатерина Боголепова</dc:creator>
  <cp:lastModifiedBy>Екатерина Боголепова</cp:lastModifiedBy>
  <cp:revision>1</cp:revision>
  <dcterms:created xsi:type="dcterms:W3CDTF">2023-09-18T09:27:06Z</dcterms:created>
  <dcterms:modified xsi:type="dcterms:W3CDTF">2023-09-18T09:28:47Z</dcterms:modified>
</cp:coreProperties>
</file>