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5"/>
  </p:notesMasterIdLst>
  <p:handoutMasterIdLst>
    <p:handoutMasterId r:id="rId26"/>
  </p:handoutMasterIdLst>
  <p:sldIdLst>
    <p:sldId id="3825" r:id="rId5"/>
    <p:sldId id="3858" r:id="rId6"/>
    <p:sldId id="3828" r:id="rId7"/>
    <p:sldId id="3860" r:id="rId8"/>
    <p:sldId id="3857" r:id="rId9"/>
    <p:sldId id="3861" r:id="rId10"/>
    <p:sldId id="3840" r:id="rId11"/>
    <p:sldId id="3863" r:id="rId12"/>
    <p:sldId id="3864" r:id="rId13"/>
    <p:sldId id="3865" r:id="rId14"/>
    <p:sldId id="3866" r:id="rId15"/>
    <p:sldId id="3867" r:id="rId16"/>
    <p:sldId id="3838" r:id="rId17"/>
    <p:sldId id="3868" r:id="rId18"/>
    <p:sldId id="3872" r:id="rId19"/>
    <p:sldId id="3873" r:id="rId20"/>
    <p:sldId id="3869" r:id="rId21"/>
    <p:sldId id="3870" r:id="rId22"/>
    <p:sldId id="3839" r:id="rId23"/>
    <p:sldId id="3859" r:id="rId24"/>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E91F0"/>
    <a:srgbClr val="E1EFD8"/>
    <a:srgbClr val="A4B3B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D64D4-1790-4465-965A-1A02375704DD}" v="44" dt="2025-01-22T16:50:00.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15" autoAdjust="0"/>
  </p:normalViewPr>
  <p:slideViewPr>
    <p:cSldViewPr snapToGrid="0">
      <p:cViewPr varScale="1">
        <p:scale>
          <a:sx n="88" d="100"/>
          <a:sy n="88" d="100"/>
        </p:scale>
        <p:origin x="1470" y="306"/>
      </p:cViewPr>
      <p:guideLst>
        <p:guide orient="horz" pos="1200"/>
        <p:guide orient="horz" pos="3408"/>
        <p:guide pos="6936"/>
        <p:guide pos="744"/>
      </p:guideLst>
    </p:cSldViewPr>
  </p:slideViewPr>
  <p:notesTextViewPr>
    <p:cViewPr>
      <p:scale>
        <a:sx n="91" d="100"/>
        <a:sy n="91" d="100"/>
      </p:scale>
      <p:origin x="0" y="0"/>
    </p:cViewPr>
  </p:notesTextViewPr>
  <p:notesViewPr>
    <p:cSldViewPr snapToGrid="0">
      <p:cViewPr varScale="1">
        <p:scale>
          <a:sx n="88" d="100"/>
          <a:sy n="88"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範耘 陳" userId="0cb45449ee2416c7" providerId="LiveId" clId="{0C1D64D4-1790-4465-965A-1A02375704DD}"/>
    <pc:docChg chg="undo custSel addSld delSld modSld">
      <pc:chgData name="範耘 陳" userId="0cb45449ee2416c7" providerId="LiveId" clId="{0C1D64D4-1790-4465-965A-1A02375704DD}" dt="2025-01-22T16:53:37.395" v="3391" actId="20577"/>
      <pc:docMkLst>
        <pc:docMk/>
      </pc:docMkLst>
      <pc:sldChg chg="modNotesTx">
        <pc:chgData name="範耘 陳" userId="0cb45449ee2416c7" providerId="LiveId" clId="{0C1D64D4-1790-4465-965A-1A02375704DD}" dt="2025-01-19T08:16:18.376" v="640"/>
        <pc:sldMkLst>
          <pc:docMk/>
          <pc:sldMk cId="800962904" sldId="3825"/>
        </pc:sldMkLst>
      </pc:sldChg>
      <pc:sldChg chg="modSp mod modNotesTx">
        <pc:chgData name="範耘 陳" userId="0cb45449ee2416c7" providerId="LiveId" clId="{0C1D64D4-1790-4465-965A-1A02375704DD}" dt="2025-01-19T08:05:40.544" v="527" actId="20577"/>
        <pc:sldMkLst>
          <pc:docMk/>
          <pc:sldMk cId="1933256031" sldId="3859"/>
        </pc:sldMkLst>
        <pc:spChg chg="mod">
          <ac:chgData name="範耘 陳" userId="0cb45449ee2416c7" providerId="LiveId" clId="{0C1D64D4-1790-4465-965A-1A02375704DD}" dt="2025-01-19T08:04:35.126" v="513"/>
          <ac:spMkLst>
            <pc:docMk/>
            <pc:sldMk cId="1933256031" sldId="3859"/>
            <ac:spMk id="8" creationId="{B0A5867A-5F7E-BAE6-D0AB-961E64B79CDC}"/>
          </ac:spMkLst>
        </pc:spChg>
      </pc:sldChg>
      <pc:sldChg chg="addSp delSp modSp mod modNotesTx">
        <pc:chgData name="範耘 陳" userId="0cb45449ee2416c7" providerId="LiveId" clId="{0C1D64D4-1790-4465-965A-1A02375704DD}" dt="2025-01-22T14:41:21.137" v="1171" actId="20577"/>
        <pc:sldMkLst>
          <pc:docMk/>
          <pc:sldMk cId="1896893277" sldId="3860"/>
        </pc:sldMkLst>
        <pc:spChg chg="add mod">
          <ac:chgData name="範耘 陳" userId="0cb45449ee2416c7" providerId="LiveId" clId="{0C1D64D4-1790-4465-965A-1A02375704DD}" dt="2025-01-19T13:49:52.912" v="653" actId="1076"/>
          <ac:spMkLst>
            <pc:docMk/>
            <pc:sldMk cId="1896893277" sldId="3860"/>
            <ac:spMk id="7" creationId="{460FF9A8-8CFA-68FB-7903-0FBDE4BA669B}"/>
          </ac:spMkLst>
        </pc:spChg>
        <pc:spChg chg="add mod">
          <ac:chgData name="範耘 陳" userId="0cb45449ee2416c7" providerId="LiveId" clId="{0C1D64D4-1790-4465-965A-1A02375704DD}" dt="2025-01-19T13:51:51.103" v="667" actId="1076"/>
          <ac:spMkLst>
            <pc:docMk/>
            <pc:sldMk cId="1896893277" sldId="3860"/>
            <ac:spMk id="9" creationId="{243A8FF7-BCFC-1AA6-D10C-3A1ED4253B54}"/>
          </ac:spMkLst>
        </pc:spChg>
        <pc:spChg chg="add mod">
          <ac:chgData name="範耘 陳" userId="0cb45449ee2416c7" providerId="LiveId" clId="{0C1D64D4-1790-4465-965A-1A02375704DD}" dt="2025-01-19T13:51:07.615" v="664" actId="1076"/>
          <ac:spMkLst>
            <pc:docMk/>
            <pc:sldMk cId="1896893277" sldId="3860"/>
            <ac:spMk id="10" creationId="{297E0767-E841-59CE-F860-1BE1E35F15F9}"/>
          </ac:spMkLst>
        </pc:spChg>
        <pc:spChg chg="add mod">
          <ac:chgData name="範耘 陳" userId="0cb45449ee2416c7" providerId="LiveId" clId="{0C1D64D4-1790-4465-965A-1A02375704DD}" dt="2025-01-22T14:39:10.771" v="1142" actId="1037"/>
          <ac:spMkLst>
            <pc:docMk/>
            <pc:sldMk cId="1896893277" sldId="3860"/>
            <ac:spMk id="12" creationId="{9EF12470-EC1F-7E4C-A7A5-489F9ECCF0E4}"/>
          </ac:spMkLst>
        </pc:spChg>
        <pc:spChg chg="add mod">
          <ac:chgData name="範耘 陳" userId="0cb45449ee2416c7" providerId="LiveId" clId="{0C1D64D4-1790-4465-965A-1A02375704DD}" dt="2025-01-22T14:39:17.898" v="1154" actId="1037"/>
          <ac:spMkLst>
            <pc:docMk/>
            <pc:sldMk cId="1896893277" sldId="3860"/>
            <ac:spMk id="13" creationId="{7F1CF05A-3D95-B11A-4903-6E22C0EBB9DB}"/>
          </ac:spMkLst>
        </pc:spChg>
        <pc:spChg chg="add mod">
          <ac:chgData name="範耘 陳" userId="0cb45449ee2416c7" providerId="LiveId" clId="{0C1D64D4-1790-4465-965A-1A02375704DD}" dt="2025-01-19T13:52:05.837" v="677" actId="1036"/>
          <ac:spMkLst>
            <pc:docMk/>
            <pc:sldMk cId="1896893277" sldId="3860"/>
            <ac:spMk id="14" creationId="{F3C34594-BE48-623F-4718-9A64CE401B6F}"/>
          </ac:spMkLst>
        </pc:spChg>
        <pc:picChg chg="mod">
          <ac:chgData name="範耘 陳" userId="0cb45449ee2416c7" providerId="LiveId" clId="{0C1D64D4-1790-4465-965A-1A02375704DD}" dt="2025-01-19T13:46:13.110" v="647" actId="1035"/>
          <ac:picMkLst>
            <pc:docMk/>
            <pc:sldMk cId="1896893277" sldId="3860"/>
            <ac:picMk id="8" creationId="{B79F5F34-0B9C-A4DD-4839-BC9F024EEA91}"/>
          </ac:picMkLst>
        </pc:picChg>
      </pc:sldChg>
      <pc:sldChg chg="addSp delSp modSp mod modNotesTx">
        <pc:chgData name="範耘 陳" userId="0cb45449ee2416c7" providerId="LiveId" clId="{0C1D64D4-1790-4465-965A-1A02375704DD}" dt="2025-01-22T16:02:41.012" v="2178"/>
        <pc:sldMkLst>
          <pc:docMk/>
          <pc:sldMk cId="2981593194" sldId="3861"/>
        </pc:sldMkLst>
        <pc:spChg chg="mod">
          <ac:chgData name="範耘 陳" userId="0cb45449ee2416c7" providerId="LiveId" clId="{0C1D64D4-1790-4465-965A-1A02375704DD}" dt="2025-01-22T16:02:41.012" v="2178"/>
          <ac:spMkLst>
            <pc:docMk/>
            <pc:sldMk cId="2981593194" sldId="3861"/>
            <ac:spMk id="2" creationId="{BA9BAE00-3BAB-A8A6-5949-74C174A1D6C5}"/>
          </ac:spMkLst>
        </pc:spChg>
        <pc:picChg chg="add mod">
          <ac:chgData name="範耘 陳" userId="0cb45449ee2416c7" providerId="LiveId" clId="{0C1D64D4-1790-4465-965A-1A02375704DD}" dt="2025-01-19T15:24:51.988" v="1038" actId="1076"/>
          <ac:picMkLst>
            <pc:docMk/>
            <pc:sldMk cId="2981593194" sldId="3861"/>
            <ac:picMk id="7" creationId="{28458915-0831-00CE-EDC6-474924252FFB}"/>
          </ac:picMkLst>
        </pc:picChg>
        <pc:picChg chg="mod">
          <ac:chgData name="範耘 陳" userId="0cb45449ee2416c7" providerId="LiveId" clId="{0C1D64D4-1790-4465-965A-1A02375704DD}" dt="2025-01-19T15:24:51.988" v="1038" actId="1076"/>
          <ac:picMkLst>
            <pc:docMk/>
            <pc:sldMk cId="2981593194" sldId="3861"/>
            <ac:picMk id="8" creationId="{639FB093-1799-845E-6F25-C42B2C550FD5}"/>
          </ac:picMkLst>
        </pc:picChg>
        <pc:picChg chg="add del mod">
          <ac:chgData name="範耘 陳" userId="0cb45449ee2416c7" providerId="LiveId" clId="{0C1D64D4-1790-4465-965A-1A02375704DD}" dt="2025-01-19T15:24:52.222" v="1039" actId="478"/>
          <ac:picMkLst>
            <pc:docMk/>
            <pc:sldMk cId="2981593194" sldId="3861"/>
            <ac:picMk id="10" creationId="{A0D0326C-1B37-40DC-E058-520175596558}"/>
          </ac:picMkLst>
        </pc:picChg>
        <pc:picChg chg="add del mod">
          <ac:chgData name="範耘 陳" userId="0cb45449ee2416c7" providerId="LiveId" clId="{0C1D64D4-1790-4465-965A-1A02375704DD}" dt="2025-01-19T15:24:51.988" v="1038" actId="1076"/>
          <ac:picMkLst>
            <pc:docMk/>
            <pc:sldMk cId="2981593194" sldId="3861"/>
            <ac:picMk id="11" creationId="{C0858C15-2474-EEB3-FAA3-C65AA9EE2BC6}"/>
          </ac:picMkLst>
        </pc:picChg>
        <pc:picChg chg="add del mod">
          <ac:chgData name="範耘 陳" userId="0cb45449ee2416c7" providerId="LiveId" clId="{0C1D64D4-1790-4465-965A-1A02375704DD}" dt="2025-01-19T15:24:51.988" v="1038" actId="1076"/>
          <ac:picMkLst>
            <pc:docMk/>
            <pc:sldMk cId="2981593194" sldId="3861"/>
            <ac:picMk id="12" creationId="{576CB11D-8C83-0391-457C-BE76C0B40AD2}"/>
          </ac:picMkLst>
        </pc:picChg>
        <pc:picChg chg="add del mod">
          <ac:chgData name="範耘 陳" userId="0cb45449ee2416c7" providerId="LiveId" clId="{0C1D64D4-1790-4465-965A-1A02375704DD}" dt="2025-01-19T15:24:52.222" v="1039" actId="478"/>
          <ac:picMkLst>
            <pc:docMk/>
            <pc:sldMk cId="2981593194" sldId="3861"/>
            <ac:picMk id="14" creationId="{1527BF3D-8383-1D5D-480E-B10C4FEAFD19}"/>
          </ac:picMkLst>
        </pc:picChg>
        <pc:picChg chg="add del mod">
          <ac:chgData name="範耘 陳" userId="0cb45449ee2416c7" providerId="LiveId" clId="{0C1D64D4-1790-4465-965A-1A02375704DD}" dt="2025-01-19T15:24:52.222" v="1039" actId="478"/>
          <ac:picMkLst>
            <pc:docMk/>
            <pc:sldMk cId="2981593194" sldId="3861"/>
            <ac:picMk id="15" creationId="{6D1BFB84-AB87-B000-EA34-1FF977151500}"/>
          </ac:picMkLst>
        </pc:picChg>
        <pc:picChg chg="add del mod">
          <ac:chgData name="範耘 陳" userId="0cb45449ee2416c7" providerId="LiveId" clId="{0C1D64D4-1790-4465-965A-1A02375704DD}" dt="2025-01-19T15:25:10.175" v="1057" actId="1036"/>
          <ac:picMkLst>
            <pc:docMk/>
            <pc:sldMk cId="2981593194" sldId="3861"/>
            <ac:picMk id="17" creationId="{4B95ADD5-050E-BF6B-2177-ACEB28BBBEB2}"/>
          </ac:picMkLst>
        </pc:picChg>
      </pc:sldChg>
      <pc:sldChg chg="del">
        <pc:chgData name="範耘 陳" userId="0cb45449ee2416c7" providerId="LiveId" clId="{0C1D64D4-1790-4465-965A-1A02375704DD}" dt="2025-01-19T15:25:14.779" v="1058" actId="47"/>
        <pc:sldMkLst>
          <pc:docMk/>
          <pc:sldMk cId="2721476400" sldId="3862"/>
        </pc:sldMkLst>
      </pc:sldChg>
      <pc:sldChg chg="addSp delSp modSp new mod chgLayout modNotesTx">
        <pc:chgData name="範耘 陳" userId="0cb45449ee2416c7" providerId="LiveId" clId="{0C1D64D4-1790-4465-965A-1A02375704DD}" dt="2025-01-22T15:09:46.060" v="1338"/>
        <pc:sldMkLst>
          <pc:docMk/>
          <pc:sldMk cId="1876751830" sldId="3864"/>
        </pc:sldMkLst>
        <pc:spChg chg="mod ord">
          <ac:chgData name="範耘 陳" userId="0cb45449ee2416c7" providerId="LiveId" clId="{0C1D64D4-1790-4465-965A-1A02375704DD}" dt="2025-01-19T06:54:59.574" v="124" actId="700"/>
          <ac:spMkLst>
            <pc:docMk/>
            <pc:sldMk cId="1876751830" sldId="3864"/>
            <ac:spMk id="6" creationId="{EAE39368-BDAE-7503-EE13-1ECA46815CE5}"/>
          </ac:spMkLst>
        </pc:spChg>
        <pc:spChg chg="add mod">
          <ac:chgData name="範耘 陳" userId="0cb45449ee2416c7" providerId="LiveId" clId="{0C1D64D4-1790-4465-965A-1A02375704DD}" dt="2025-01-19T06:55:09.677" v="126"/>
          <ac:spMkLst>
            <pc:docMk/>
            <pc:sldMk cId="1876751830" sldId="3864"/>
            <ac:spMk id="20" creationId="{5F749C84-F662-F41B-9C22-6C371D836A81}"/>
          </ac:spMkLst>
        </pc:spChg>
        <pc:picChg chg="add mod modCrop">
          <ac:chgData name="範耘 陳" userId="0cb45449ee2416c7" providerId="LiveId" clId="{0C1D64D4-1790-4465-965A-1A02375704DD}" dt="2025-01-19T06:54:30.671" v="119" actId="1076"/>
          <ac:picMkLst>
            <pc:docMk/>
            <pc:sldMk cId="1876751830" sldId="3864"/>
            <ac:picMk id="9" creationId="{6F3ED312-01B2-F0DA-64A5-7A32D3D3209C}"/>
          </ac:picMkLst>
        </pc:picChg>
        <pc:picChg chg="add mod ord modCrop">
          <ac:chgData name="範耘 陳" userId="0cb45449ee2416c7" providerId="LiveId" clId="{0C1D64D4-1790-4465-965A-1A02375704DD}" dt="2025-01-19T06:55:17.120" v="130" actId="1076"/>
          <ac:picMkLst>
            <pc:docMk/>
            <pc:sldMk cId="1876751830" sldId="3864"/>
            <ac:picMk id="14" creationId="{5EFBF4B7-1879-40F7-891C-8680DB55F5F7}"/>
          </ac:picMkLst>
        </pc:picChg>
        <pc:picChg chg="add mod modCrop">
          <ac:chgData name="範耘 陳" userId="0cb45449ee2416c7" providerId="LiveId" clId="{0C1D64D4-1790-4465-965A-1A02375704DD}" dt="2025-01-19T06:54:37.916" v="121" actId="1076"/>
          <ac:picMkLst>
            <pc:docMk/>
            <pc:sldMk cId="1876751830" sldId="3864"/>
            <ac:picMk id="18" creationId="{6029FB37-4155-547F-873C-0409592DE1C5}"/>
          </ac:picMkLst>
        </pc:picChg>
      </pc:sldChg>
      <pc:sldChg chg="addSp delSp modSp new mod modNotesTx">
        <pc:chgData name="範耘 陳" userId="0cb45449ee2416c7" providerId="LiveId" clId="{0C1D64D4-1790-4465-965A-1A02375704DD}" dt="2025-01-22T15:32:39.499" v="1604"/>
        <pc:sldMkLst>
          <pc:docMk/>
          <pc:sldMk cId="4136556687" sldId="3865"/>
        </pc:sldMkLst>
        <pc:spChg chg="mod">
          <ac:chgData name="範耘 陳" userId="0cb45449ee2416c7" providerId="LiveId" clId="{0C1D64D4-1790-4465-965A-1A02375704DD}" dt="2025-01-19T06:57:13.936" v="135" actId="20577"/>
          <ac:spMkLst>
            <pc:docMk/>
            <pc:sldMk cId="4136556687" sldId="3865"/>
            <ac:spMk id="2" creationId="{2AF66B7C-368C-08F1-6811-99E62BF76453}"/>
          </ac:spMkLst>
        </pc:spChg>
        <pc:spChg chg="add del mod">
          <ac:chgData name="範耘 陳" userId="0cb45449ee2416c7" providerId="LiveId" clId="{0C1D64D4-1790-4465-965A-1A02375704DD}" dt="2025-01-22T15:17:10.170" v="1469" actId="478"/>
          <ac:spMkLst>
            <pc:docMk/>
            <pc:sldMk cId="4136556687" sldId="3865"/>
            <ac:spMk id="3" creationId="{D720E5B7-B905-65C2-8B94-293FCD09944F}"/>
          </ac:spMkLst>
        </pc:spChg>
        <pc:spChg chg="add del mod">
          <ac:chgData name="範耘 陳" userId="0cb45449ee2416c7" providerId="LiveId" clId="{0C1D64D4-1790-4465-965A-1A02375704DD}" dt="2025-01-22T15:17:09.063" v="1468" actId="478"/>
          <ac:spMkLst>
            <pc:docMk/>
            <pc:sldMk cId="4136556687" sldId="3865"/>
            <ac:spMk id="7" creationId="{16B3CEF1-AAD9-87A3-C0E2-CA7E81C9DF83}"/>
          </ac:spMkLst>
        </pc:spChg>
        <pc:picChg chg="add mod ord modCrop">
          <ac:chgData name="範耘 陳" userId="0cb45449ee2416c7" providerId="LiveId" clId="{0C1D64D4-1790-4465-965A-1A02375704DD}" dt="2025-01-19T07:07:15.313" v="306" actId="1035"/>
          <ac:picMkLst>
            <pc:docMk/>
            <pc:sldMk cId="4136556687" sldId="3865"/>
            <ac:picMk id="8" creationId="{33A9E676-1485-62FD-D02D-3732E0547A45}"/>
          </ac:picMkLst>
        </pc:picChg>
        <pc:picChg chg="add mod modCrop">
          <ac:chgData name="範耘 陳" userId="0cb45449ee2416c7" providerId="LiveId" clId="{0C1D64D4-1790-4465-965A-1A02375704DD}" dt="2025-01-19T07:07:15.313" v="306" actId="1035"/>
          <ac:picMkLst>
            <pc:docMk/>
            <pc:sldMk cId="4136556687" sldId="3865"/>
            <ac:picMk id="9" creationId="{AF03FADA-BA0C-5934-DA7D-8C9608CB5773}"/>
          </ac:picMkLst>
        </pc:picChg>
        <pc:picChg chg="add mod">
          <ac:chgData name="範耘 陳" userId="0cb45449ee2416c7" providerId="LiveId" clId="{0C1D64D4-1790-4465-965A-1A02375704DD}" dt="2025-01-19T07:06:52.647" v="294" actId="1036"/>
          <ac:picMkLst>
            <pc:docMk/>
            <pc:sldMk cId="4136556687" sldId="3865"/>
            <ac:picMk id="11" creationId="{29F1C2F0-8FB8-A965-1237-FDF7052ED3C4}"/>
          </ac:picMkLst>
        </pc:picChg>
        <pc:picChg chg="add mod">
          <ac:chgData name="範耘 陳" userId="0cb45449ee2416c7" providerId="LiveId" clId="{0C1D64D4-1790-4465-965A-1A02375704DD}" dt="2025-01-19T07:06:52.647" v="294" actId="1036"/>
          <ac:picMkLst>
            <pc:docMk/>
            <pc:sldMk cId="4136556687" sldId="3865"/>
            <ac:picMk id="13" creationId="{41DEFDC8-6E7A-072B-0396-679E4905BCE5}"/>
          </ac:picMkLst>
        </pc:picChg>
        <pc:picChg chg="add mod modCrop">
          <ac:chgData name="範耘 陳" userId="0cb45449ee2416c7" providerId="LiveId" clId="{0C1D64D4-1790-4465-965A-1A02375704DD}" dt="2025-01-19T07:06:52.647" v="294" actId="1036"/>
          <ac:picMkLst>
            <pc:docMk/>
            <pc:sldMk cId="4136556687" sldId="3865"/>
            <ac:picMk id="14" creationId="{6A7EF85E-2A6D-FFCD-783F-9D26312672F8}"/>
          </ac:picMkLst>
        </pc:picChg>
        <pc:picChg chg="add mod">
          <ac:chgData name="範耘 陳" userId="0cb45449ee2416c7" providerId="LiveId" clId="{0C1D64D4-1790-4465-965A-1A02375704DD}" dt="2025-01-19T07:06:52.647" v="294" actId="1036"/>
          <ac:picMkLst>
            <pc:docMk/>
            <pc:sldMk cId="4136556687" sldId="3865"/>
            <ac:picMk id="17" creationId="{807DC9B7-55F7-9DE0-923B-D994743600EB}"/>
          </ac:picMkLst>
        </pc:picChg>
        <pc:picChg chg="add mod modCrop">
          <ac:chgData name="範耘 陳" userId="0cb45449ee2416c7" providerId="LiveId" clId="{0C1D64D4-1790-4465-965A-1A02375704DD}" dt="2025-01-19T07:07:08.808" v="296" actId="1076"/>
          <ac:picMkLst>
            <pc:docMk/>
            <pc:sldMk cId="4136556687" sldId="3865"/>
            <ac:picMk id="18" creationId="{B02E0FFF-3AA6-796F-7608-D54C3FC3CC49}"/>
          </ac:picMkLst>
        </pc:picChg>
      </pc:sldChg>
      <pc:sldChg chg="addSp delSp modSp new mod modNotesTx">
        <pc:chgData name="範耘 陳" userId="0cb45449ee2416c7" providerId="LiveId" clId="{0C1D64D4-1790-4465-965A-1A02375704DD}" dt="2025-01-22T15:54:19.985" v="2019" actId="1076"/>
        <pc:sldMkLst>
          <pc:docMk/>
          <pc:sldMk cId="1783856296" sldId="3866"/>
        </pc:sldMkLst>
        <pc:spChg chg="mod">
          <ac:chgData name="範耘 陳" userId="0cb45449ee2416c7" providerId="LiveId" clId="{0C1D64D4-1790-4465-965A-1A02375704DD}" dt="2025-01-19T07:16:44.778" v="339" actId="20577"/>
          <ac:spMkLst>
            <pc:docMk/>
            <pc:sldMk cId="1783856296" sldId="3866"/>
            <ac:spMk id="2" creationId="{376CD7D7-D6A1-4C6A-1A86-2F5538ED93F8}"/>
          </ac:spMkLst>
        </pc:spChg>
        <pc:picChg chg="add mod modCrop">
          <ac:chgData name="範耘 陳" userId="0cb45449ee2416c7" providerId="LiveId" clId="{0C1D64D4-1790-4465-965A-1A02375704DD}" dt="2025-01-22T15:40:57.481" v="1654" actId="1076"/>
          <ac:picMkLst>
            <pc:docMk/>
            <pc:sldMk cId="1783856296" sldId="3866"/>
            <ac:picMk id="3" creationId="{21AB337C-EFE5-F19D-C538-D63CAB80061B}"/>
          </ac:picMkLst>
        </pc:picChg>
        <pc:picChg chg="add mod modCrop">
          <ac:chgData name="範耘 陳" userId="0cb45449ee2416c7" providerId="LiveId" clId="{0C1D64D4-1790-4465-965A-1A02375704DD}" dt="2025-01-19T07:18:02.968" v="348" actId="1076"/>
          <ac:picMkLst>
            <pc:docMk/>
            <pc:sldMk cId="1783856296" sldId="3866"/>
            <ac:picMk id="7" creationId="{59180298-A845-AF53-9A0B-0B7A8547D88F}"/>
          </ac:picMkLst>
        </pc:picChg>
        <pc:picChg chg="add mod modCrop">
          <ac:chgData name="範耘 陳" userId="0cb45449ee2416c7" providerId="LiveId" clId="{0C1D64D4-1790-4465-965A-1A02375704DD}" dt="2025-01-22T15:54:19.985" v="2019" actId="1076"/>
          <ac:picMkLst>
            <pc:docMk/>
            <pc:sldMk cId="1783856296" sldId="3866"/>
            <ac:picMk id="8" creationId="{2C6D234B-F8C9-2351-680B-FAC25A5BF35B}"/>
          </ac:picMkLst>
        </pc:picChg>
        <pc:picChg chg="add mod ord">
          <ac:chgData name="範耘 陳" userId="0cb45449ee2416c7" providerId="LiveId" clId="{0C1D64D4-1790-4465-965A-1A02375704DD}" dt="2025-01-19T07:18:15.560" v="374" actId="1037"/>
          <ac:picMkLst>
            <pc:docMk/>
            <pc:sldMk cId="1783856296" sldId="3866"/>
            <ac:picMk id="9" creationId="{B6CD334D-7C78-9FCD-FA3C-F17F7145BBA8}"/>
          </ac:picMkLst>
        </pc:picChg>
        <pc:picChg chg="add mod">
          <ac:chgData name="範耘 陳" userId="0cb45449ee2416c7" providerId="LiveId" clId="{0C1D64D4-1790-4465-965A-1A02375704DD}" dt="2025-01-19T07:18:00.035" v="347" actId="1076"/>
          <ac:picMkLst>
            <pc:docMk/>
            <pc:sldMk cId="1783856296" sldId="3866"/>
            <ac:picMk id="11" creationId="{8ED72B47-D5A7-6C73-9491-94CFF98C5711}"/>
          </ac:picMkLst>
        </pc:picChg>
        <pc:picChg chg="add mod">
          <ac:chgData name="範耘 陳" userId="0cb45449ee2416c7" providerId="LiveId" clId="{0C1D64D4-1790-4465-965A-1A02375704DD}" dt="2025-01-19T07:18:11.088" v="356" actId="1035"/>
          <ac:picMkLst>
            <pc:docMk/>
            <pc:sldMk cId="1783856296" sldId="3866"/>
            <ac:picMk id="13" creationId="{8C485A21-ED6E-70C3-EA98-B70CA9FF3E3A}"/>
          </ac:picMkLst>
        </pc:picChg>
        <pc:picChg chg="add mod modCrop">
          <ac:chgData name="範耘 陳" userId="0cb45449ee2416c7" providerId="LiveId" clId="{0C1D64D4-1790-4465-965A-1A02375704DD}" dt="2025-01-19T07:18:00.035" v="347" actId="1076"/>
          <ac:picMkLst>
            <pc:docMk/>
            <pc:sldMk cId="1783856296" sldId="3866"/>
            <ac:picMk id="14" creationId="{21E1A64B-2FD8-29FD-273C-22ADBD13331F}"/>
          </ac:picMkLst>
        </pc:picChg>
      </pc:sldChg>
      <pc:sldChg chg="addSp delSp modSp new mod modNotesTx">
        <pc:chgData name="範耘 陳" userId="0cb45449ee2416c7" providerId="LiveId" clId="{0C1D64D4-1790-4465-965A-1A02375704DD}" dt="2025-01-22T15:58:01.840" v="2133" actId="20577"/>
        <pc:sldMkLst>
          <pc:docMk/>
          <pc:sldMk cId="2904810586" sldId="3867"/>
        </pc:sldMkLst>
        <pc:spChg chg="mod">
          <ac:chgData name="範耘 陳" userId="0cb45449ee2416c7" providerId="LiveId" clId="{0C1D64D4-1790-4465-965A-1A02375704DD}" dt="2025-01-19T07:28:24.050" v="400" actId="14100"/>
          <ac:spMkLst>
            <pc:docMk/>
            <pc:sldMk cId="2904810586" sldId="3867"/>
            <ac:spMk id="2" creationId="{C6019D27-9E5B-7F8E-7823-EF2E194B6A99}"/>
          </ac:spMkLst>
        </pc:spChg>
        <pc:picChg chg="add mod modCrop">
          <ac:chgData name="範耘 陳" userId="0cb45449ee2416c7" providerId="LiveId" clId="{0C1D64D4-1790-4465-965A-1A02375704DD}" dt="2025-01-22T15:54:06.642" v="2018" actId="732"/>
          <ac:picMkLst>
            <pc:docMk/>
            <pc:sldMk cId="2904810586" sldId="3867"/>
            <ac:picMk id="3" creationId="{52CDF285-7AAE-9C05-4F1B-2426F622EAD0}"/>
          </ac:picMkLst>
        </pc:picChg>
        <pc:picChg chg="add mod ord modCrop">
          <ac:chgData name="範耘 陳" userId="0cb45449ee2416c7" providerId="LiveId" clId="{0C1D64D4-1790-4465-965A-1A02375704DD}" dt="2025-01-19T07:36:06.715" v="417" actId="1076"/>
          <ac:picMkLst>
            <pc:docMk/>
            <pc:sldMk cId="2904810586" sldId="3867"/>
            <ac:picMk id="8" creationId="{C9A79035-72AE-70CA-9ACC-0EA2EDD88060}"/>
          </ac:picMkLst>
        </pc:picChg>
        <pc:picChg chg="add mod modCrop">
          <ac:chgData name="範耘 陳" userId="0cb45449ee2416c7" providerId="LiveId" clId="{0C1D64D4-1790-4465-965A-1A02375704DD}" dt="2025-01-19T07:29:08.828" v="411" actId="1076"/>
          <ac:picMkLst>
            <pc:docMk/>
            <pc:sldMk cId="2904810586" sldId="3867"/>
            <ac:picMk id="9" creationId="{0445D0E2-D429-69DC-A413-F4F317C078E7}"/>
          </ac:picMkLst>
        </pc:picChg>
        <pc:picChg chg="add mod">
          <ac:chgData name="範耘 陳" userId="0cb45449ee2416c7" providerId="LiveId" clId="{0C1D64D4-1790-4465-965A-1A02375704DD}" dt="2025-01-19T07:36:38.067" v="424" actId="1076"/>
          <ac:picMkLst>
            <pc:docMk/>
            <pc:sldMk cId="2904810586" sldId="3867"/>
            <ac:picMk id="11" creationId="{EE44AA79-6F26-7D78-39E3-F8F36F350FC3}"/>
          </ac:picMkLst>
        </pc:picChg>
        <pc:picChg chg="add mod modCrop">
          <ac:chgData name="範耘 陳" userId="0cb45449ee2416c7" providerId="LiveId" clId="{0C1D64D4-1790-4465-965A-1A02375704DD}" dt="2025-01-19T07:36:34.295" v="423" actId="1076"/>
          <ac:picMkLst>
            <pc:docMk/>
            <pc:sldMk cId="2904810586" sldId="3867"/>
            <ac:picMk id="12" creationId="{A269A3CD-7DA4-8634-1F39-36EC8833FD25}"/>
          </ac:picMkLst>
        </pc:picChg>
      </pc:sldChg>
      <pc:sldChg chg="addSp delSp modSp new mod modNotesTx">
        <pc:chgData name="範耘 陳" userId="0cb45449ee2416c7" providerId="LiveId" clId="{0C1D64D4-1790-4465-965A-1A02375704DD}" dt="2025-01-22T16:19:04.816" v="2449" actId="20577"/>
        <pc:sldMkLst>
          <pc:docMk/>
          <pc:sldMk cId="409715694" sldId="3868"/>
        </pc:sldMkLst>
        <pc:spChg chg="mod">
          <ac:chgData name="範耘 陳" userId="0cb45449ee2416c7" providerId="LiveId" clId="{0C1D64D4-1790-4465-965A-1A02375704DD}" dt="2025-01-22T16:05:01.684" v="2191" actId="1076"/>
          <ac:spMkLst>
            <pc:docMk/>
            <pc:sldMk cId="409715694" sldId="3868"/>
            <ac:spMk id="2" creationId="{A53DDA00-403A-7ED7-7F1E-D3AB1862647B}"/>
          </ac:spMkLst>
        </pc:spChg>
        <pc:spChg chg="del">
          <ac:chgData name="範耘 陳" userId="0cb45449ee2416c7" providerId="LiveId" clId="{0C1D64D4-1790-4465-965A-1A02375704DD}" dt="2025-01-22T16:04:33.751" v="2186" actId="478"/>
          <ac:spMkLst>
            <pc:docMk/>
            <pc:sldMk cId="409715694" sldId="3868"/>
            <ac:spMk id="4" creationId="{F851EDF2-66E1-939F-4697-256B673D3E08}"/>
          </ac:spMkLst>
        </pc:spChg>
        <pc:spChg chg="del">
          <ac:chgData name="範耘 陳" userId="0cb45449ee2416c7" providerId="LiveId" clId="{0C1D64D4-1790-4465-965A-1A02375704DD}" dt="2025-01-22T16:07:02.922" v="2201" actId="478"/>
          <ac:spMkLst>
            <pc:docMk/>
            <pc:sldMk cId="409715694" sldId="3868"/>
            <ac:spMk id="6" creationId="{ECDC2BAC-7B99-4C68-9BFE-C76673EE0A69}"/>
          </ac:spMkLst>
        </pc:spChg>
        <pc:picChg chg="add mod ord">
          <ac:chgData name="範耘 陳" userId="0cb45449ee2416c7" providerId="LiveId" clId="{0C1D64D4-1790-4465-965A-1A02375704DD}" dt="2025-01-22T16:08:21.428" v="2324" actId="1076"/>
          <ac:picMkLst>
            <pc:docMk/>
            <pc:sldMk cId="409715694" sldId="3868"/>
            <ac:picMk id="3" creationId="{5502BD55-B170-C7F0-6325-E1DEE2FF898A}"/>
          </ac:picMkLst>
        </pc:picChg>
        <pc:picChg chg="add mod ord">
          <ac:chgData name="範耘 陳" userId="0cb45449ee2416c7" providerId="LiveId" clId="{0C1D64D4-1790-4465-965A-1A02375704DD}" dt="2025-01-22T16:08:21.428" v="2324" actId="1076"/>
          <ac:picMkLst>
            <pc:docMk/>
            <pc:sldMk cId="409715694" sldId="3868"/>
            <ac:picMk id="5" creationId="{DBA04AEE-3A9F-6C52-24C0-E61E16E7D6F7}"/>
          </ac:picMkLst>
        </pc:picChg>
        <pc:picChg chg="add mod ord">
          <ac:chgData name="範耘 陳" userId="0cb45449ee2416c7" providerId="LiveId" clId="{0C1D64D4-1790-4465-965A-1A02375704DD}" dt="2025-01-22T16:08:21.428" v="2324" actId="1076"/>
          <ac:picMkLst>
            <pc:docMk/>
            <pc:sldMk cId="409715694" sldId="3868"/>
            <ac:picMk id="7" creationId="{233D2315-8672-B6AD-BEC3-48B4E966A312}"/>
          </ac:picMkLst>
        </pc:picChg>
        <pc:picChg chg="add mod ord">
          <ac:chgData name="範耘 陳" userId="0cb45449ee2416c7" providerId="LiveId" clId="{0C1D64D4-1790-4465-965A-1A02375704DD}" dt="2025-01-22T16:05:03.866" v="2192" actId="1076"/>
          <ac:picMkLst>
            <pc:docMk/>
            <pc:sldMk cId="409715694" sldId="3868"/>
            <ac:picMk id="8" creationId="{5460C376-C7B7-A771-36D6-EDCECED151F3}"/>
          </ac:picMkLst>
        </pc:picChg>
        <pc:picChg chg="add mod ord">
          <ac:chgData name="範耘 陳" userId="0cb45449ee2416c7" providerId="LiveId" clId="{0C1D64D4-1790-4465-965A-1A02375704DD}" dt="2025-01-22T16:08:21.428" v="2324" actId="1076"/>
          <ac:picMkLst>
            <pc:docMk/>
            <pc:sldMk cId="409715694" sldId="3868"/>
            <ac:picMk id="9" creationId="{06CAB80B-CEDC-F86C-C3F1-AC240DC103D5}"/>
          </ac:picMkLst>
        </pc:picChg>
        <pc:picChg chg="add mod">
          <ac:chgData name="範耘 陳" userId="0cb45449ee2416c7" providerId="LiveId" clId="{0C1D64D4-1790-4465-965A-1A02375704DD}" dt="2025-01-22T16:08:25.096" v="2325" actId="14100"/>
          <ac:picMkLst>
            <pc:docMk/>
            <pc:sldMk cId="409715694" sldId="3868"/>
            <ac:picMk id="10" creationId="{C6E21150-D96C-2DE6-D965-ABD5BA94D054}"/>
          </ac:picMkLst>
        </pc:picChg>
        <pc:picChg chg="add mod">
          <ac:chgData name="範耘 陳" userId="0cb45449ee2416c7" providerId="LiveId" clId="{0C1D64D4-1790-4465-965A-1A02375704DD}" dt="2025-01-22T16:08:21.428" v="2324" actId="1076"/>
          <ac:picMkLst>
            <pc:docMk/>
            <pc:sldMk cId="409715694" sldId="3868"/>
            <ac:picMk id="12" creationId="{67329AEE-962D-12E7-8BD3-D921914E91E8}"/>
          </ac:picMkLst>
        </pc:picChg>
        <pc:picChg chg="add mod ord">
          <ac:chgData name="範耘 陳" userId="0cb45449ee2416c7" providerId="LiveId" clId="{0C1D64D4-1790-4465-965A-1A02375704DD}" dt="2025-01-22T16:08:21.428" v="2324" actId="1076"/>
          <ac:picMkLst>
            <pc:docMk/>
            <pc:sldMk cId="409715694" sldId="3868"/>
            <ac:picMk id="14" creationId="{A738DD3D-65B1-0D7F-75EB-C81F1DBA2E3F}"/>
          </ac:picMkLst>
        </pc:picChg>
        <pc:picChg chg="add del mod">
          <ac:chgData name="範耘 陳" userId="0cb45449ee2416c7" providerId="LiveId" clId="{0C1D64D4-1790-4465-965A-1A02375704DD}" dt="2025-01-22T16:18:03.220" v="2395" actId="478"/>
          <ac:picMkLst>
            <pc:docMk/>
            <pc:sldMk cId="409715694" sldId="3868"/>
            <ac:picMk id="15" creationId="{0352420D-B510-6EB9-809C-762B4C7FDD32}"/>
          </ac:picMkLst>
        </pc:picChg>
      </pc:sldChg>
      <pc:sldChg chg="addSp delSp modSp new mod modNotesTx">
        <pc:chgData name="範耘 陳" userId="0cb45449ee2416c7" providerId="LiveId" clId="{0C1D64D4-1790-4465-965A-1A02375704DD}" dt="2025-01-22T16:47:48.081" v="3138" actId="20577"/>
        <pc:sldMkLst>
          <pc:docMk/>
          <pc:sldMk cId="3356127159" sldId="3869"/>
        </pc:sldMkLst>
        <pc:spChg chg="mod">
          <ac:chgData name="範耘 陳" userId="0cb45449ee2416c7" providerId="LiveId" clId="{0C1D64D4-1790-4465-965A-1A02375704DD}" dt="2025-01-22T16:40:20.622" v="2855" actId="1076"/>
          <ac:spMkLst>
            <pc:docMk/>
            <pc:sldMk cId="3356127159" sldId="3869"/>
            <ac:spMk id="2" creationId="{1BD8976D-4E28-2DAE-82E4-49BE932CB090}"/>
          </ac:spMkLst>
        </pc:spChg>
        <pc:spChg chg="add mod">
          <ac:chgData name="範耘 陳" userId="0cb45449ee2416c7" providerId="LiveId" clId="{0C1D64D4-1790-4465-965A-1A02375704DD}" dt="2025-01-22T16:30:46.016" v="2536" actId="1076"/>
          <ac:spMkLst>
            <pc:docMk/>
            <pc:sldMk cId="3356127159" sldId="3869"/>
            <ac:spMk id="3" creationId="{83849989-C050-93F9-AD14-1BD8B452486A}"/>
          </ac:spMkLst>
        </pc:spChg>
        <pc:spChg chg="add mod">
          <ac:chgData name="範耘 陳" userId="0cb45449ee2416c7" providerId="LiveId" clId="{0C1D64D4-1790-4465-965A-1A02375704DD}" dt="2025-01-22T16:30:58.731" v="2543" actId="20577"/>
          <ac:spMkLst>
            <pc:docMk/>
            <pc:sldMk cId="3356127159" sldId="3869"/>
            <ac:spMk id="4" creationId="{99C78D15-467E-86F1-12F7-98F80A9F361C}"/>
          </ac:spMkLst>
        </pc:spChg>
        <pc:spChg chg="add mod">
          <ac:chgData name="範耘 陳" userId="0cb45449ee2416c7" providerId="LiveId" clId="{0C1D64D4-1790-4465-965A-1A02375704DD}" dt="2025-01-22T16:31:45.581" v="2569" actId="20577"/>
          <ac:spMkLst>
            <pc:docMk/>
            <pc:sldMk cId="3356127159" sldId="3869"/>
            <ac:spMk id="5" creationId="{65560FA9-0ABE-438E-1F57-D9F9A5A9F8FC}"/>
          </ac:spMkLst>
        </pc:spChg>
        <pc:spChg chg="add mod">
          <ac:chgData name="範耘 陳" userId="0cb45449ee2416c7" providerId="LiveId" clId="{0C1D64D4-1790-4465-965A-1A02375704DD}" dt="2025-01-22T16:31:56.055" v="2581" actId="20577"/>
          <ac:spMkLst>
            <pc:docMk/>
            <pc:sldMk cId="3356127159" sldId="3869"/>
            <ac:spMk id="7" creationId="{DEE9D8BC-BE37-1364-E702-796187B798A5}"/>
          </ac:spMkLst>
        </pc:spChg>
        <pc:spChg chg="add mod">
          <ac:chgData name="範耘 陳" userId="0cb45449ee2416c7" providerId="LiveId" clId="{0C1D64D4-1790-4465-965A-1A02375704DD}" dt="2025-01-22T16:32:09.512" v="2595" actId="20577"/>
          <ac:spMkLst>
            <pc:docMk/>
            <pc:sldMk cId="3356127159" sldId="3869"/>
            <ac:spMk id="9" creationId="{39C94188-CDA5-E1FF-B28C-766F00124516}"/>
          </ac:spMkLst>
        </pc:spChg>
        <pc:spChg chg="add mod">
          <ac:chgData name="範耘 陳" userId="0cb45449ee2416c7" providerId="LiveId" clId="{0C1D64D4-1790-4465-965A-1A02375704DD}" dt="2025-01-22T16:32:18.839" v="2607" actId="20577"/>
          <ac:spMkLst>
            <pc:docMk/>
            <pc:sldMk cId="3356127159" sldId="3869"/>
            <ac:spMk id="10" creationId="{63FB056E-0560-A75B-09B3-C9D3A4114291}"/>
          </ac:spMkLst>
        </pc:spChg>
        <pc:spChg chg="add mod">
          <ac:chgData name="範耘 陳" userId="0cb45449ee2416c7" providerId="LiveId" clId="{0C1D64D4-1790-4465-965A-1A02375704DD}" dt="2025-01-22T16:32:51.188" v="2621" actId="20577"/>
          <ac:spMkLst>
            <pc:docMk/>
            <pc:sldMk cId="3356127159" sldId="3869"/>
            <ac:spMk id="11" creationId="{AFE8CE3D-3C96-E6EC-B5FA-B3B532FB707E}"/>
          </ac:spMkLst>
        </pc:spChg>
        <pc:spChg chg="add mod">
          <ac:chgData name="範耘 陳" userId="0cb45449ee2416c7" providerId="LiveId" clId="{0C1D64D4-1790-4465-965A-1A02375704DD}" dt="2025-01-22T16:32:59.911" v="2627" actId="20577"/>
          <ac:spMkLst>
            <pc:docMk/>
            <pc:sldMk cId="3356127159" sldId="3869"/>
            <ac:spMk id="12" creationId="{C81A6371-404C-CFA9-E836-4EBC4C5C6F33}"/>
          </ac:spMkLst>
        </pc:spChg>
        <pc:spChg chg="add mod">
          <ac:chgData name="範耘 陳" userId="0cb45449ee2416c7" providerId="LiveId" clId="{0C1D64D4-1790-4465-965A-1A02375704DD}" dt="2025-01-22T16:33:08.630" v="2633" actId="20577"/>
          <ac:spMkLst>
            <pc:docMk/>
            <pc:sldMk cId="3356127159" sldId="3869"/>
            <ac:spMk id="13" creationId="{E701776C-0D2E-CB1C-7CA3-0F8E62BF3E12}"/>
          </ac:spMkLst>
        </pc:spChg>
        <pc:spChg chg="add mod">
          <ac:chgData name="範耘 陳" userId="0cb45449ee2416c7" providerId="LiveId" clId="{0C1D64D4-1790-4465-965A-1A02375704DD}" dt="2025-01-22T16:33:14.827" v="2639" actId="20577"/>
          <ac:spMkLst>
            <pc:docMk/>
            <pc:sldMk cId="3356127159" sldId="3869"/>
            <ac:spMk id="14" creationId="{C29DA70C-3936-4E57-265D-D385728688CB}"/>
          </ac:spMkLst>
        </pc:spChg>
        <pc:spChg chg="add mod">
          <ac:chgData name="範耘 陳" userId="0cb45449ee2416c7" providerId="LiveId" clId="{0C1D64D4-1790-4465-965A-1A02375704DD}" dt="2025-01-22T16:33:21.428" v="2645" actId="20577"/>
          <ac:spMkLst>
            <pc:docMk/>
            <pc:sldMk cId="3356127159" sldId="3869"/>
            <ac:spMk id="15" creationId="{E0A2D289-4C04-D4AE-34E7-08F3B7FF4075}"/>
          </ac:spMkLst>
        </pc:spChg>
        <pc:spChg chg="add mod">
          <ac:chgData name="範耘 陳" userId="0cb45449ee2416c7" providerId="LiveId" clId="{0C1D64D4-1790-4465-965A-1A02375704DD}" dt="2025-01-22T16:34:35.170" v="2660" actId="20577"/>
          <ac:spMkLst>
            <pc:docMk/>
            <pc:sldMk cId="3356127159" sldId="3869"/>
            <ac:spMk id="16" creationId="{5859F161-3B5F-B292-362F-76E8F80E4C83}"/>
          </ac:spMkLst>
        </pc:spChg>
        <pc:spChg chg="add mod">
          <ac:chgData name="範耘 陳" userId="0cb45449ee2416c7" providerId="LiveId" clId="{0C1D64D4-1790-4465-965A-1A02375704DD}" dt="2025-01-22T16:34:43.071" v="2666" actId="20577"/>
          <ac:spMkLst>
            <pc:docMk/>
            <pc:sldMk cId="3356127159" sldId="3869"/>
            <ac:spMk id="17" creationId="{57B77C32-FD05-5C3B-D11A-10455FD21D0B}"/>
          </ac:spMkLst>
        </pc:spChg>
        <pc:spChg chg="add mod">
          <ac:chgData name="範耘 陳" userId="0cb45449ee2416c7" providerId="LiveId" clId="{0C1D64D4-1790-4465-965A-1A02375704DD}" dt="2025-01-22T16:34:51.438" v="2672" actId="20577"/>
          <ac:spMkLst>
            <pc:docMk/>
            <pc:sldMk cId="3356127159" sldId="3869"/>
            <ac:spMk id="18" creationId="{E2DA1375-A4C6-36F0-6D13-03432AB7A828}"/>
          </ac:spMkLst>
        </pc:spChg>
        <pc:spChg chg="add mod">
          <ac:chgData name="範耘 陳" userId="0cb45449ee2416c7" providerId="LiveId" clId="{0C1D64D4-1790-4465-965A-1A02375704DD}" dt="2025-01-22T16:34:57.325" v="2676" actId="20577"/>
          <ac:spMkLst>
            <pc:docMk/>
            <pc:sldMk cId="3356127159" sldId="3869"/>
            <ac:spMk id="19" creationId="{91FF6D18-E385-56CA-64F2-3ECFD20C722B}"/>
          </ac:spMkLst>
        </pc:spChg>
        <pc:spChg chg="add mod">
          <ac:chgData name="範耘 陳" userId="0cb45449ee2416c7" providerId="LiveId" clId="{0C1D64D4-1790-4465-965A-1A02375704DD}" dt="2025-01-22T16:35:19.381" v="2687" actId="20577"/>
          <ac:spMkLst>
            <pc:docMk/>
            <pc:sldMk cId="3356127159" sldId="3869"/>
            <ac:spMk id="20" creationId="{983A21FD-1563-CFAC-F901-9FACE38ED228}"/>
          </ac:spMkLst>
        </pc:spChg>
        <pc:spChg chg="add mod">
          <ac:chgData name="範耘 陳" userId="0cb45449ee2416c7" providerId="LiveId" clId="{0C1D64D4-1790-4465-965A-1A02375704DD}" dt="2025-01-22T16:35:24.822" v="2693" actId="20577"/>
          <ac:spMkLst>
            <pc:docMk/>
            <pc:sldMk cId="3356127159" sldId="3869"/>
            <ac:spMk id="21" creationId="{F1AE4758-A498-7C92-160A-94ED20383A22}"/>
          </ac:spMkLst>
        </pc:spChg>
        <pc:spChg chg="add mod">
          <ac:chgData name="範耘 陳" userId="0cb45449ee2416c7" providerId="LiveId" clId="{0C1D64D4-1790-4465-965A-1A02375704DD}" dt="2025-01-22T16:35:31.630" v="2697" actId="20577"/>
          <ac:spMkLst>
            <pc:docMk/>
            <pc:sldMk cId="3356127159" sldId="3869"/>
            <ac:spMk id="22" creationId="{FB8C16A5-FBD7-7ECB-E552-46CF8E9EBA42}"/>
          </ac:spMkLst>
        </pc:spChg>
        <pc:spChg chg="add mod">
          <ac:chgData name="範耘 陳" userId="0cb45449ee2416c7" providerId="LiveId" clId="{0C1D64D4-1790-4465-965A-1A02375704DD}" dt="2025-01-22T16:35:39.398" v="2703" actId="20577"/>
          <ac:spMkLst>
            <pc:docMk/>
            <pc:sldMk cId="3356127159" sldId="3869"/>
            <ac:spMk id="23" creationId="{1256C1C4-E81C-F5B9-FDF9-2C5103101F25}"/>
          </ac:spMkLst>
        </pc:spChg>
        <pc:spChg chg="add mod">
          <ac:chgData name="範耘 陳" userId="0cb45449ee2416c7" providerId="LiveId" clId="{0C1D64D4-1790-4465-965A-1A02375704DD}" dt="2025-01-22T16:39:12.443" v="2820" actId="1036"/>
          <ac:spMkLst>
            <pc:docMk/>
            <pc:sldMk cId="3356127159" sldId="3869"/>
            <ac:spMk id="24" creationId="{E18AB8F8-5AA6-CAD0-33F0-4DE5712B20FF}"/>
          </ac:spMkLst>
        </pc:spChg>
        <pc:spChg chg="add mod">
          <ac:chgData name="範耘 陳" userId="0cb45449ee2416c7" providerId="LiveId" clId="{0C1D64D4-1790-4465-965A-1A02375704DD}" dt="2025-01-22T16:39:14.435" v="2821" actId="1036"/>
          <ac:spMkLst>
            <pc:docMk/>
            <pc:sldMk cId="3356127159" sldId="3869"/>
            <ac:spMk id="25" creationId="{8BA1AE2E-EC7F-1041-E072-758B76AEA53B}"/>
          </ac:spMkLst>
        </pc:spChg>
        <pc:spChg chg="add mod">
          <ac:chgData name="範耘 陳" userId="0cb45449ee2416c7" providerId="LiveId" clId="{0C1D64D4-1790-4465-965A-1A02375704DD}" dt="2025-01-22T16:39:15.984" v="2822" actId="1036"/>
          <ac:spMkLst>
            <pc:docMk/>
            <pc:sldMk cId="3356127159" sldId="3869"/>
            <ac:spMk id="26" creationId="{12FB88DB-F769-FF15-CABE-F66C262BA652}"/>
          </ac:spMkLst>
        </pc:spChg>
        <pc:spChg chg="add mod">
          <ac:chgData name="範耘 陳" userId="0cb45449ee2416c7" providerId="LiveId" clId="{0C1D64D4-1790-4465-965A-1A02375704DD}" dt="2025-01-22T16:39:17.171" v="2823" actId="1036"/>
          <ac:spMkLst>
            <pc:docMk/>
            <pc:sldMk cId="3356127159" sldId="3869"/>
            <ac:spMk id="27" creationId="{D210286F-2CEB-DE8A-4B31-06FE15730661}"/>
          </ac:spMkLst>
        </pc:spChg>
        <pc:spChg chg="add mod">
          <ac:chgData name="範耘 陳" userId="0cb45449ee2416c7" providerId="LiveId" clId="{0C1D64D4-1790-4465-965A-1A02375704DD}" dt="2025-01-22T16:36:51.874" v="2742" actId="20577"/>
          <ac:spMkLst>
            <pc:docMk/>
            <pc:sldMk cId="3356127159" sldId="3869"/>
            <ac:spMk id="28" creationId="{A2EB83F4-31B3-595D-650C-9319546914A2}"/>
          </ac:spMkLst>
        </pc:spChg>
        <pc:spChg chg="add mod">
          <ac:chgData name="範耘 陳" userId="0cb45449ee2416c7" providerId="LiveId" clId="{0C1D64D4-1790-4465-965A-1A02375704DD}" dt="2025-01-22T16:37:05.060" v="2753" actId="20577"/>
          <ac:spMkLst>
            <pc:docMk/>
            <pc:sldMk cId="3356127159" sldId="3869"/>
            <ac:spMk id="29" creationId="{CB10DC84-AD1B-35E5-7903-1D2A0EE3BDF6}"/>
          </ac:spMkLst>
        </pc:spChg>
        <pc:spChg chg="add mod">
          <ac:chgData name="範耘 陳" userId="0cb45449ee2416c7" providerId="LiveId" clId="{0C1D64D4-1790-4465-965A-1A02375704DD}" dt="2025-01-22T16:37:19.589" v="2766" actId="20577"/>
          <ac:spMkLst>
            <pc:docMk/>
            <pc:sldMk cId="3356127159" sldId="3869"/>
            <ac:spMk id="30" creationId="{6BFAEBF3-99DA-1222-3042-CAE13024D789}"/>
          </ac:spMkLst>
        </pc:spChg>
        <pc:spChg chg="add mod">
          <ac:chgData name="範耘 陳" userId="0cb45449ee2416c7" providerId="LiveId" clId="{0C1D64D4-1790-4465-965A-1A02375704DD}" dt="2025-01-22T16:37:30.242" v="2777" actId="20577"/>
          <ac:spMkLst>
            <pc:docMk/>
            <pc:sldMk cId="3356127159" sldId="3869"/>
            <ac:spMk id="31" creationId="{551123FE-C53F-46A1-CDEC-62400D6F7463}"/>
          </ac:spMkLst>
        </pc:spChg>
        <pc:spChg chg="add mod">
          <ac:chgData name="範耘 陳" userId="0cb45449ee2416c7" providerId="LiveId" clId="{0C1D64D4-1790-4465-965A-1A02375704DD}" dt="2025-01-22T16:38:00.030" v="2789" actId="20577"/>
          <ac:spMkLst>
            <pc:docMk/>
            <pc:sldMk cId="3356127159" sldId="3869"/>
            <ac:spMk id="32" creationId="{C511620F-177A-931E-772E-C1C40F778531}"/>
          </ac:spMkLst>
        </pc:spChg>
        <pc:spChg chg="add mod">
          <ac:chgData name="範耘 陳" userId="0cb45449ee2416c7" providerId="LiveId" clId="{0C1D64D4-1790-4465-965A-1A02375704DD}" dt="2025-01-22T16:39:06.634" v="2819" actId="1036"/>
          <ac:spMkLst>
            <pc:docMk/>
            <pc:sldMk cId="3356127159" sldId="3869"/>
            <ac:spMk id="33" creationId="{5B46FA1A-034E-7C37-5D09-DF726AAC132B}"/>
          </ac:spMkLst>
        </pc:spChg>
        <pc:spChg chg="add mod">
          <ac:chgData name="範耘 陳" userId="0cb45449ee2416c7" providerId="LiveId" clId="{0C1D64D4-1790-4465-965A-1A02375704DD}" dt="2025-01-22T16:39:36.277" v="2833" actId="20577"/>
          <ac:spMkLst>
            <pc:docMk/>
            <pc:sldMk cId="3356127159" sldId="3869"/>
            <ac:spMk id="34" creationId="{C3EBC1C6-2BC5-8FEE-205B-F2ED2488786C}"/>
          </ac:spMkLst>
        </pc:spChg>
        <pc:spChg chg="add mod">
          <ac:chgData name="範耘 陳" userId="0cb45449ee2416c7" providerId="LiveId" clId="{0C1D64D4-1790-4465-965A-1A02375704DD}" dt="2025-01-22T16:40:02.792" v="2853" actId="20577"/>
          <ac:spMkLst>
            <pc:docMk/>
            <pc:sldMk cId="3356127159" sldId="3869"/>
            <ac:spMk id="35" creationId="{99F74463-D5DA-C9BC-81C1-A59197E3DD45}"/>
          </ac:spMkLst>
        </pc:spChg>
        <pc:spChg chg="add mod">
          <ac:chgData name="範耘 陳" userId="0cb45449ee2416c7" providerId="LiveId" clId="{0C1D64D4-1790-4465-965A-1A02375704DD}" dt="2025-01-22T16:39:52.589" v="2845" actId="20577"/>
          <ac:spMkLst>
            <pc:docMk/>
            <pc:sldMk cId="3356127159" sldId="3869"/>
            <ac:spMk id="36" creationId="{43B0F77B-8B6A-9AA5-23AE-3238FE14D982}"/>
          </ac:spMkLst>
        </pc:spChg>
        <pc:spChg chg="add mod">
          <ac:chgData name="範耘 陳" userId="0cb45449ee2416c7" providerId="LiveId" clId="{0C1D64D4-1790-4465-965A-1A02375704DD}" dt="2025-01-22T16:38:59.189" v="2818" actId="1036"/>
          <ac:spMkLst>
            <pc:docMk/>
            <pc:sldMk cId="3356127159" sldId="3869"/>
            <ac:spMk id="37" creationId="{CAE82216-38DA-221D-22B0-AF1CA552A8AB}"/>
          </ac:spMkLst>
        </pc:spChg>
        <pc:spChg chg="add del mod">
          <ac:chgData name="範耘 陳" userId="0cb45449ee2416c7" providerId="LiveId" clId="{0C1D64D4-1790-4465-965A-1A02375704DD}" dt="2025-01-22T16:38:45.385" v="2805" actId="478"/>
          <ac:spMkLst>
            <pc:docMk/>
            <pc:sldMk cId="3356127159" sldId="3869"/>
            <ac:spMk id="38" creationId="{EFA58D62-924D-B896-A305-E52C998199F6}"/>
          </ac:spMkLst>
        </pc:spChg>
        <pc:spChg chg="add mod">
          <ac:chgData name="範耘 陳" userId="0cb45449ee2416c7" providerId="LiveId" clId="{0C1D64D4-1790-4465-965A-1A02375704DD}" dt="2025-01-22T16:41:05.992" v="2867" actId="20577"/>
          <ac:spMkLst>
            <pc:docMk/>
            <pc:sldMk cId="3356127159" sldId="3869"/>
            <ac:spMk id="39" creationId="{0A5C3B65-E25F-B8D9-131D-EA7F04CC42A1}"/>
          </ac:spMkLst>
        </pc:spChg>
        <pc:spChg chg="add mod">
          <ac:chgData name="範耘 陳" userId="0cb45449ee2416c7" providerId="LiveId" clId="{0C1D64D4-1790-4465-965A-1A02375704DD}" dt="2025-01-22T16:41:17.266" v="2878" actId="20577"/>
          <ac:spMkLst>
            <pc:docMk/>
            <pc:sldMk cId="3356127159" sldId="3869"/>
            <ac:spMk id="40" creationId="{7606861A-0186-D38B-B4E2-56C3156CDFCD}"/>
          </ac:spMkLst>
        </pc:spChg>
        <pc:spChg chg="add mod">
          <ac:chgData name="範耘 陳" userId="0cb45449ee2416c7" providerId="LiveId" clId="{0C1D64D4-1790-4465-965A-1A02375704DD}" dt="2025-01-22T16:41:26.978" v="2889" actId="20577"/>
          <ac:spMkLst>
            <pc:docMk/>
            <pc:sldMk cId="3356127159" sldId="3869"/>
            <ac:spMk id="41" creationId="{5BBFE0DF-5BA2-B9C0-5C3F-F1B67B371BBB}"/>
          </ac:spMkLst>
        </pc:spChg>
        <pc:spChg chg="add mod">
          <ac:chgData name="範耘 陳" userId="0cb45449ee2416c7" providerId="LiveId" clId="{0C1D64D4-1790-4465-965A-1A02375704DD}" dt="2025-01-22T16:42:34.095" v="2895" actId="14100"/>
          <ac:spMkLst>
            <pc:docMk/>
            <pc:sldMk cId="3356127159" sldId="3869"/>
            <ac:spMk id="42" creationId="{B33C3707-2717-FC11-ABB8-DEB6A854BDD6}"/>
          </ac:spMkLst>
        </pc:spChg>
        <pc:spChg chg="add mod">
          <ac:chgData name="範耘 陳" userId="0cb45449ee2416c7" providerId="LiveId" clId="{0C1D64D4-1790-4465-965A-1A02375704DD}" dt="2025-01-22T16:42:42.316" v="2896" actId="571"/>
          <ac:spMkLst>
            <pc:docMk/>
            <pc:sldMk cId="3356127159" sldId="3869"/>
            <ac:spMk id="43" creationId="{10952121-958B-D706-8F7F-7C060A7D8459}"/>
          </ac:spMkLst>
        </pc:spChg>
        <pc:spChg chg="add mod">
          <ac:chgData name="範耘 陳" userId="0cb45449ee2416c7" providerId="LiveId" clId="{0C1D64D4-1790-4465-965A-1A02375704DD}" dt="2025-01-22T16:42:50.412" v="2898" actId="1038"/>
          <ac:spMkLst>
            <pc:docMk/>
            <pc:sldMk cId="3356127159" sldId="3869"/>
            <ac:spMk id="44" creationId="{4507D8A7-E4B2-89C7-6586-9A084B1D1A59}"/>
          </ac:spMkLst>
        </pc:spChg>
        <pc:spChg chg="add mod">
          <ac:chgData name="範耘 陳" userId="0cb45449ee2416c7" providerId="LiveId" clId="{0C1D64D4-1790-4465-965A-1A02375704DD}" dt="2025-01-22T16:43:00.197" v="2899" actId="571"/>
          <ac:spMkLst>
            <pc:docMk/>
            <pc:sldMk cId="3356127159" sldId="3869"/>
            <ac:spMk id="45" creationId="{5F8016ED-FDB2-E450-2834-E4763ECB0A5B}"/>
          </ac:spMkLst>
        </pc:spChg>
        <pc:spChg chg="add mod">
          <ac:chgData name="範耘 陳" userId="0cb45449ee2416c7" providerId="LiveId" clId="{0C1D64D4-1790-4465-965A-1A02375704DD}" dt="2025-01-22T16:43:18.587" v="2903" actId="1037"/>
          <ac:spMkLst>
            <pc:docMk/>
            <pc:sldMk cId="3356127159" sldId="3869"/>
            <ac:spMk id="46" creationId="{C8585ACA-FC26-6C31-F288-78A15B55CDFF}"/>
          </ac:spMkLst>
        </pc:spChg>
        <pc:spChg chg="add mod">
          <ac:chgData name="範耘 陳" userId="0cb45449ee2416c7" providerId="LiveId" clId="{0C1D64D4-1790-4465-965A-1A02375704DD}" dt="2025-01-22T16:43:38.963" v="2907" actId="1037"/>
          <ac:spMkLst>
            <pc:docMk/>
            <pc:sldMk cId="3356127159" sldId="3869"/>
            <ac:spMk id="47" creationId="{A83EBBA1-936E-5DD5-A019-EFDDD324F3CB}"/>
          </ac:spMkLst>
        </pc:spChg>
        <pc:spChg chg="add mod">
          <ac:chgData name="範耘 陳" userId="0cb45449ee2416c7" providerId="LiveId" clId="{0C1D64D4-1790-4465-965A-1A02375704DD}" dt="2025-01-22T16:43:35.926" v="2906" actId="1037"/>
          <ac:spMkLst>
            <pc:docMk/>
            <pc:sldMk cId="3356127159" sldId="3869"/>
            <ac:spMk id="48" creationId="{71AEA470-08BA-4C42-7152-DC4887436FE5}"/>
          </ac:spMkLst>
        </pc:spChg>
        <pc:picChg chg="add mod ord">
          <ac:chgData name="範耘 陳" userId="0cb45449ee2416c7" providerId="LiveId" clId="{0C1D64D4-1790-4465-965A-1A02375704DD}" dt="2025-01-19T07:43:20.235" v="457" actId="1036"/>
          <ac:picMkLst>
            <pc:docMk/>
            <pc:sldMk cId="3356127159" sldId="3869"/>
            <ac:picMk id="8" creationId="{E4FF3652-2B7F-1E1D-193D-DDB785EECCA1}"/>
          </ac:picMkLst>
        </pc:picChg>
      </pc:sldChg>
      <pc:sldChg chg="addSp delSp modSp new mod modNotesTx">
        <pc:chgData name="範耘 陳" userId="0cb45449ee2416c7" providerId="LiveId" clId="{0C1D64D4-1790-4465-965A-1A02375704DD}" dt="2025-01-22T16:53:37.395" v="3391" actId="20577"/>
        <pc:sldMkLst>
          <pc:docMk/>
          <pc:sldMk cId="3441952404" sldId="3870"/>
        </pc:sldMkLst>
        <pc:spChg chg="mod">
          <ac:chgData name="範耘 陳" userId="0cb45449ee2416c7" providerId="LiveId" clId="{0C1D64D4-1790-4465-965A-1A02375704DD}" dt="2025-01-19T07:45:08.300" v="462" actId="20577"/>
          <ac:spMkLst>
            <pc:docMk/>
            <pc:sldMk cId="3441952404" sldId="3870"/>
            <ac:spMk id="2" creationId="{5CF8B063-3F69-7728-D40F-42EBE4D75EB9}"/>
          </ac:spMkLst>
        </pc:spChg>
        <pc:picChg chg="add mod ord">
          <ac:chgData name="範耘 陳" userId="0cb45449ee2416c7" providerId="LiveId" clId="{0C1D64D4-1790-4465-965A-1A02375704DD}" dt="2025-01-19T07:45:28.482" v="465" actId="1076"/>
          <ac:picMkLst>
            <pc:docMk/>
            <pc:sldMk cId="3441952404" sldId="3870"/>
            <ac:picMk id="8" creationId="{4BA424BA-66B4-61F5-B398-5034B7B097FB}"/>
          </ac:picMkLst>
        </pc:picChg>
      </pc:sldChg>
      <pc:sldChg chg="new del">
        <pc:chgData name="範耘 陳" userId="0cb45449ee2416c7" providerId="LiveId" clId="{0C1D64D4-1790-4465-965A-1A02375704DD}" dt="2025-01-19T07:57:59.283" v="506" actId="47"/>
        <pc:sldMkLst>
          <pc:docMk/>
          <pc:sldMk cId="509386560" sldId="3871"/>
        </pc:sldMkLst>
      </pc:sldChg>
      <pc:sldChg chg="addSp delSp modSp new mod modNotesTx">
        <pc:chgData name="範耘 陳" userId="0cb45449ee2416c7" providerId="LiveId" clId="{0C1D64D4-1790-4465-965A-1A02375704DD}" dt="2025-01-22T16:12:59.201" v="2376" actId="1036"/>
        <pc:sldMkLst>
          <pc:docMk/>
          <pc:sldMk cId="2922435447" sldId="3872"/>
        </pc:sldMkLst>
        <pc:spChg chg="mod">
          <ac:chgData name="範耘 陳" userId="0cb45449ee2416c7" providerId="LiveId" clId="{0C1D64D4-1790-4465-965A-1A02375704DD}" dt="2025-01-22T16:12:37.495" v="2358" actId="14100"/>
          <ac:spMkLst>
            <pc:docMk/>
            <pc:sldMk cId="2922435447" sldId="3872"/>
            <ac:spMk id="2" creationId="{42BD6F7B-14DB-4E4E-F006-CDB6B613133F}"/>
          </ac:spMkLst>
        </pc:spChg>
        <pc:picChg chg="add mod ord">
          <ac:chgData name="範耘 陳" userId="0cb45449ee2416c7" providerId="LiveId" clId="{0C1D64D4-1790-4465-965A-1A02375704DD}" dt="2025-01-22T16:12:48.865" v="2359" actId="1076"/>
          <ac:picMkLst>
            <pc:docMk/>
            <pc:sldMk cId="2922435447" sldId="3872"/>
            <ac:picMk id="18" creationId="{0139AF60-9957-AA03-33C5-8F61A3AF7FC2}"/>
          </ac:picMkLst>
        </pc:picChg>
        <pc:picChg chg="add mod">
          <ac:chgData name="範耘 陳" userId="0cb45449ee2416c7" providerId="LiveId" clId="{0C1D64D4-1790-4465-965A-1A02375704DD}" dt="2025-01-22T16:12:59.201" v="2376" actId="1036"/>
          <ac:picMkLst>
            <pc:docMk/>
            <pc:sldMk cId="2922435447" sldId="3872"/>
            <ac:picMk id="20" creationId="{8126296E-3840-2C14-99BB-CFE8E441F93F}"/>
          </ac:picMkLst>
        </pc:picChg>
        <pc:picChg chg="add mod">
          <ac:chgData name="範耘 陳" userId="0cb45449ee2416c7" providerId="LiveId" clId="{0C1D64D4-1790-4465-965A-1A02375704DD}" dt="2025-01-22T16:12:52.389" v="2360" actId="1076"/>
          <ac:picMkLst>
            <pc:docMk/>
            <pc:sldMk cId="2922435447" sldId="3872"/>
            <ac:picMk id="22" creationId="{A0C08306-45E4-BC97-57A8-E3A93F4A6277}"/>
          </ac:picMkLst>
        </pc:picChg>
        <pc:picChg chg="add mod">
          <ac:chgData name="範耘 陳" userId="0cb45449ee2416c7" providerId="LiveId" clId="{0C1D64D4-1790-4465-965A-1A02375704DD}" dt="2025-01-22T16:12:52.389" v="2360" actId="1076"/>
          <ac:picMkLst>
            <pc:docMk/>
            <pc:sldMk cId="2922435447" sldId="3872"/>
            <ac:picMk id="24" creationId="{391462E0-4BA1-648A-4314-8C0F76F80076}"/>
          </ac:picMkLst>
        </pc:picChg>
        <pc:picChg chg="add mod">
          <ac:chgData name="範耘 陳" userId="0cb45449ee2416c7" providerId="LiveId" clId="{0C1D64D4-1790-4465-965A-1A02375704DD}" dt="2025-01-22T16:12:52.389" v="2360" actId="1076"/>
          <ac:picMkLst>
            <pc:docMk/>
            <pc:sldMk cId="2922435447" sldId="3872"/>
            <ac:picMk id="26" creationId="{F149704A-3C48-01B5-A762-AA86088B0227}"/>
          </ac:picMkLst>
        </pc:picChg>
      </pc:sldChg>
      <pc:sldChg chg="addSp delSp modSp add mod modNotesTx">
        <pc:chgData name="範耘 陳" userId="0cb45449ee2416c7" providerId="LiveId" clId="{0C1D64D4-1790-4465-965A-1A02375704DD}" dt="2025-01-22T16:21:50.515" v="2462"/>
        <pc:sldMkLst>
          <pc:docMk/>
          <pc:sldMk cId="4200364665" sldId="3873"/>
        </pc:sldMkLst>
        <pc:spChg chg="mod">
          <ac:chgData name="範耘 陳" userId="0cb45449ee2416c7" providerId="LiveId" clId="{0C1D64D4-1790-4465-965A-1A02375704DD}" dt="2025-01-22T16:14:15.120" v="2385" actId="20577"/>
          <ac:spMkLst>
            <pc:docMk/>
            <pc:sldMk cId="4200364665" sldId="3873"/>
            <ac:spMk id="2" creationId="{EE4EC53C-EF46-1FF1-050F-F05A9B370CBD}"/>
          </ac:spMkLst>
        </pc:spChg>
        <pc:spChg chg="add del mod">
          <ac:chgData name="範耘 陳" userId="0cb45449ee2416c7" providerId="LiveId" clId="{0C1D64D4-1790-4465-965A-1A02375704DD}" dt="2025-01-22T16:14:44.654" v="2388"/>
          <ac:spMkLst>
            <pc:docMk/>
            <pc:sldMk cId="4200364665" sldId="3873"/>
            <ac:spMk id="4" creationId="{EF44E525-D167-F795-A5CA-FE5AE6B52124}"/>
          </ac:spMkLst>
        </pc:spChg>
        <pc:picChg chg="add del">
          <ac:chgData name="範耘 陳" userId="0cb45449ee2416c7" providerId="LiveId" clId="{0C1D64D4-1790-4465-965A-1A02375704DD}" dt="2025-01-22T16:14:46.191" v="2389" actId="478"/>
          <ac:picMkLst>
            <pc:docMk/>
            <pc:sldMk cId="4200364665" sldId="3873"/>
            <ac:picMk id="7" creationId="{A9459547-6888-20D0-5E14-E11C49A4E288}"/>
          </ac:picMkLst>
        </pc:picChg>
        <pc:picChg chg="add mod">
          <ac:chgData name="範耘 陳" userId="0cb45449ee2416c7" providerId="LiveId" clId="{0C1D64D4-1790-4465-965A-1A02375704DD}" dt="2025-01-22T16:14:54.804" v="2392" actId="14100"/>
          <ac:picMkLst>
            <pc:docMk/>
            <pc:sldMk cId="4200364665" sldId="3873"/>
            <ac:picMk id="8" creationId="{CAC1FAA3-8E7A-0E3E-B713-7292757E704F}"/>
          </ac:picMkLst>
        </pc:picChg>
        <pc:picChg chg="del">
          <ac:chgData name="範耘 陳" userId="0cb45449ee2416c7" providerId="LiveId" clId="{0C1D64D4-1790-4465-965A-1A02375704DD}" dt="2025-01-22T16:14:40.384" v="2386" actId="478"/>
          <ac:picMkLst>
            <pc:docMk/>
            <pc:sldMk cId="4200364665" sldId="3873"/>
            <ac:picMk id="18" creationId="{7E8F3A13-7C25-B75A-FA98-5322113B06C9}"/>
          </ac:picMkLst>
        </pc:picChg>
        <pc:picChg chg="del">
          <ac:chgData name="範耘 陳" userId="0cb45449ee2416c7" providerId="LiveId" clId="{0C1D64D4-1790-4465-965A-1A02375704DD}" dt="2025-01-22T16:14:40.384" v="2386" actId="478"/>
          <ac:picMkLst>
            <pc:docMk/>
            <pc:sldMk cId="4200364665" sldId="3873"/>
            <ac:picMk id="20" creationId="{0FA3F1AD-14AF-5AF7-FF91-CED3F51AF97A}"/>
          </ac:picMkLst>
        </pc:picChg>
      </pc:sldChg>
    </pc:docChg>
  </pc:docChgLst>
  <pc:docChgLst>
    <pc:chgData name="範耘 陳" userId="0cb45449ee2416c7" providerId="LiveId" clId="{54653658-4193-4D84-B62F-E29023B3315A}"/>
    <pc:docChg chg="undo redo custSel addSld delSld modSld modMainMaster">
      <pc:chgData name="範耘 陳" userId="0cb45449ee2416c7" providerId="LiveId" clId="{54653658-4193-4D84-B62F-E29023B3315A}" dt="2025-01-22T08:54:30.788" v="474" actId="1036"/>
      <pc:docMkLst>
        <pc:docMk/>
      </pc:docMkLst>
      <pc:sldChg chg="addSp modSp mod modNotesTx">
        <pc:chgData name="範耘 陳" userId="0cb45449ee2416c7" providerId="LiveId" clId="{54653658-4193-4D84-B62F-E29023B3315A}" dt="2025-01-17T04:34:40.312" v="326" actId="20577"/>
        <pc:sldMkLst>
          <pc:docMk/>
          <pc:sldMk cId="800962904" sldId="3825"/>
        </pc:sldMkLst>
        <pc:spChg chg="mod">
          <ac:chgData name="範耘 陳" userId="0cb45449ee2416c7" providerId="LiveId" clId="{54653658-4193-4D84-B62F-E29023B3315A}" dt="2025-01-17T04:30:08.416" v="275" actId="14100"/>
          <ac:spMkLst>
            <pc:docMk/>
            <pc:sldMk cId="800962904" sldId="3825"/>
            <ac:spMk id="2" creationId="{28B08836-40C5-46C2-81BA-21AA27176925}"/>
          </ac:spMkLst>
        </pc:spChg>
        <pc:spChg chg="mod">
          <ac:chgData name="範耘 陳" userId="0cb45449ee2416c7" providerId="LiveId" clId="{54653658-4193-4D84-B62F-E29023B3315A}" dt="2025-01-17T04:34:08.109" v="323" actId="20577"/>
          <ac:spMkLst>
            <pc:docMk/>
            <pc:sldMk cId="800962904" sldId="3825"/>
            <ac:spMk id="3" creationId="{72CC4EC4-809C-4FD2-AA20-009F08590DA6}"/>
          </ac:spMkLst>
        </pc:spChg>
      </pc:sldChg>
      <pc:sldChg chg="modSp del">
        <pc:chgData name="範耘 陳" userId="0cb45449ee2416c7" providerId="LiveId" clId="{54653658-4193-4D84-B62F-E29023B3315A}" dt="2025-01-17T06:03:11.621" v="367" actId="47"/>
        <pc:sldMkLst>
          <pc:docMk/>
          <pc:sldMk cId="2814448590" sldId="3835"/>
        </pc:sldMkLst>
      </pc:sldChg>
      <pc:sldChg chg="modSp del">
        <pc:chgData name="範耘 陳" userId="0cb45449ee2416c7" providerId="LiveId" clId="{54653658-4193-4D84-B62F-E29023B3315A}" dt="2025-01-17T06:03:38.746" v="372" actId="47"/>
        <pc:sldMkLst>
          <pc:docMk/>
          <pc:sldMk cId="1421862505" sldId="3855"/>
        </pc:sldMkLst>
      </pc:sldChg>
      <pc:sldChg chg="modSp new mod">
        <pc:chgData name="範耘 陳" userId="0cb45449ee2416c7" providerId="LiveId" clId="{54653658-4193-4D84-B62F-E29023B3315A}" dt="2025-01-17T06:03:05.670" v="366"/>
        <pc:sldMkLst>
          <pc:docMk/>
          <pc:sldMk cId="2628873389" sldId="3858"/>
        </pc:sldMkLst>
        <pc:spChg chg="mod">
          <ac:chgData name="範耘 陳" userId="0cb45449ee2416c7" providerId="LiveId" clId="{54653658-4193-4D84-B62F-E29023B3315A}" dt="2025-01-17T06:03:05.670" v="366"/>
          <ac:spMkLst>
            <pc:docMk/>
            <pc:sldMk cId="2628873389" sldId="3858"/>
            <ac:spMk id="2" creationId="{4024AAB2-B77F-670A-0D74-63549DEE7FD6}"/>
          </ac:spMkLst>
        </pc:spChg>
        <pc:spChg chg="mod">
          <ac:chgData name="範耘 陳" userId="0cb45449ee2416c7" providerId="LiveId" clId="{54653658-4193-4D84-B62F-E29023B3315A}" dt="2025-01-17T06:02:59.631" v="365" actId="20577"/>
          <ac:spMkLst>
            <pc:docMk/>
            <pc:sldMk cId="2628873389" sldId="3858"/>
            <ac:spMk id="3" creationId="{680AE57D-F290-D294-FDD2-EF357F033CD4}"/>
          </ac:spMkLst>
        </pc:spChg>
      </pc:sldChg>
      <pc:sldChg chg="addSp delSp modSp new del mod modNotesTx">
        <pc:chgData name="範耘 陳" userId="0cb45449ee2416c7" providerId="LiveId" clId="{54653658-4193-4D84-B62F-E29023B3315A}" dt="2025-01-17T05:25:16.359" v="327" actId="47"/>
        <pc:sldMkLst>
          <pc:docMk/>
          <pc:sldMk cId="3129740623" sldId="3858"/>
        </pc:sldMkLst>
      </pc:sldChg>
      <pc:sldChg chg="addSp delSp modSp new mod">
        <pc:chgData name="範耘 陳" userId="0cb45449ee2416c7" providerId="LiveId" clId="{54653658-4193-4D84-B62F-E29023B3315A}" dt="2025-01-22T08:54:30.788" v="474" actId="1036"/>
        <pc:sldMkLst>
          <pc:docMk/>
          <pc:sldMk cId="1933256031" sldId="3859"/>
        </pc:sldMkLst>
        <pc:spChg chg="add mod">
          <ac:chgData name="範耘 陳" userId="0cb45449ee2416c7" providerId="LiveId" clId="{54653658-4193-4D84-B62F-E29023B3315A}" dt="2025-01-17T06:03:27.579" v="371"/>
          <ac:spMkLst>
            <pc:docMk/>
            <pc:sldMk cId="1933256031" sldId="3859"/>
            <ac:spMk id="7" creationId="{4F93EE6D-FA57-0A77-6984-DE149E767F96}"/>
          </ac:spMkLst>
        </pc:spChg>
        <pc:spChg chg="add mod">
          <ac:chgData name="範耘 陳" userId="0cb45449ee2416c7" providerId="LiveId" clId="{54653658-4193-4D84-B62F-E29023B3315A}" dt="2025-01-22T08:54:30.788" v="474" actId="1036"/>
          <ac:spMkLst>
            <pc:docMk/>
            <pc:sldMk cId="1933256031" sldId="3859"/>
            <ac:spMk id="8" creationId="{B0A5867A-5F7E-BAE6-D0AB-961E64B79CDC}"/>
          </ac:spMkLst>
        </pc:spChg>
      </pc:sldChg>
      <pc:sldChg chg="addSp delSp modSp new del">
        <pc:chgData name="範耘 陳" userId="0cb45449ee2416c7" providerId="LiveId" clId="{54653658-4193-4D84-B62F-E29023B3315A}" dt="2025-01-17T05:25:17.281" v="328" actId="47"/>
        <pc:sldMkLst>
          <pc:docMk/>
          <pc:sldMk cId="2226699329" sldId="3859"/>
        </pc:sldMkLst>
      </pc:sldChg>
      <pc:sldChg chg="new del">
        <pc:chgData name="範耘 陳" userId="0cb45449ee2416c7" providerId="LiveId" clId="{54653658-4193-4D84-B62F-E29023B3315A}" dt="2025-01-14T07:55:38.121" v="265" actId="47"/>
        <pc:sldMkLst>
          <pc:docMk/>
          <pc:sldMk cId="4048148272" sldId="3859"/>
        </pc:sldMkLst>
      </pc:sldChg>
      <pc:sldChg chg="addSp delSp modSp new mod">
        <pc:chgData name="範耘 陳" userId="0cb45449ee2416c7" providerId="LiveId" clId="{54653658-4193-4D84-B62F-E29023B3315A}" dt="2025-01-17T06:05:34.501" v="378" actId="20577"/>
        <pc:sldMkLst>
          <pc:docMk/>
          <pc:sldMk cId="1896893277" sldId="3860"/>
        </pc:sldMkLst>
        <pc:spChg chg="mod">
          <ac:chgData name="範耘 陳" userId="0cb45449ee2416c7" providerId="LiveId" clId="{54653658-4193-4D84-B62F-E29023B3315A}" dt="2025-01-17T06:05:34.501" v="378" actId="20577"/>
          <ac:spMkLst>
            <pc:docMk/>
            <pc:sldMk cId="1896893277" sldId="3860"/>
            <ac:spMk id="2" creationId="{56042955-2211-CF1B-B5AD-6B20822FF84E}"/>
          </ac:spMkLst>
        </pc:spChg>
        <pc:picChg chg="add mod ord">
          <ac:chgData name="範耘 陳" userId="0cb45449ee2416c7" providerId="LiveId" clId="{54653658-4193-4D84-B62F-E29023B3315A}" dt="2025-01-17T06:05:21.381" v="375" actId="22"/>
          <ac:picMkLst>
            <pc:docMk/>
            <pc:sldMk cId="1896893277" sldId="3860"/>
            <ac:picMk id="8" creationId="{B79F5F34-0B9C-A4DD-4839-BC9F024EEA91}"/>
          </ac:picMkLst>
        </pc:picChg>
      </pc:sldChg>
      <pc:sldChg chg="addSp delSp modSp new mod">
        <pc:chgData name="範耘 陳" userId="0cb45449ee2416c7" providerId="LiveId" clId="{54653658-4193-4D84-B62F-E29023B3315A}" dt="2025-01-17T06:26:11.742" v="441" actId="20577"/>
        <pc:sldMkLst>
          <pc:docMk/>
          <pc:sldMk cId="2981593194" sldId="3861"/>
        </pc:sldMkLst>
        <pc:spChg chg="mod">
          <ac:chgData name="範耘 陳" userId="0cb45449ee2416c7" providerId="LiveId" clId="{54653658-4193-4D84-B62F-E29023B3315A}" dt="2025-01-17T06:26:11.742" v="441" actId="20577"/>
          <ac:spMkLst>
            <pc:docMk/>
            <pc:sldMk cId="2981593194" sldId="3861"/>
            <ac:spMk id="2" creationId="{BA9BAE00-3BAB-A8A6-5949-74C174A1D6C5}"/>
          </ac:spMkLst>
        </pc:spChg>
        <pc:picChg chg="add mod ord">
          <ac:chgData name="範耘 陳" userId="0cb45449ee2416c7" providerId="LiveId" clId="{54653658-4193-4D84-B62F-E29023B3315A}" dt="2025-01-17T06:13:02.200" v="382" actId="1076"/>
          <ac:picMkLst>
            <pc:docMk/>
            <pc:sldMk cId="2981593194" sldId="3861"/>
            <ac:picMk id="8" creationId="{639FB093-1799-845E-6F25-C42B2C550FD5}"/>
          </ac:picMkLst>
        </pc:picChg>
        <pc:picChg chg="add mod">
          <ac:chgData name="範耘 陳" userId="0cb45449ee2416c7" providerId="LiveId" clId="{54653658-4193-4D84-B62F-E29023B3315A}" dt="2025-01-17T06:14:20.534" v="394" actId="14100"/>
          <ac:picMkLst>
            <pc:docMk/>
            <pc:sldMk cId="2981593194" sldId="3861"/>
            <ac:picMk id="14" creationId="{1527BF3D-8383-1D5D-480E-B10C4FEAFD19}"/>
          </ac:picMkLst>
        </pc:picChg>
      </pc:sldChg>
      <pc:sldChg chg="addSp delSp modSp new mod">
        <pc:chgData name="範耘 陳" userId="0cb45449ee2416c7" providerId="LiveId" clId="{54653658-4193-4D84-B62F-E29023B3315A}" dt="2025-01-17T06:20:07.460" v="433" actId="22"/>
        <pc:sldMkLst>
          <pc:docMk/>
          <pc:sldMk cId="2721476400" sldId="3862"/>
        </pc:sldMkLst>
      </pc:sldChg>
      <pc:sldChg chg="addSp delSp modSp new mod">
        <pc:chgData name="範耘 陳" userId="0cb45449ee2416c7" providerId="LiveId" clId="{54653658-4193-4D84-B62F-E29023B3315A}" dt="2025-01-17T06:26:06.381" v="440" actId="20577"/>
        <pc:sldMkLst>
          <pc:docMk/>
          <pc:sldMk cId="1100088182" sldId="3863"/>
        </pc:sldMkLst>
        <pc:spChg chg="mod">
          <ac:chgData name="範耘 陳" userId="0cb45449ee2416c7" providerId="LiveId" clId="{54653658-4193-4D84-B62F-E29023B3315A}" dt="2025-01-17T06:26:06.381" v="440" actId="20577"/>
          <ac:spMkLst>
            <pc:docMk/>
            <pc:sldMk cId="1100088182" sldId="3863"/>
            <ac:spMk id="2" creationId="{5E396973-BC32-3122-E1F1-5AD9429EB954}"/>
          </ac:spMkLst>
        </pc:spChg>
        <pc:picChg chg="add mod ord">
          <ac:chgData name="範耘 陳" userId="0cb45449ee2416c7" providerId="LiveId" clId="{54653658-4193-4D84-B62F-E29023B3315A}" dt="2025-01-17T06:25:55.715" v="435" actId="22"/>
          <ac:picMkLst>
            <pc:docMk/>
            <pc:sldMk cId="1100088182" sldId="3863"/>
            <ac:picMk id="8" creationId="{E04C164D-8243-13E2-56D3-E3FF952117CC}"/>
          </ac:picMkLst>
        </pc:picChg>
      </pc:sldChg>
      <pc:sldChg chg="del">
        <pc:chgData name="範耘 陳" userId="0cb45449ee2416c7" providerId="LiveId" clId="{54653658-4193-4D84-B62F-E29023B3315A}" dt="2025-01-14T05:55:37.383" v="13" actId="47"/>
        <pc:sldMkLst>
          <pc:docMk/>
          <pc:sldMk cId="3262799981" sldId="3871"/>
        </pc:sldMkLst>
      </pc:sldChg>
      <pc:sldChg chg="del">
        <pc:chgData name="範耘 陳" userId="0cb45449ee2416c7" providerId="LiveId" clId="{54653658-4193-4D84-B62F-E29023B3315A}" dt="2025-01-14T05:55:36.505" v="12" actId="47"/>
        <pc:sldMkLst>
          <pc:docMk/>
          <pc:sldMk cId="3630320949" sldId="3872"/>
        </pc:sldMkLst>
      </pc:sldChg>
      <pc:sldChg chg="del">
        <pc:chgData name="範耘 陳" userId="0cb45449ee2416c7" providerId="LiveId" clId="{54653658-4193-4D84-B62F-E29023B3315A}" dt="2025-01-14T05:55:32.297" v="7" actId="47"/>
        <pc:sldMkLst>
          <pc:docMk/>
          <pc:sldMk cId="3395722979" sldId="3873"/>
        </pc:sldMkLst>
      </pc:sldChg>
      <pc:sldChg chg="del">
        <pc:chgData name="範耘 陳" userId="0cb45449ee2416c7" providerId="LiveId" clId="{54653658-4193-4D84-B62F-E29023B3315A}" dt="2025-01-14T05:55:34.935" v="10" actId="47"/>
        <pc:sldMkLst>
          <pc:docMk/>
          <pc:sldMk cId="3509441721" sldId="3874"/>
        </pc:sldMkLst>
      </pc:sldChg>
      <pc:sldChg chg="del">
        <pc:chgData name="範耘 陳" userId="0cb45449ee2416c7" providerId="LiveId" clId="{54653658-4193-4D84-B62F-E29023B3315A}" dt="2025-01-14T05:55:35.717" v="11" actId="47"/>
        <pc:sldMkLst>
          <pc:docMk/>
          <pc:sldMk cId="1381850653" sldId="3875"/>
        </pc:sldMkLst>
      </pc:sldChg>
      <pc:sldChg chg="del">
        <pc:chgData name="範耘 陳" userId="0cb45449ee2416c7" providerId="LiveId" clId="{54653658-4193-4D84-B62F-E29023B3315A}" dt="2025-01-14T05:55:34.087" v="9" actId="47"/>
        <pc:sldMkLst>
          <pc:docMk/>
          <pc:sldMk cId="2065324412" sldId="3876"/>
        </pc:sldMkLst>
      </pc:sldChg>
      <pc:sldChg chg="del">
        <pc:chgData name="範耘 陳" userId="0cb45449ee2416c7" providerId="LiveId" clId="{54653658-4193-4D84-B62F-E29023B3315A}" dt="2025-01-14T05:55:33.254" v="8" actId="47"/>
        <pc:sldMkLst>
          <pc:docMk/>
          <pc:sldMk cId="3311364752" sldId="3878"/>
        </pc:sldMkLst>
      </pc:sldChg>
      <pc:sldChg chg="del">
        <pc:chgData name="範耘 陳" userId="0cb45449ee2416c7" providerId="LiveId" clId="{54653658-4193-4D84-B62F-E29023B3315A}" dt="2025-01-14T05:55:31.342" v="6" actId="47"/>
        <pc:sldMkLst>
          <pc:docMk/>
          <pc:sldMk cId="3395958490" sldId="3879"/>
        </pc:sldMkLst>
      </pc:sldChg>
      <pc:sldChg chg="del">
        <pc:chgData name="範耘 陳" userId="0cb45449ee2416c7" providerId="LiveId" clId="{54653658-4193-4D84-B62F-E29023B3315A}" dt="2025-01-14T05:55:26.577" v="4" actId="47"/>
        <pc:sldMkLst>
          <pc:docMk/>
          <pc:sldMk cId="4043242530" sldId="3880"/>
        </pc:sldMkLst>
      </pc:sldChg>
      <pc:sldChg chg="del">
        <pc:chgData name="範耘 陳" userId="0cb45449ee2416c7" providerId="LiveId" clId="{54653658-4193-4D84-B62F-E29023B3315A}" dt="2025-01-14T05:55:25.140" v="3" actId="47"/>
        <pc:sldMkLst>
          <pc:docMk/>
          <pc:sldMk cId="793851803" sldId="3881"/>
        </pc:sldMkLst>
      </pc:sldChg>
      <pc:sldChg chg="del">
        <pc:chgData name="範耘 陳" userId="0cb45449ee2416c7" providerId="LiveId" clId="{54653658-4193-4D84-B62F-E29023B3315A}" dt="2025-01-14T05:55:21.256" v="1" actId="47"/>
        <pc:sldMkLst>
          <pc:docMk/>
          <pc:sldMk cId="3281822852" sldId="3882"/>
        </pc:sldMkLst>
      </pc:sldChg>
      <pc:sldChg chg="del">
        <pc:chgData name="範耘 陳" userId="0cb45449ee2416c7" providerId="LiveId" clId="{54653658-4193-4D84-B62F-E29023B3315A}" dt="2025-01-14T05:55:28.113" v="5" actId="47"/>
        <pc:sldMkLst>
          <pc:docMk/>
          <pc:sldMk cId="2551498068" sldId="3884"/>
        </pc:sldMkLst>
      </pc:sldChg>
      <pc:sldChg chg="del">
        <pc:chgData name="範耘 陳" userId="0cb45449ee2416c7" providerId="LiveId" clId="{54653658-4193-4D84-B62F-E29023B3315A}" dt="2025-01-14T05:55:23.402" v="2" actId="47"/>
        <pc:sldMkLst>
          <pc:docMk/>
          <pc:sldMk cId="4015820389" sldId="3885"/>
        </pc:sldMkLst>
      </pc:sldChg>
      <pc:sldChg chg="del">
        <pc:chgData name="範耘 陳" userId="0cb45449ee2416c7" providerId="LiveId" clId="{54653658-4193-4D84-B62F-E29023B3315A}" dt="2025-01-14T05:55:20.412" v="0" actId="47"/>
        <pc:sldMkLst>
          <pc:docMk/>
          <pc:sldMk cId="3975053069" sldId="3886"/>
        </pc:sldMkLst>
      </pc:sldChg>
      <pc:sldMasterChg chg="modSp mod modSldLayout">
        <pc:chgData name="範耘 陳" userId="0cb45449ee2416c7" providerId="LiveId" clId="{54653658-4193-4D84-B62F-E29023B3315A}" dt="2025-01-17T05:27:08.165" v="362"/>
        <pc:sldMasterMkLst>
          <pc:docMk/>
          <pc:sldMasterMk cId="3067668650" sldId="2147483768"/>
        </pc:sldMasterMkLst>
        <pc:spChg chg="mod">
          <ac:chgData name="範耘 陳" userId="0cb45449ee2416c7" providerId="LiveId" clId="{54653658-4193-4D84-B62F-E29023B3315A}" dt="2025-01-14T07:44:26.210" v="181" actId="20577"/>
          <ac:spMkLst>
            <pc:docMk/>
            <pc:sldMasterMk cId="3067668650" sldId="2147483768"/>
            <ac:spMk id="4" creationId="{E99D5CDC-F2CE-410E-AD13-DDC235C71C6F}"/>
          </ac:spMkLst>
        </pc:spChg>
        <pc:spChg chg="mod">
          <ac:chgData name="範耘 陳" userId="0cb45449ee2416c7" providerId="LiveId" clId="{54653658-4193-4D84-B62F-E29023B3315A}" dt="2025-01-17T05:25:58.631" v="332" actId="20577"/>
          <ac:spMkLst>
            <pc:docMk/>
            <pc:sldMasterMk cId="3067668650" sldId="2147483768"/>
            <ac:spMk id="5" creationId="{9340CD45-794A-4BB0-A427-0CE61AEAF484}"/>
          </ac:spMkLst>
        </pc:spChg>
        <pc:sldLayoutChg chg="addSp delSp modSp">
          <pc:chgData name="範耘 陳" userId="0cb45449ee2416c7" providerId="LiveId" clId="{54653658-4193-4D84-B62F-E29023B3315A}" dt="2025-01-17T05:26:18.747" v="338"/>
          <pc:sldLayoutMkLst>
            <pc:docMk/>
            <pc:sldMasterMk cId="3067668650" sldId="2147483768"/>
            <pc:sldLayoutMk cId="3975081286" sldId="2147483770"/>
          </pc:sldLayoutMkLst>
          <pc:spChg chg="add mod">
            <ac:chgData name="範耘 陳" userId="0cb45449ee2416c7" providerId="LiveId" clId="{54653658-4193-4D84-B62F-E29023B3315A}" dt="2025-01-17T05:26:18.747" v="338"/>
            <ac:spMkLst>
              <pc:docMk/>
              <pc:sldMasterMk cId="3067668650" sldId="2147483768"/>
              <pc:sldLayoutMk cId="3975081286" sldId="2147483770"/>
              <ac:spMk id="4" creationId="{FCD5472E-C5DD-0673-59EA-0532E23E9699}"/>
            </ac:spMkLst>
          </pc:spChg>
          <pc:spChg chg="add mod">
            <ac:chgData name="範耘 陳" userId="0cb45449ee2416c7" providerId="LiveId" clId="{54653658-4193-4D84-B62F-E29023B3315A}" dt="2025-01-17T05:26:18.747" v="338"/>
            <ac:spMkLst>
              <pc:docMk/>
              <pc:sldMasterMk cId="3067668650" sldId="2147483768"/>
              <pc:sldLayoutMk cId="3975081286" sldId="2147483770"/>
              <ac:spMk id="5" creationId="{1CCB6A4E-25E7-B794-399A-A0CB78B59AA1}"/>
            </ac:spMkLst>
          </pc:spChg>
          <pc:spChg chg="add mod">
            <ac:chgData name="範耘 陳" userId="0cb45449ee2416c7" providerId="LiveId" clId="{54653658-4193-4D84-B62F-E29023B3315A}" dt="2025-01-17T05:26:18.747" v="338"/>
            <ac:spMkLst>
              <pc:docMk/>
              <pc:sldMasterMk cId="3067668650" sldId="2147483768"/>
              <pc:sldLayoutMk cId="3975081286" sldId="2147483770"/>
              <ac:spMk id="6" creationId="{8A9088CE-D476-B3A7-82D5-DA041A097D5D}"/>
            </ac:spMkLst>
          </pc:spChg>
        </pc:sldLayoutChg>
        <pc:sldLayoutChg chg="addSp delSp modSp">
          <pc:chgData name="範耘 陳" userId="0cb45449ee2416c7" providerId="LiveId" clId="{54653658-4193-4D84-B62F-E29023B3315A}" dt="2025-01-17T05:26:25.107" v="344"/>
          <pc:sldLayoutMkLst>
            <pc:docMk/>
            <pc:sldMasterMk cId="3067668650" sldId="2147483768"/>
            <pc:sldLayoutMk cId="576906992" sldId="2147483772"/>
          </pc:sldLayoutMkLst>
          <pc:spChg chg="add mod">
            <ac:chgData name="範耘 陳" userId="0cb45449ee2416c7" providerId="LiveId" clId="{54653658-4193-4D84-B62F-E29023B3315A}" dt="2025-01-17T05:26:25.107" v="344"/>
            <ac:spMkLst>
              <pc:docMk/>
              <pc:sldMasterMk cId="3067668650" sldId="2147483768"/>
              <pc:sldLayoutMk cId="576906992" sldId="2147483772"/>
              <ac:spMk id="5" creationId="{EDC2E395-2966-E9F9-5771-F8F91A7A16D4}"/>
            </ac:spMkLst>
          </pc:spChg>
          <pc:spChg chg="add mod">
            <ac:chgData name="範耘 陳" userId="0cb45449ee2416c7" providerId="LiveId" clId="{54653658-4193-4D84-B62F-E29023B3315A}" dt="2025-01-17T05:26:25.107" v="344"/>
            <ac:spMkLst>
              <pc:docMk/>
              <pc:sldMasterMk cId="3067668650" sldId="2147483768"/>
              <pc:sldLayoutMk cId="576906992" sldId="2147483772"/>
              <ac:spMk id="6" creationId="{E9118F1A-0D6D-4FD4-4637-31CF47B9908D}"/>
            </ac:spMkLst>
          </pc:spChg>
          <pc:spChg chg="add mod">
            <ac:chgData name="範耘 陳" userId="0cb45449ee2416c7" providerId="LiveId" clId="{54653658-4193-4D84-B62F-E29023B3315A}" dt="2025-01-17T05:26:25.107" v="344"/>
            <ac:spMkLst>
              <pc:docMk/>
              <pc:sldMasterMk cId="3067668650" sldId="2147483768"/>
              <pc:sldLayoutMk cId="576906992" sldId="2147483772"/>
              <ac:spMk id="7" creationId="{E3C1D1F1-1220-1016-5928-9DB530529315}"/>
            </ac:spMkLst>
          </pc:spChg>
        </pc:sldLayoutChg>
        <pc:sldLayoutChg chg="addSp delSp modSp">
          <pc:chgData name="範耘 陳" userId="0cb45449ee2416c7" providerId="LiveId" clId="{54653658-4193-4D84-B62F-E29023B3315A}" dt="2025-01-17T05:26:27.464" v="346"/>
          <pc:sldLayoutMkLst>
            <pc:docMk/>
            <pc:sldMasterMk cId="3067668650" sldId="2147483768"/>
            <pc:sldLayoutMk cId="95594666" sldId="2147483773"/>
          </pc:sldLayoutMkLst>
          <pc:spChg chg="add mod">
            <ac:chgData name="範耘 陳" userId="0cb45449ee2416c7" providerId="LiveId" clId="{54653658-4193-4D84-B62F-E29023B3315A}" dt="2025-01-17T05:26:27.464" v="346"/>
            <ac:spMkLst>
              <pc:docMk/>
              <pc:sldMasterMk cId="3067668650" sldId="2147483768"/>
              <pc:sldLayoutMk cId="95594666" sldId="2147483773"/>
              <ac:spMk id="7" creationId="{2865D3BD-D03D-61C4-8457-313AF381AA98}"/>
            </ac:spMkLst>
          </pc:spChg>
          <pc:spChg chg="add mod">
            <ac:chgData name="範耘 陳" userId="0cb45449ee2416c7" providerId="LiveId" clId="{54653658-4193-4D84-B62F-E29023B3315A}" dt="2025-01-17T05:26:27.464" v="346"/>
            <ac:spMkLst>
              <pc:docMk/>
              <pc:sldMasterMk cId="3067668650" sldId="2147483768"/>
              <pc:sldLayoutMk cId="95594666" sldId="2147483773"/>
              <ac:spMk id="8" creationId="{095D8FFC-9047-F423-F1B2-37625933555E}"/>
            </ac:spMkLst>
          </pc:spChg>
          <pc:spChg chg="add mod">
            <ac:chgData name="範耘 陳" userId="0cb45449ee2416c7" providerId="LiveId" clId="{54653658-4193-4D84-B62F-E29023B3315A}" dt="2025-01-17T05:26:27.464" v="346"/>
            <ac:spMkLst>
              <pc:docMk/>
              <pc:sldMasterMk cId="3067668650" sldId="2147483768"/>
              <pc:sldLayoutMk cId="95594666" sldId="2147483773"/>
              <ac:spMk id="9" creationId="{CB9C9C0A-367F-2BC8-A518-FA92481FABF2}"/>
            </ac:spMkLst>
          </pc:spChg>
        </pc:sldLayoutChg>
        <pc:sldLayoutChg chg="addSp delSp modSp">
          <pc:chgData name="範耘 陳" userId="0cb45449ee2416c7" providerId="LiveId" clId="{54653658-4193-4D84-B62F-E29023B3315A}" dt="2025-01-17T05:26:21.531" v="340"/>
          <pc:sldLayoutMkLst>
            <pc:docMk/>
            <pc:sldMasterMk cId="3067668650" sldId="2147483768"/>
            <pc:sldLayoutMk cId="898923025" sldId="2147483774"/>
          </pc:sldLayoutMkLst>
          <pc:spChg chg="add mod">
            <ac:chgData name="範耘 陳" userId="0cb45449ee2416c7" providerId="LiveId" clId="{54653658-4193-4D84-B62F-E29023B3315A}" dt="2025-01-17T05:26:21.531" v="340"/>
            <ac:spMkLst>
              <pc:docMk/>
              <pc:sldMasterMk cId="3067668650" sldId="2147483768"/>
              <pc:sldLayoutMk cId="898923025" sldId="2147483774"/>
              <ac:spMk id="3" creationId="{E40A9FDB-3795-E0F6-1525-EE8CED2ADAB3}"/>
            </ac:spMkLst>
          </pc:spChg>
          <pc:spChg chg="add mod">
            <ac:chgData name="範耘 陳" userId="0cb45449ee2416c7" providerId="LiveId" clId="{54653658-4193-4D84-B62F-E29023B3315A}" dt="2025-01-17T05:26:21.531" v="340"/>
            <ac:spMkLst>
              <pc:docMk/>
              <pc:sldMasterMk cId="3067668650" sldId="2147483768"/>
              <pc:sldLayoutMk cId="898923025" sldId="2147483774"/>
              <ac:spMk id="4" creationId="{D912FD22-6FA3-21BF-D0CA-B3D95038652D}"/>
            </ac:spMkLst>
          </pc:spChg>
          <pc:spChg chg="add mod">
            <ac:chgData name="範耘 陳" userId="0cb45449ee2416c7" providerId="LiveId" clId="{54653658-4193-4D84-B62F-E29023B3315A}" dt="2025-01-17T05:26:21.531" v="340"/>
            <ac:spMkLst>
              <pc:docMk/>
              <pc:sldMasterMk cId="3067668650" sldId="2147483768"/>
              <pc:sldLayoutMk cId="898923025" sldId="2147483774"/>
              <ac:spMk id="5" creationId="{89E63800-1195-A7DA-1743-BB562CDE5F25}"/>
            </ac:spMkLst>
          </pc:spChg>
        </pc:sldLayoutChg>
        <pc:sldLayoutChg chg="addSp delSp modSp">
          <pc:chgData name="範耘 陳" userId="0cb45449ee2416c7" providerId="LiveId" clId="{54653658-4193-4D84-B62F-E29023B3315A}" dt="2025-01-17T05:26:59.262" v="356"/>
          <pc:sldLayoutMkLst>
            <pc:docMk/>
            <pc:sldMasterMk cId="3067668650" sldId="2147483768"/>
            <pc:sldLayoutMk cId="2294648955" sldId="2147483775"/>
          </pc:sldLayoutMkLst>
          <pc:spChg chg="add mod">
            <ac:chgData name="範耘 陳" userId="0cb45449ee2416c7" providerId="LiveId" clId="{54653658-4193-4D84-B62F-E29023B3315A}" dt="2025-01-17T05:26:59.262" v="356"/>
            <ac:spMkLst>
              <pc:docMk/>
              <pc:sldMasterMk cId="3067668650" sldId="2147483768"/>
              <pc:sldLayoutMk cId="2294648955" sldId="2147483775"/>
              <ac:spMk id="2" creationId="{4E05C2AE-8479-AD0E-D510-23B0949CE99F}"/>
            </ac:spMkLst>
          </pc:spChg>
          <pc:spChg chg="add mod">
            <ac:chgData name="範耘 陳" userId="0cb45449ee2416c7" providerId="LiveId" clId="{54653658-4193-4D84-B62F-E29023B3315A}" dt="2025-01-17T05:26:59.262" v="356"/>
            <ac:spMkLst>
              <pc:docMk/>
              <pc:sldMasterMk cId="3067668650" sldId="2147483768"/>
              <pc:sldLayoutMk cId="2294648955" sldId="2147483775"/>
              <ac:spMk id="3" creationId="{0D24BD18-601E-4C98-95D8-9C801FCC115F}"/>
            </ac:spMkLst>
          </pc:spChg>
          <pc:spChg chg="add mod">
            <ac:chgData name="範耘 陳" userId="0cb45449ee2416c7" providerId="LiveId" clId="{54653658-4193-4D84-B62F-E29023B3315A}" dt="2025-01-17T05:26:59.262" v="356"/>
            <ac:spMkLst>
              <pc:docMk/>
              <pc:sldMasterMk cId="3067668650" sldId="2147483768"/>
              <pc:sldLayoutMk cId="2294648955" sldId="2147483775"/>
              <ac:spMk id="4" creationId="{ABDE45F9-7D37-97AD-377F-2E83534EDC43}"/>
            </ac:spMkLst>
          </pc:spChg>
        </pc:sldLayoutChg>
        <pc:sldLayoutChg chg="addSp delSp modSp">
          <pc:chgData name="範耘 陳" userId="0cb45449ee2416c7" providerId="LiveId" clId="{54653658-4193-4D84-B62F-E29023B3315A}" dt="2025-01-17T05:27:05.377" v="360"/>
          <pc:sldLayoutMkLst>
            <pc:docMk/>
            <pc:sldMasterMk cId="3067668650" sldId="2147483768"/>
            <pc:sldLayoutMk cId="2718628127" sldId="2147483776"/>
          </pc:sldLayoutMkLst>
          <pc:spChg chg="add mod">
            <ac:chgData name="範耘 陳" userId="0cb45449ee2416c7" providerId="LiveId" clId="{54653658-4193-4D84-B62F-E29023B3315A}" dt="2025-01-17T05:27:05.377" v="360"/>
            <ac:spMkLst>
              <pc:docMk/>
              <pc:sldMasterMk cId="3067668650" sldId="2147483768"/>
              <pc:sldLayoutMk cId="2718628127" sldId="2147483776"/>
              <ac:spMk id="5" creationId="{A682AA1C-4DBC-B8A8-62CD-93E090486F74}"/>
            </ac:spMkLst>
          </pc:spChg>
          <pc:spChg chg="add mod">
            <ac:chgData name="範耘 陳" userId="0cb45449ee2416c7" providerId="LiveId" clId="{54653658-4193-4D84-B62F-E29023B3315A}" dt="2025-01-17T05:27:05.377" v="360"/>
            <ac:spMkLst>
              <pc:docMk/>
              <pc:sldMasterMk cId="3067668650" sldId="2147483768"/>
              <pc:sldLayoutMk cId="2718628127" sldId="2147483776"/>
              <ac:spMk id="6" creationId="{47B3C8A9-E6CC-D67A-CDA4-7EF1408C1D88}"/>
            </ac:spMkLst>
          </pc:spChg>
          <pc:spChg chg="add mod">
            <ac:chgData name="範耘 陳" userId="0cb45449ee2416c7" providerId="LiveId" clId="{54653658-4193-4D84-B62F-E29023B3315A}" dt="2025-01-17T05:27:05.377" v="360"/>
            <ac:spMkLst>
              <pc:docMk/>
              <pc:sldMasterMk cId="3067668650" sldId="2147483768"/>
              <pc:sldLayoutMk cId="2718628127" sldId="2147483776"/>
              <ac:spMk id="7" creationId="{35E66602-D5B8-3024-11EF-4CC4AF19852C}"/>
            </ac:spMkLst>
          </pc:spChg>
        </pc:sldLayoutChg>
        <pc:sldLayoutChg chg="addSp delSp modSp">
          <pc:chgData name="範耘 陳" userId="0cb45449ee2416c7" providerId="LiveId" clId="{54653658-4193-4D84-B62F-E29023B3315A}" dt="2025-01-17T05:27:08.165" v="362"/>
          <pc:sldLayoutMkLst>
            <pc:docMk/>
            <pc:sldMasterMk cId="3067668650" sldId="2147483768"/>
            <pc:sldLayoutMk cId="2314012584" sldId="2147483777"/>
          </pc:sldLayoutMkLst>
          <pc:spChg chg="add mod">
            <ac:chgData name="範耘 陳" userId="0cb45449ee2416c7" providerId="LiveId" clId="{54653658-4193-4D84-B62F-E29023B3315A}" dt="2025-01-17T05:27:08.165" v="362"/>
            <ac:spMkLst>
              <pc:docMk/>
              <pc:sldMasterMk cId="3067668650" sldId="2147483768"/>
              <pc:sldLayoutMk cId="2314012584" sldId="2147483777"/>
              <ac:spMk id="5" creationId="{48EDAB97-0E20-2272-006C-9A800A6E8451}"/>
            </ac:spMkLst>
          </pc:spChg>
          <pc:spChg chg="add mod">
            <ac:chgData name="範耘 陳" userId="0cb45449ee2416c7" providerId="LiveId" clId="{54653658-4193-4D84-B62F-E29023B3315A}" dt="2025-01-17T05:27:08.165" v="362"/>
            <ac:spMkLst>
              <pc:docMk/>
              <pc:sldMasterMk cId="3067668650" sldId="2147483768"/>
              <pc:sldLayoutMk cId="2314012584" sldId="2147483777"/>
              <ac:spMk id="6" creationId="{0BE4D302-16F6-B2EF-7285-A83EDB5EFC92}"/>
            </ac:spMkLst>
          </pc:spChg>
          <pc:spChg chg="add mod">
            <ac:chgData name="範耘 陳" userId="0cb45449ee2416c7" providerId="LiveId" clId="{54653658-4193-4D84-B62F-E29023B3315A}" dt="2025-01-17T05:27:08.165" v="362"/>
            <ac:spMkLst>
              <pc:docMk/>
              <pc:sldMasterMk cId="3067668650" sldId="2147483768"/>
              <pc:sldLayoutMk cId="2314012584" sldId="2147483777"/>
              <ac:spMk id="7" creationId="{94FE0AE7-734C-1EF8-E8BD-CF4FA9265135}"/>
            </ac:spMkLst>
          </pc:spChg>
        </pc:sldLayoutChg>
        <pc:sldLayoutChg chg="addSp delSp modSp">
          <pc:chgData name="範耘 陳" userId="0cb45449ee2416c7" providerId="LiveId" clId="{54653658-4193-4D84-B62F-E29023B3315A}" dt="2025-01-17T05:26:12.938" v="334"/>
          <pc:sldLayoutMkLst>
            <pc:docMk/>
            <pc:sldMasterMk cId="3067668650" sldId="2147483768"/>
            <pc:sldLayoutMk cId="813944643" sldId="2147483781"/>
          </pc:sldLayoutMkLst>
          <pc:spChg chg="add mod">
            <ac:chgData name="範耘 陳" userId="0cb45449ee2416c7" providerId="LiveId" clId="{54653658-4193-4D84-B62F-E29023B3315A}" dt="2025-01-17T05:26:12.938" v="334"/>
            <ac:spMkLst>
              <pc:docMk/>
              <pc:sldMasterMk cId="3067668650" sldId="2147483768"/>
              <pc:sldLayoutMk cId="813944643" sldId="2147483781"/>
              <ac:spMk id="4" creationId="{70046074-501F-A336-9B2D-1BA2994F9FDB}"/>
            </ac:spMkLst>
          </pc:spChg>
          <pc:spChg chg="add mod">
            <ac:chgData name="範耘 陳" userId="0cb45449ee2416c7" providerId="LiveId" clId="{54653658-4193-4D84-B62F-E29023B3315A}" dt="2025-01-17T05:26:12.938" v="334"/>
            <ac:spMkLst>
              <pc:docMk/>
              <pc:sldMasterMk cId="3067668650" sldId="2147483768"/>
              <pc:sldLayoutMk cId="813944643" sldId="2147483781"/>
              <ac:spMk id="5" creationId="{8BA224FD-67DC-4725-0C9E-8599F7D7F30F}"/>
            </ac:spMkLst>
          </pc:spChg>
          <pc:spChg chg="add mod">
            <ac:chgData name="範耘 陳" userId="0cb45449ee2416c7" providerId="LiveId" clId="{54653658-4193-4D84-B62F-E29023B3315A}" dt="2025-01-17T05:26:12.938" v="334"/>
            <ac:spMkLst>
              <pc:docMk/>
              <pc:sldMasterMk cId="3067668650" sldId="2147483768"/>
              <pc:sldLayoutMk cId="813944643" sldId="2147483781"/>
              <ac:spMk id="6" creationId="{EB6F712D-8B0B-6EDF-DA35-87AFFDF6B4F1}"/>
            </ac:spMkLst>
          </pc:spChg>
        </pc:sldLayoutChg>
        <pc:sldLayoutChg chg="addSp delSp modSp">
          <pc:chgData name="範耘 陳" userId="0cb45449ee2416c7" providerId="LiveId" clId="{54653658-4193-4D84-B62F-E29023B3315A}" dt="2025-01-17T05:26:15.494" v="336"/>
          <pc:sldLayoutMkLst>
            <pc:docMk/>
            <pc:sldMasterMk cId="3067668650" sldId="2147483768"/>
            <pc:sldLayoutMk cId="1920839939" sldId="2147483782"/>
          </pc:sldLayoutMkLst>
          <pc:spChg chg="add mod">
            <ac:chgData name="範耘 陳" userId="0cb45449ee2416c7" providerId="LiveId" clId="{54653658-4193-4D84-B62F-E29023B3315A}" dt="2025-01-17T05:26:15.494" v="336"/>
            <ac:spMkLst>
              <pc:docMk/>
              <pc:sldMasterMk cId="3067668650" sldId="2147483768"/>
              <pc:sldLayoutMk cId="1920839939" sldId="2147483782"/>
              <ac:spMk id="4" creationId="{CA12946C-EE23-49FC-EFE8-7E23F136CB5B}"/>
            </ac:spMkLst>
          </pc:spChg>
          <pc:spChg chg="add mod">
            <ac:chgData name="範耘 陳" userId="0cb45449ee2416c7" providerId="LiveId" clId="{54653658-4193-4D84-B62F-E29023B3315A}" dt="2025-01-17T05:26:15.494" v="336"/>
            <ac:spMkLst>
              <pc:docMk/>
              <pc:sldMasterMk cId="3067668650" sldId="2147483768"/>
              <pc:sldLayoutMk cId="1920839939" sldId="2147483782"/>
              <ac:spMk id="5" creationId="{F47B0617-5816-BD77-92BB-7932EEF198DF}"/>
            </ac:spMkLst>
          </pc:spChg>
          <pc:spChg chg="add mod">
            <ac:chgData name="範耘 陳" userId="0cb45449ee2416c7" providerId="LiveId" clId="{54653658-4193-4D84-B62F-E29023B3315A}" dt="2025-01-17T05:26:15.494" v="336"/>
            <ac:spMkLst>
              <pc:docMk/>
              <pc:sldMasterMk cId="3067668650" sldId="2147483768"/>
              <pc:sldLayoutMk cId="1920839939" sldId="2147483782"/>
              <ac:spMk id="6" creationId="{5BC43B54-65A0-BEF1-8ADA-A47E5970D50C}"/>
            </ac:spMkLst>
          </pc:spChg>
        </pc:sldLayoutChg>
        <pc:sldLayoutChg chg="addSp delSp modSp">
          <pc:chgData name="範耘 陳" userId="0cb45449ee2416c7" providerId="LiveId" clId="{54653658-4193-4D84-B62F-E29023B3315A}" dt="2025-01-17T05:26:23.256" v="342"/>
          <pc:sldLayoutMkLst>
            <pc:docMk/>
            <pc:sldMasterMk cId="3067668650" sldId="2147483768"/>
            <pc:sldLayoutMk cId="220328163" sldId="2147483783"/>
          </pc:sldLayoutMkLst>
          <pc:spChg chg="add mod">
            <ac:chgData name="範耘 陳" userId="0cb45449ee2416c7" providerId="LiveId" clId="{54653658-4193-4D84-B62F-E29023B3315A}" dt="2025-01-17T05:26:23.256" v="342"/>
            <ac:spMkLst>
              <pc:docMk/>
              <pc:sldMasterMk cId="3067668650" sldId="2147483768"/>
              <pc:sldLayoutMk cId="220328163" sldId="2147483783"/>
              <ac:spMk id="7" creationId="{6ACD5695-1ACE-BE49-D439-DD23A92C4FAA}"/>
            </ac:spMkLst>
          </pc:spChg>
          <pc:spChg chg="add mod">
            <ac:chgData name="範耘 陳" userId="0cb45449ee2416c7" providerId="LiveId" clId="{54653658-4193-4D84-B62F-E29023B3315A}" dt="2025-01-17T05:26:23.256" v="342"/>
            <ac:spMkLst>
              <pc:docMk/>
              <pc:sldMasterMk cId="3067668650" sldId="2147483768"/>
              <pc:sldLayoutMk cId="220328163" sldId="2147483783"/>
              <ac:spMk id="8" creationId="{C9B8071A-DC53-7168-8385-700016E4BBCA}"/>
            </ac:spMkLst>
          </pc:spChg>
          <pc:spChg chg="add mod">
            <ac:chgData name="範耘 陳" userId="0cb45449ee2416c7" providerId="LiveId" clId="{54653658-4193-4D84-B62F-E29023B3315A}" dt="2025-01-17T05:26:23.256" v="342"/>
            <ac:spMkLst>
              <pc:docMk/>
              <pc:sldMasterMk cId="3067668650" sldId="2147483768"/>
              <pc:sldLayoutMk cId="220328163" sldId="2147483783"/>
              <ac:spMk id="9" creationId="{1957996D-7AD2-9B5E-EB35-2BC71A854559}"/>
            </ac:spMkLst>
          </pc:spChg>
        </pc:sldLayoutChg>
        <pc:sldLayoutChg chg="addSp delSp modSp">
          <pc:chgData name="範耘 陳" userId="0cb45449ee2416c7" providerId="LiveId" clId="{54653658-4193-4D84-B62F-E29023B3315A}" dt="2025-01-17T05:26:31.153" v="348"/>
          <pc:sldLayoutMkLst>
            <pc:docMk/>
            <pc:sldMasterMk cId="3067668650" sldId="2147483768"/>
            <pc:sldLayoutMk cId="567273847" sldId="2147483785"/>
          </pc:sldLayoutMkLst>
          <pc:spChg chg="add mod">
            <ac:chgData name="範耘 陳" userId="0cb45449ee2416c7" providerId="LiveId" clId="{54653658-4193-4D84-B62F-E29023B3315A}" dt="2025-01-17T05:26:31.153" v="348"/>
            <ac:spMkLst>
              <pc:docMk/>
              <pc:sldMasterMk cId="3067668650" sldId="2147483768"/>
              <pc:sldLayoutMk cId="567273847" sldId="2147483785"/>
              <ac:spMk id="7" creationId="{8F36A749-2F3B-62C7-BABF-665AC5C5CF5A}"/>
            </ac:spMkLst>
          </pc:spChg>
          <pc:spChg chg="add mod">
            <ac:chgData name="範耘 陳" userId="0cb45449ee2416c7" providerId="LiveId" clId="{54653658-4193-4D84-B62F-E29023B3315A}" dt="2025-01-17T05:26:31.153" v="348"/>
            <ac:spMkLst>
              <pc:docMk/>
              <pc:sldMasterMk cId="3067668650" sldId="2147483768"/>
              <pc:sldLayoutMk cId="567273847" sldId="2147483785"/>
              <ac:spMk id="8" creationId="{21CA50BD-A51B-9D29-7320-5B450D50495E}"/>
            </ac:spMkLst>
          </pc:spChg>
          <pc:spChg chg="add mod">
            <ac:chgData name="範耘 陳" userId="0cb45449ee2416c7" providerId="LiveId" clId="{54653658-4193-4D84-B62F-E29023B3315A}" dt="2025-01-17T05:26:31.153" v="348"/>
            <ac:spMkLst>
              <pc:docMk/>
              <pc:sldMasterMk cId="3067668650" sldId="2147483768"/>
              <pc:sldLayoutMk cId="567273847" sldId="2147483785"/>
              <ac:spMk id="9" creationId="{05970766-FB4B-4873-96C1-30F17CF384BF}"/>
            </ac:spMkLst>
          </pc:spChg>
        </pc:sldLayoutChg>
        <pc:sldLayoutChg chg="addSp delSp modSp">
          <pc:chgData name="範耘 陳" userId="0cb45449ee2416c7" providerId="LiveId" clId="{54653658-4193-4D84-B62F-E29023B3315A}" dt="2025-01-17T05:26:32.973" v="350"/>
          <pc:sldLayoutMkLst>
            <pc:docMk/>
            <pc:sldMasterMk cId="3067668650" sldId="2147483768"/>
            <pc:sldLayoutMk cId="1413178610" sldId="2147483786"/>
          </pc:sldLayoutMkLst>
          <pc:spChg chg="add mod">
            <ac:chgData name="範耘 陳" userId="0cb45449ee2416c7" providerId="LiveId" clId="{54653658-4193-4D84-B62F-E29023B3315A}" dt="2025-01-17T05:26:32.973" v="350"/>
            <ac:spMkLst>
              <pc:docMk/>
              <pc:sldMasterMk cId="3067668650" sldId="2147483768"/>
              <pc:sldLayoutMk cId="1413178610" sldId="2147483786"/>
              <ac:spMk id="3" creationId="{5ACD9356-EACA-E613-9E34-355A9EC460BB}"/>
            </ac:spMkLst>
          </pc:spChg>
          <pc:spChg chg="add mod">
            <ac:chgData name="範耘 陳" userId="0cb45449ee2416c7" providerId="LiveId" clId="{54653658-4193-4D84-B62F-E29023B3315A}" dt="2025-01-17T05:26:32.973" v="350"/>
            <ac:spMkLst>
              <pc:docMk/>
              <pc:sldMasterMk cId="3067668650" sldId="2147483768"/>
              <pc:sldLayoutMk cId="1413178610" sldId="2147483786"/>
              <ac:spMk id="4" creationId="{FE3D01B8-481C-D329-ADC4-98BD6FB1DF08}"/>
            </ac:spMkLst>
          </pc:spChg>
          <pc:spChg chg="add mod">
            <ac:chgData name="範耘 陳" userId="0cb45449ee2416c7" providerId="LiveId" clId="{54653658-4193-4D84-B62F-E29023B3315A}" dt="2025-01-17T05:26:32.973" v="350"/>
            <ac:spMkLst>
              <pc:docMk/>
              <pc:sldMasterMk cId="3067668650" sldId="2147483768"/>
              <pc:sldLayoutMk cId="1413178610" sldId="2147483786"/>
              <ac:spMk id="5" creationId="{4B102687-FE7D-918F-69F6-A29CADD24703}"/>
            </ac:spMkLst>
          </pc:spChg>
        </pc:sldLayoutChg>
        <pc:sldLayoutChg chg="addSp delSp modSp mod">
          <pc:chgData name="範耘 陳" userId="0cb45449ee2416c7" providerId="LiveId" clId="{54653658-4193-4D84-B62F-E29023B3315A}" dt="2025-01-17T05:26:52.374" v="354"/>
          <pc:sldLayoutMkLst>
            <pc:docMk/>
            <pc:sldMasterMk cId="3067668650" sldId="2147483768"/>
            <pc:sldLayoutMk cId="82677912" sldId="2147483787"/>
          </pc:sldLayoutMkLst>
          <pc:spChg chg="add del mod">
            <ac:chgData name="範耘 陳" userId="0cb45449ee2416c7" providerId="LiveId" clId="{54653658-4193-4D84-B62F-E29023B3315A}" dt="2025-01-17T05:26:40.232" v="353"/>
            <ac:spMkLst>
              <pc:docMk/>
              <pc:sldMasterMk cId="3067668650" sldId="2147483768"/>
              <pc:sldLayoutMk cId="82677912" sldId="2147483787"/>
              <ac:spMk id="3" creationId="{254D3190-B78C-42F1-9D62-F523886BBE51}"/>
            </ac:spMkLst>
          </pc:spChg>
          <pc:spChg chg="add del">
            <ac:chgData name="範耘 陳" userId="0cb45449ee2416c7" providerId="LiveId" clId="{54653658-4193-4D84-B62F-E29023B3315A}" dt="2025-01-17T05:26:40.232" v="353"/>
            <ac:spMkLst>
              <pc:docMk/>
              <pc:sldMasterMk cId="3067668650" sldId="2147483768"/>
              <pc:sldLayoutMk cId="82677912" sldId="2147483787"/>
              <ac:spMk id="5" creationId="{2101CBCC-4CC2-49BD-B155-01E0F4D798BE}"/>
            </ac:spMkLst>
          </pc:spChg>
          <pc:spChg chg="add del mod">
            <ac:chgData name="範耘 陳" userId="0cb45449ee2416c7" providerId="LiveId" clId="{54653658-4193-4D84-B62F-E29023B3315A}" dt="2025-01-17T05:26:52.374" v="354"/>
            <ac:spMkLst>
              <pc:docMk/>
              <pc:sldMasterMk cId="3067668650" sldId="2147483768"/>
              <pc:sldLayoutMk cId="82677912" sldId="2147483787"/>
              <ac:spMk id="11" creationId="{31F28E01-EB87-622E-76E0-725319F3716C}"/>
            </ac:spMkLst>
          </pc:spChg>
        </pc:sldLayoutChg>
        <pc:sldLayoutChg chg="addSp delSp modSp">
          <pc:chgData name="範耘 陳" userId="0cb45449ee2416c7" providerId="LiveId" clId="{54653658-4193-4D84-B62F-E29023B3315A}" dt="2025-01-17T05:27:02.021" v="358"/>
          <pc:sldLayoutMkLst>
            <pc:docMk/>
            <pc:sldMasterMk cId="3067668650" sldId="2147483768"/>
            <pc:sldLayoutMk cId="3635405683" sldId="2147483788"/>
          </pc:sldLayoutMkLst>
          <pc:spChg chg="add mod">
            <ac:chgData name="範耘 陳" userId="0cb45449ee2416c7" providerId="LiveId" clId="{54653658-4193-4D84-B62F-E29023B3315A}" dt="2025-01-17T05:27:02.021" v="358"/>
            <ac:spMkLst>
              <pc:docMk/>
              <pc:sldMasterMk cId="3067668650" sldId="2147483768"/>
              <pc:sldLayoutMk cId="3635405683" sldId="2147483788"/>
              <ac:spMk id="2" creationId="{09304B5F-F0CD-3879-44F2-02FA0E412134}"/>
            </ac:spMkLst>
          </pc:spChg>
          <pc:spChg chg="add mod">
            <ac:chgData name="範耘 陳" userId="0cb45449ee2416c7" providerId="LiveId" clId="{54653658-4193-4D84-B62F-E29023B3315A}" dt="2025-01-17T05:27:02.021" v="358"/>
            <ac:spMkLst>
              <pc:docMk/>
              <pc:sldMasterMk cId="3067668650" sldId="2147483768"/>
              <pc:sldLayoutMk cId="3635405683" sldId="2147483788"/>
              <ac:spMk id="3" creationId="{92F2E919-36E9-FB8D-8F1E-DEC2427C3D2C}"/>
            </ac:spMkLst>
          </pc:spChg>
          <pc:spChg chg="add mod">
            <ac:chgData name="範耘 陳" userId="0cb45449ee2416c7" providerId="LiveId" clId="{54653658-4193-4D84-B62F-E29023B3315A}" dt="2025-01-17T05:27:02.021" v="358"/>
            <ac:spMkLst>
              <pc:docMk/>
              <pc:sldMasterMk cId="3067668650" sldId="2147483768"/>
              <pc:sldLayoutMk cId="3635405683" sldId="2147483788"/>
              <ac:spMk id="4" creationId="{026B3674-6995-B0A0-0AC2-8CBBB5B5DC96}"/>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00C5E1D-05F4-454D-86AC-69BCF7ABCF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4D8DD6E7-FAA2-4F27-AC17-2C2371D6F9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4D1599-8320-46DE-B67A-99FCF59A2CBD}" type="datetime1">
              <a:rPr lang="zh-TW" altLang="en-US" smtClean="0">
                <a:latin typeface="Microsoft JhengHei UI" panose="020B0604030504040204" pitchFamily="34" charset="-120"/>
                <a:ea typeface="Microsoft JhengHei UI" panose="020B0604030504040204" pitchFamily="34" charset="-120"/>
              </a:rPr>
              <a:t>2025/1/22</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D95E3648-7A90-4F22-B58F-6E56156D36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49E2D09C-071E-4404-A41B-61F6E7FDA8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87CDB-6736-4C1C-92B6-C0E5B7B73D56}"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1622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9B3E549F-7EEE-4F85-80BD-26E2C7B9527E}" type="datetime1">
              <a:rPr lang="zh-TW" altLang="en-US" smtClean="0"/>
              <a:pPr/>
              <a:t>2025/1/22</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40C6A29-4676-420C-BBE3-ACC2B80F64D4}"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1F1F1F"/>
                </a:solidFill>
                <a:effectLst/>
                <a:latin typeface="ElsevierGulliver"/>
                <a:ea typeface="inherit"/>
              </a:rPr>
              <a:t>基於差分插值的自適應可逆資料隱藏方案</a:t>
            </a:r>
            <a:endParaRPr lang="en-US" altLang="zh-TW" b="0" i="0" dirty="0">
              <a:solidFill>
                <a:srgbClr val="707070"/>
              </a:solidFill>
              <a:effectLst/>
              <a:latin typeface="ElsevierSans"/>
            </a:endParaRPr>
          </a:p>
          <a:p>
            <a:r>
              <a:rPr lang="zh-TW" altLang="en-US" b="0" i="0" dirty="0">
                <a:solidFill>
                  <a:srgbClr val="707070"/>
                </a:solidFill>
                <a:effectLst/>
                <a:latin typeface="ElsevierSans"/>
              </a:rPr>
              <a:t>瀋陽東北大學資訊科學與工程學院</a:t>
            </a:r>
            <a:r>
              <a:rPr lang="zh-TW" altLang="en-US" dirty="0">
                <a:latin typeface="Microsoft JhengHei UI" panose="020B0604030504040204" pitchFamily="34" charset="-120"/>
                <a:ea typeface="Microsoft JhengHei UI" panose="020B0604030504040204" pitchFamily="34" charset="-120"/>
              </a:rPr>
              <a:t>的學者</a:t>
            </a:r>
            <a:endParaRPr lang="en-US" altLang="zh-TW" dirty="0">
              <a:latin typeface="Microsoft JhengHei UI" panose="020B0604030504040204" pitchFamily="34" charset="-120"/>
              <a:ea typeface="Microsoft JhengHei UI" panose="020B0604030504040204" pitchFamily="34" charset="-120"/>
            </a:endParaRPr>
          </a:p>
          <a:p>
            <a:r>
              <a:rPr lang="zh-TW" altLang="en-US" dirty="0"/>
              <a:t>這篇論文提出了一種基於差分分割插值（</a:t>
            </a:r>
            <a:r>
              <a:rPr lang="en-US" altLang="zh-TW" dirty="0"/>
              <a:t>DDI</a:t>
            </a:r>
            <a:r>
              <a:rPr lang="zh-TW" altLang="en-US" dirty="0"/>
              <a:t>）的自適應可逆資料隱藏（</a:t>
            </a:r>
            <a:r>
              <a:rPr lang="en-US" altLang="zh-TW" dirty="0"/>
              <a:t>RDH</a:t>
            </a:r>
            <a:r>
              <a:rPr lang="zh-TW" altLang="en-US" dirty="0"/>
              <a:t>）方案，旨在改進插值基礎上的資料隱藏技術，主要解決現有方法中插值準確性和圖像紋理對演算法性能的影響。對比以往的</a:t>
            </a:r>
            <a:r>
              <a:rPr lang="zh-TW" altLang="en-US" b="0" i="0" dirty="0">
                <a:solidFill>
                  <a:srgbClr val="1F1F1F"/>
                </a:solidFill>
                <a:effectLst/>
                <a:latin typeface="ElsevierGulliver"/>
                <a:ea typeface="inherit"/>
              </a:rPr>
              <a:t>插值方法可以帶來更好的嵌入率以及更高的圖像品質</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68756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取出秘密訊息</a:t>
            </a:r>
            <a:br>
              <a:rPr lang="en-US" altLang="zh-TW" dirty="0"/>
            </a:br>
            <a:r>
              <a:rPr lang="zh-TW" altLang="en-US" b="1" dirty="0"/>
              <a:t>目的</a:t>
            </a:r>
            <a:r>
              <a:rPr lang="zh-TW" altLang="en-US" dirty="0"/>
              <a:t>：從隱藏圖像中提取秘密信息並重建原始圖像。</a:t>
            </a:r>
            <a:endParaRPr lang="en-US" altLang="zh-TW" dirty="0"/>
          </a:p>
          <a:p>
            <a:r>
              <a:rPr lang="zh-TW" altLang="en-US" dirty="0"/>
              <a:t>可以根據上面的公式還原秘密訊息：隱寫圖像像素減掉掩蓋圖像的像素後跟</a:t>
            </a:r>
            <a:r>
              <a:rPr lang="en-US" altLang="zh-TW" dirty="0"/>
              <a:t>2^N</a:t>
            </a:r>
            <a:r>
              <a:rPr lang="zh-TW" altLang="en-US" dirty="0"/>
              <a:t>取</a:t>
            </a:r>
            <a:r>
              <a:rPr lang="en-US" altLang="zh-TW" dirty="0"/>
              <a:t>mod</a:t>
            </a:r>
            <a:r>
              <a:rPr lang="zh-TW" altLang="en-US" dirty="0"/>
              <a:t> </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12</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17899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00250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FFFFFF"/>
                </a:solidFill>
                <a:effectLst/>
                <a:latin typeface="Segoe UI" panose="020B0502040204020203" pitchFamily="34" charset="0"/>
              </a:rPr>
              <a:t>從</a:t>
            </a:r>
            <a:r>
              <a:rPr lang="en-US" altLang="zh-TW" b="0" i="0" dirty="0">
                <a:solidFill>
                  <a:srgbClr val="FFFFFF"/>
                </a:solidFill>
                <a:effectLst/>
                <a:latin typeface="Segoe UI" panose="020B0502040204020203" pitchFamily="34" charset="0"/>
              </a:rPr>
              <a:t>Data set(USC-SIPI)</a:t>
            </a:r>
            <a:r>
              <a:rPr lang="zh-TW" altLang="en-US" b="0" i="0" dirty="0">
                <a:solidFill>
                  <a:srgbClr val="FFFFFF"/>
                </a:solidFill>
                <a:effectLst/>
                <a:latin typeface="Segoe UI" panose="020B0502040204020203" pitchFamily="34" charset="0"/>
              </a:rPr>
              <a:t>隨機選擇八個大小為 </a:t>
            </a:r>
            <a:r>
              <a:rPr lang="en-US" altLang="zh-TW" b="0" i="0" dirty="0">
                <a:solidFill>
                  <a:srgbClr val="FFFFFF"/>
                </a:solidFill>
                <a:effectLst/>
                <a:latin typeface="Segoe UI" panose="020B0502040204020203" pitchFamily="34" charset="0"/>
              </a:rPr>
              <a:t>512 ×512 </a:t>
            </a:r>
            <a:r>
              <a:rPr lang="zh-TW" altLang="en-US" b="0" i="0" dirty="0">
                <a:solidFill>
                  <a:srgbClr val="FFFFFF"/>
                </a:solidFill>
                <a:effectLst/>
                <a:latin typeface="Segoe UI" panose="020B0502040204020203" pitchFamily="34" charset="0"/>
              </a:rPr>
              <a:t>的不同紋理的 </a:t>
            </a:r>
            <a:r>
              <a:rPr lang="en-US" altLang="zh-TW" b="0" i="0" dirty="0">
                <a:solidFill>
                  <a:srgbClr val="FFFFFF"/>
                </a:solidFill>
                <a:effectLst/>
                <a:latin typeface="Segoe UI" panose="020B0502040204020203" pitchFamily="34" charset="0"/>
              </a:rPr>
              <a:t>8 </a:t>
            </a:r>
            <a:r>
              <a:rPr lang="zh-TW" altLang="en-US" b="0" i="0" dirty="0">
                <a:solidFill>
                  <a:srgbClr val="FFFFFF"/>
                </a:solidFill>
                <a:effectLst/>
                <a:latin typeface="Segoe UI" panose="020B0502040204020203" pitchFamily="34" charset="0"/>
              </a:rPr>
              <a:t>位灰度圖像，並且程式隨機生成一組二進位字串作為測試 </a:t>
            </a:r>
            <a:r>
              <a:rPr lang="en-US" altLang="zh-TW" b="0" i="0" dirty="0">
                <a:solidFill>
                  <a:srgbClr val="FFFFFF"/>
                </a:solidFill>
                <a:effectLst/>
                <a:latin typeface="Segoe UI" panose="020B0502040204020203" pitchFamily="34" charset="0"/>
              </a:rPr>
              <a:t>SM</a:t>
            </a:r>
            <a:r>
              <a:rPr lang="zh-TW" altLang="en-US" b="0" i="0" dirty="0">
                <a:solidFill>
                  <a:srgbClr val="FFFFFF"/>
                </a:solidFill>
                <a:effectLst/>
                <a:latin typeface="Segoe UI" panose="020B0502040204020203" pitchFamily="34" charset="0"/>
              </a:rPr>
              <a:t>。</a:t>
            </a:r>
            <a:r>
              <a:rPr lang="en-US" altLang="zh-TW" b="0" i="0" dirty="0">
                <a:solidFill>
                  <a:srgbClr val="FFFFFF"/>
                </a:solidFill>
                <a:effectLst/>
                <a:latin typeface="Segoe UI" panose="020B0502040204020203" pitchFamily="34" charset="0"/>
              </a:rPr>
              <a:t>ER </a:t>
            </a:r>
            <a:r>
              <a:rPr lang="zh-TW" altLang="en-US" b="0" i="0" dirty="0">
                <a:solidFill>
                  <a:srgbClr val="FFFFFF"/>
                </a:solidFill>
                <a:effectLst/>
                <a:latin typeface="Segoe UI" panose="020B0502040204020203" pitchFamily="34" charset="0"/>
              </a:rPr>
              <a:t>用於評估演算法的負載能力。</a:t>
            </a:r>
            <a:r>
              <a:rPr lang="en-US" altLang="zh-TW" b="0" i="0" dirty="0">
                <a:solidFill>
                  <a:srgbClr val="FFFFFF"/>
                </a:solidFill>
                <a:effectLst/>
                <a:latin typeface="Segoe UI" panose="020B0502040204020203" pitchFamily="34" charset="0"/>
              </a:rPr>
              <a:t>PSNR </a:t>
            </a:r>
            <a:r>
              <a:rPr lang="zh-TW" altLang="en-US" b="0" i="0" dirty="0">
                <a:solidFill>
                  <a:srgbClr val="FFFFFF"/>
                </a:solidFill>
                <a:effectLst/>
                <a:latin typeface="Segoe UI" panose="020B0502040204020203" pitchFamily="34" charset="0"/>
              </a:rPr>
              <a:t>和 </a:t>
            </a:r>
            <a:r>
              <a:rPr lang="en-US" altLang="zh-TW" b="0" i="0" dirty="0">
                <a:solidFill>
                  <a:srgbClr val="FFFFFF"/>
                </a:solidFill>
                <a:effectLst/>
                <a:latin typeface="Segoe UI" panose="020B0502040204020203" pitchFamily="34" charset="0"/>
              </a:rPr>
              <a:t>SSIM </a:t>
            </a:r>
            <a:r>
              <a:rPr lang="zh-TW" altLang="en-US" b="0" i="0" dirty="0">
                <a:solidFill>
                  <a:srgbClr val="FFFFFF"/>
                </a:solidFill>
                <a:effectLst/>
                <a:latin typeface="Segoe UI" panose="020B0502040204020203" pitchFamily="34" charset="0"/>
              </a:rPr>
              <a:t>用於客觀評估圖像品質。</a:t>
            </a:r>
            <a:endParaRPr lang="en-US" altLang="zh-TW" b="0" i="0" dirty="0">
              <a:solidFill>
                <a:srgbClr val="FFFFFF"/>
              </a:solidFill>
              <a:effectLst/>
              <a:latin typeface="Segoe UI" panose="020B0502040204020203" pitchFamily="34" charset="0"/>
            </a:endParaRPr>
          </a:p>
          <a:p>
            <a:r>
              <a:rPr lang="zh-TW" altLang="en-US" dirty="0"/>
              <a:t>與經典方法的</a:t>
            </a:r>
            <a:r>
              <a:rPr lang="en-US" altLang="zh-TW" dirty="0"/>
              <a:t>PSNR</a:t>
            </a:r>
            <a:r>
              <a:rPr lang="zh-TW" altLang="en-US" dirty="0"/>
              <a:t>比較</a:t>
            </a:r>
            <a:endParaRPr lang="en-US" altLang="zh-TW" dirty="0"/>
          </a:p>
          <a:p>
            <a:r>
              <a:rPr lang="en-US" altLang="zh-TW" b="0" i="0" dirty="0">
                <a:solidFill>
                  <a:srgbClr val="4D4D4D"/>
                </a:solidFill>
                <a:effectLst/>
                <a:latin typeface="-apple-system"/>
              </a:rPr>
              <a:t>PSNR</a:t>
            </a:r>
            <a:r>
              <a:rPr lang="zh-TW" altLang="en-US" b="0" i="0" dirty="0">
                <a:solidFill>
                  <a:srgbClr val="4D4D4D"/>
                </a:solidFill>
                <a:effectLst/>
                <a:latin typeface="-apple-system"/>
              </a:rPr>
              <a:t>（峰值信噪比，</a:t>
            </a:r>
            <a:r>
              <a:rPr lang="en-US" altLang="zh-TW" b="0" i="0" dirty="0">
                <a:solidFill>
                  <a:srgbClr val="4D4D4D"/>
                </a:solidFill>
                <a:effectLst/>
                <a:latin typeface="-apple-system"/>
              </a:rPr>
              <a:t>Peak </a:t>
            </a:r>
            <a:r>
              <a:rPr lang="en-US" altLang="zh-TW" b="0" i="0" dirty="0" err="1">
                <a:solidFill>
                  <a:srgbClr val="4D4D4D"/>
                </a:solidFill>
                <a:effectLst/>
                <a:latin typeface="-apple-system"/>
              </a:rPr>
              <a:t>VUSignal</a:t>
            </a:r>
            <a:r>
              <a:rPr lang="en-US" altLang="zh-TW" b="0" i="0" dirty="0">
                <a:solidFill>
                  <a:srgbClr val="4D4D4D"/>
                </a:solidFill>
                <a:effectLst/>
                <a:latin typeface="-apple-system"/>
              </a:rPr>
              <a:t>-to-Noise Ratio</a:t>
            </a:r>
            <a:r>
              <a:rPr lang="zh-TW" altLang="en-US" b="0" i="0" dirty="0">
                <a:solidFill>
                  <a:srgbClr val="4D4D4D"/>
                </a:solidFill>
                <a:effectLst/>
                <a:latin typeface="-apple-system"/>
              </a:rPr>
              <a:t>）像素差異，對視覺品質不敏感</a:t>
            </a:r>
            <a:endParaRPr lang="zh-TW" altLang="en-US" dirty="0"/>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14</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58982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SOTA state-of-the-art</a:t>
            </a:r>
          </a:p>
          <a:p>
            <a:r>
              <a:rPr lang="zh-TW" altLang="en-US" dirty="0"/>
              <a:t>與最新的方法的</a:t>
            </a:r>
            <a:r>
              <a:rPr lang="en-US" altLang="zh-TW" dirty="0"/>
              <a:t>PSNR</a:t>
            </a:r>
            <a:r>
              <a:rPr lang="zh-TW" altLang="en-US" dirty="0"/>
              <a:t>比較</a:t>
            </a:r>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15</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35612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B26EB-F2A9-4AE0-E477-91C967E91C6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7593FBD-BDE2-78E7-A48F-C34FDB9DA0C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BF25592-3DCA-9AA3-90C1-65A8F1E31236}"/>
              </a:ext>
            </a:extLst>
          </p:cNvPr>
          <p:cNvSpPr>
            <a:spLocks noGrp="1"/>
          </p:cNvSpPr>
          <p:nvPr>
            <p:ph type="body" idx="1"/>
          </p:nvPr>
        </p:nvSpPr>
        <p:spPr/>
        <p:txBody>
          <a:bodyPr/>
          <a:lstStyle/>
          <a:p>
            <a:r>
              <a:rPr lang="en-US" altLang="zh-TW" dirty="0"/>
              <a:t>SOTA state-of-the-art</a:t>
            </a:r>
          </a:p>
          <a:p>
            <a:r>
              <a:rPr lang="zh-TW" altLang="en-US" dirty="0"/>
              <a:t>與最新的方法的</a:t>
            </a:r>
            <a:r>
              <a:rPr lang="en-US" altLang="zh-TW" b="0" i="0" dirty="0">
                <a:solidFill>
                  <a:srgbClr val="4D4D4D"/>
                </a:solidFill>
                <a:effectLst/>
                <a:latin typeface="-apple-system"/>
              </a:rPr>
              <a:t>SSIM</a:t>
            </a:r>
            <a:r>
              <a:rPr lang="zh-TW" altLang="en-US" dirty="0"/>
              <a:t>比較</a:t>
            </a:r>
            <a:endParaRPr lang="en-US" altLang="zh-TW" dirty="0"/>
          </a:p>
          <a:p>
            <a:pPr algn="l">
              <a:spcBef>
                <a:spcPts val="375"/>
              </a:spcBef>
              <a:spcAft>
                <a:spcPts val="375"/>
              </a:spcAft>
            </a:pPr>
            <a:r>
              <a:rPr lang="en-US" altLang="zh-TW" b="0" i="0" dirty="0">
                <a:solidFill>
                  <a:srgbClr val="4D4D4D"/>
                </a:solidFill>
                <a:effectLst/>
                <a:latin typeface="-apple-system"/>
              </a:rPr>
              <a:t>SSIM</a:t>
            </a:r>
            <a:r>
              <a:rPr lang="zh-TW" altLang="en-US" b="0" i="0" dirty="0">
                <a:solidFill>
                  <a:srgbClr val="4D4D4D"/>
                </a:solidFill>
                <a:effectLst/>
                <a:latin typeface="-apple-system"/>
              </a:rPr>
              <a:t>（結構相似性，</a:t>
            </a:r>
            <a:r>
              <a:rPr lang="en-US" altLang="zh-TW" b="0" i="0" dirty="0">
                <a:solidFill>
                  <a:srgbClr val="4D4D4D"/>
                </a:solidFill>
                <a:effectLst/>
                <a:latin typeface="-apple-system"/>
              </a:rPr>
              <a:t>Structural Similarity</a:t>
            </a:r>
            <a:r>
              <a:rPr lang="zh-TW" altLang="en-US" b="0" i="0" dirty="0">
                <a:solidFill>
                  <a:srgbClr val="4D4D4D"/>
                </a:solidFill>
                <a:effectLst/>
                <a:latin typeface="-apple-system"/>
              </a:rPr>
              <a:t>）</a:t>
            </a:r>
            <a:r>
              <a:rPr lang="zh-TW" altLang="en-US" b="0" i="0" dirty="0">
                <a:solidFill>
                  <a:srgbClr val="252525"/>
                </a:solidFill>
                <a:effectLst/>
                <a:latin typeface="Roboto" panose="02000000000000000000" pitchFamily="2" charset="0"/>
              </a:rPr>
              <a:t>基於人眼會擷取影像中結構化資訊的假設，比</a:t>
            </a:r>
            <a:r>
              <a:rPr lang="en-US" altLang="zh-TW" dirty="0"/>
              <a:t>PSNR</a:t>
            </a:r>
            <a:r>
              <a:rPr lang="zh-TW" altLang="en-US" b="0" i="0" dirty="0">
                <a:solidFill>
                  <a:srgbClr val="252525"/>
                </a:solidFill>
                <a:effectLst/>
                <a:latin typeface="Roboto" panose="02000000000000000000" pitchFamily="2" charset="0"/>
              </a:rPr>
              <a:t>更符合人眼視覺感知。</a:t>
            </a:r>
          </a:p>
          <a:p>
            <a:br>
              <a:rPr lang="zh-TW" altLang="en-US" dirty="0"/>
            </a:br>
            <a:endParaRPr lang="zh-TW" altLang="en-US" dirty="0"/>
          </a:p>
        </p:txBody>
      </p:sp>
      <p:sp>
        <p:nvSpPr>
          <p:cNvPr id="4" name="投影片編號版面配置區 3">
            <a:extLst>
              <a:ext uri="{FF2B5EF4-FFF2-40B4-BE49-F238E27FC236}">
                <a16:creationId xmlns:a16="http://schemas.microsoft.com/office/drawing/2014/main" id="{D43097B6-3D4D-0CE7-98FC-F7D88C43EE35}"/>
              </a:ext>
            </a:extLst>
          </p:cNvPr>
          <p:cNvSpPr>
            <a:spLocks noGrp="1"/>
          </p:cNvSpPr>
          <p:nvPr>
            <p:ph type="sldNum" sz="quarter" idx="5"/>
          </p:nvPr>
        </p:nvSpPr>
        <p:spPr/>
        <p:txBody>
          <a:bodyPr/>
          <a:lstStyle/>
          <a:p>
            <a:fld id="{D40C6A29-4676-420C-BBE3-ACC2B80F64D4}" type="slidenum">
              <a:rPr lang="en-US" altLang="zh-TW" noProof="0" smtClean="0"/>
              <a:pPr/>
              <a:t>16</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61282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整體表現：包含</a:t>
            </a:r>
            <a:r>
              <a:rPr lang="en-US" altLang="zh-TW" dirty="0"/>
              <a:t>capacity</a:t>
            </a:r>
            <a:r>
              <a:rPr lang="zh-TW" altLang="en-US" dirty="0"/>
              <a:t>藏量、</a:t>
            </a:r>
            <a:r>
              <a:rPr lang="en-US" altLang="zh-TW" dirty="0"/>
              <a:t>PSNR</a:t>
            </a:r>
            <a:r>
              <a:rPr lang="zh-TW" altLang="en-US" dirty="0"/>
              <a:t>、</a:t>
            </a:r>
            <a:r>
              <a:rPr lang="en-US" altLang="zh-TW" b="0" i="0" dirty="0">
                <a:solidFill>
                  <a:srgbClr val="4D4D4D"/>
                </a:solidFill>
                <a:effectLst/>
                <a:latin typeface="-apple-system"/>
              </a:rPr>
              <a:t>SSIM</a:t>
            </a:r>
          </a:p>
          <a:p>
            <a:r>
              <a:rPr lang="zh-TW" altLang="en-US" b="0" i="0" dirty="0">
                <a:solidFill>
                  <a:srgbClr val="4D4D4D"/>
                </a:solidFill>
                <a:effectLst/>
                <a:latin typeface="-apple-system"/>
              </a:rPr>
              <a:t>可以看到我們的方法在</a:t>
            </a:r>
            <a:r>
              <a:rPr lang="en-US" altLang="zh-TW" b="0" i="0" dirty="0">
                <a:solidFill>
                  <a:srgbClr val="4D4D4D"/>
                </a:solidFill>
                <a:effectLst/>
                <a:latin typeface="-apple-system"/>
              </a:rPr>
              <a:t>N=1</a:t>
            </a:r>
            <a:r>
              <a:rPr lang="zh-TW" altLang="en-US" b="0" i="0" dirty="0">
                <a:solidFill>
                  <a:srgbClr val="4D4D4D"/>
                </a:solidFill>
                <a:effectLst/>
                <a:latin typeface="-apple-system"/>
              </a:rPr>
              <a:t>時雖然藏量不高，但是</a:t>
            </a:r>
            <a:r>
              <a:rPr lang="en-US" altLang="zh-TW" dirty="0"/>
              <a:t>PSNR</a:t>
            </a:r>
            <a:r>
              <a:rPr lang="zh-TW" altLang="en-US" dirty="0"/>
              <a:t>與</a:t>
            </a:r>
            <a:r>
              <a:rPr lang="en-US" altLang="zh-TW" b="0" i="0" dirty="0">
                <a:solidFill>
                  <a:srgbClr val="4D4D4D"/>
                </a:solidFill>
                <a:effectLst/>
                <a:latin typeface="-apple-system"/>
              </a:rPr>
              <a:t>SSIM</a:t>
            </a:r>
            <a:r>
              <a:rPr lang="zh-TW" altLang="en-US" b="0" i="0" dirty="0">
                <a:solidFill>
                  <a:srgbClr val="4D4D4D"/>
                </a:solidFill>
                <a:effectLst/>
                <a:latin typeface="-apple-system"/>
              </a:rPr>
              <a:t>的表現非常高</a:t>
            </a:r>
            <a:endParaRPr lang="en-US" altLang="zh-TW" b="0" i="0" dirty="0">
              <a:solidFill>
                <a:srgbClr val="4D4D4D"/>
              </a:solidFill>
              <a:effectLst/>
              <a:latin typeface="-apple-system"/>
            </a:endParaRPr>
          </a:p>
          <a:p>
            <a:r>
              <a:rPr lang="zh-TW" altLang="en-US" b="0" i="0" dirty="0">
                <a:solidFill>
                  <a:srgbClr val="4D4D4D"/>
                </a:solidFill>
                <a:effectLst/>
                <a:latin typeface="-apple-system"/>
              </a:rPr>
              <a:t>而</a:t>
            </a:r>
            <a:r>
              <a:rPr lang="en-US" altLang="zh-TW" b="0" i="0" dirty="0">
                <a:solidFill>
                  <a:srgbClr val="4D4D4D"/>
                </a:solidFill>
                <a:effectLst/>
                <a:latin typeface="-apple-system"/>
              </a:rPr>
              <a:t>N=1</a:t>
            </a:r>
            <a:r>
              <a:rPr lang="zh-TW" altLang="en-US" b="0" i="0" dirty="0">
                <a:solidFill>
                  <a:srgbClr val="4D4D4D"/>
                </a:solidFill>
                <a:effectLst/>
                <a:latin typeface="-apple-system"/>
              </a:rPr>
              <a:t>時雖然</a:t>
            </a:r>
            <a:r>
              <a:rPr lang="en-US" altLang="zh-TW" dirty="0"/>
              <a:t>PSNR</a:t>
            </a:r>
            <a:r>
              <a:rPr lang="zh-TW" altLang="en-US" dirty="0"/>
              <a:t>與</a:t>
            </a:r>
            <a:r>
              <a:rPr lang="en-US" altLang="zh-TW" b="0" i="0" dirty="0">
                <a:solidFill>
                  <a:srgbClr val="4D4D4D"/>
                </a:solidFill>
                <a:effectLst/>
                <a:latin typeface="-apple-system"/>
              </a:rPr>
              <a:t>SSIM</a:t>
            </a:r>
            <a:r>
              <a:rPr lang="zh-TW" altLang="en-US" b="0" i="0" dirty="0">
                <a:solidFill>
                  <a:srgbClr val="4D4D4D"/>
                </a:solidFill>
                <a:effectLst/>
                <a:latin typeface="-apple-system"/>
              </a:rPr>
              <a:t>的表現沒有</a:t>
            </a:r>
            <a:r>
              <a:rPr lang="en-US" altLang="zh-TW" b="0" i="0" dirty="0">
                <a:solidFill>
                  <a:srgbClr val="4D4D4D"/>
                </a:solidFill>
                <a:effectLst/>
                <a:latin typeface="-apple-system"/>
              </a:rPr>
              <a:t>N=1</a:t>
            </a:r>
            <a:r>
              <a:rPr lang="zh-TW" altLang="en-US" b="0" i="0" dirty="0">
                <a:solidFill>
                  <a:srgbClr val="4D4D4D"/>
                </a:solidFill>
                <a:effectLst/>
                <a:latin typeface="-apple-system"/>
              </a:rPr>
              <a:t>時這麼高，但是也比其他方法高，並且藏量可以大幅領先其他方法</a:t>
            </a:r>
            <a:endParaRPr lang="zh-TW" altLang="en-US" dirty="0"/>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17</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11054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這是固定容量下有沒有使用自適應分塊策略（</a:t>
            </a:r>
            <a:r>
              <a:rPr lang="en-US" altLang="zh-TW" b="1" dirty="0"/>
              <a:t>Adaptive Chunking Strategy, </a:t>
            </a:r>
            <a:r>
              <a:rPr lang="en-US" altLang="zh-TW" dirty="0"/>
              <a:t>ACS</a:t>
            </a:r>
            <a:r>
              <a:rPr lang="zh-TW" altLang="en-US" dirty="0"/>
              <a:t>）的</a:t>
            </a:r>
            <a:r>
              <a:rPr lang="en-US" altLang="zh-TW" dirty="0"/>
              <a:t>PSNR</a:t>
            </a:r>
            <a:r>
              <a:rPr lang="zh-TW" altLang="en-US" dirty="0"/>
              <a:t>與</a:t>
            </a:r>
            <a:r>
              <a:rPr lang="en-US" altLang="zh-TW" b="0" i="0" dirty="0">
                <a:solidFill>
                  <a:srgbClr val="4D4D4D"/>
                </a:solidFill>
                <a:effectLst/>
                <a:latin typeface="-apple-system"/>
              </a:rPr>
              <a:t>SSIM</a:t>
            </a:r>
            <a:r>
              <a:rPr lang="zh-TW" altLang="en-US" b="0" i="0" dirty="0">
                <a:solidFill>
                  <a:srgbClr val="4D4D4D"/>
                </a:solidFill>
                <a:effectLst/>
                <a:latin typeface="-apple-system"/>
              </a:rPr>
              <a:t>比較</a:t>
            </a:r>
            <a:endParaRPr lang="en-US" altLang="zh-TW"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4D4D4D"/>
                </a:solidFill>
                <a:effectLst/>
                <a:latin typeface="-apple-system"/>
              </a:rPr>
              <a:t>如果全部都固定使用</a:t>
            </a:r>
            <a:r>
              <a:rPr lang="en-US" altLang="zh-TW" b="0" i="0" dirty="0">
                <a:solidFill>
                  <a:srgbClr val="4D4D4D"/>
                </a:solidFill>
                <a:effectLst/>
                <a:latin typeface="-apple-system"/>
              </a:rPr>
              <a:t>N=2</a:t>
            </a:r>
            <a:r>
              <a:rPr lang="zh-TW" altLang="en-US" b="0" i="0" dirty="0">
                <a:solidFill>
                  <a:srgbClr val="4D4D4D"/>
                </a:solidFill>
                <a:effectLst/>
                <a:latin typeface="-apple-system"/>
              </a:rPr>
              <a:t>，那麼遇到秘密訊息過大就不能使用</a:t>
            </a:r>
            <a:endParaRPr lang="en-US" altLang="zh-TW"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4D4D4D"/>
                </a:solidFill>
                <a:effectLst/>
                <a:latin typeface="-apple-system"/>
              </a:rPr>
              <a:t>如果全部都固定使用</a:t>
            </a:r>
            <a:r>
              <a:rPr lang="en-US" altLang="zh-TW" b="0" i="0" dirty="0">
                <a:solidFill>
                  <a:srgbClr val="4D4D4D"/>
                </a:solidFill>
                <a:effectLst/>
                <a:latin typeface="-apple-system"/>
              </a:rPr>
              <a:t>N=4</a:t>
            </a:r>
            <a:r>
              <a:rPr lang="zh-TW" altLang="en-US" b="0" i="0" dirty="0">
                <a:solidFill>
                  <a:srgbClr val="4D4D4D"/>
                </a:solidFill>
                <a:effectLst/>
                <a:latin typeface="-apple-system"/>
              </a:rPr>
              <a:t>，雖然不怕秘密訊息過大，但是在秘密訊息較小時，</a:t>
            </a:r>
            <a:r>
              <a:rPr lang="en-US" altLang="zh-TW" dirty="0"/>
              <a:t>PSNR</a:t>
            </a:r>
            <a:r>
              <a:rPr lang="zh-TW" altLang="en-US" dirty="0"/>
              <a:t>與</a:t>
            </a:r>
            <a:r>
              <a:rPr lang="en-US" altLang="zh-TW" b="0" i="0" dirty="0">
                <a:solidFill>
                  <a:srgbClr val="4D4D4D"/>
                </a:solidFill>
                <a:effectLst/>
                <a:latin typeface="-apple-system"/>
              </a:rPr>
              <a:t>SSIM</a:t>
            </a:r>
            <a:r>
              <a:rPr lang="zh-TW" altLang="en-US" b="0" i="0">
                <a:solidFill>
                  <a:srgbClr val="4D4D4D"/>
                </a:solidFill>
                <a:effectLst/>
                <a:latin typeface="-apple-system"/>
              </a:rPr>
              <a:t>的表現就沒有這麼好</a:t>
            </a:r>
            <a:endParaRPr lang="zh-TW" altLang="en-US" dirty="0"/>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18</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4860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24153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利用 </a:t>
            </a:r>
            <a:r>
              <a:rPr lang="zh-TW" altLang="en-US" b="1" dirty="0"/>
              <a:t>差分分割插值（</a:t>
            </a:r>
            <a:r>
              <a:rPr lang="en-US" altLang="zh-TW" b="1" dirty="0"/>
              <a:t>Difference Division Interpolation, DDI</a:t>
            </a:r>
            <a:r>
              <a:rPr lang="zh-TW" altLang="en-US" b="1" dirty="0"/>
              <a:t>）</a:t>
            </a:r>
            <a:r>
              <a:rPr lang="zh-TW" altLang="en-US" dirty="0"/>
              <a:t>，生成的掩蓋圖像（</a:t>
            </a:r>
            <a:r>
              <a:rPr lang="en-US" altLang="zh-TW" dirty="0"/>
              <a:t>Cover Image, CI</a:t>
            </a:r>
            <a:r>
              <a:rPr lang="zh-TW" altLang="en-US" dirty="0"/>
              <a:t>）具有高精度，顯著降低插值誤差。</a:t>
            </a:r>
            <a:endParaRPr lang="en-US" altLang="zh-TW" dirty="0"/>
          </a:p>
          <a:p>
            <a:r>
              <a:rPr lang="zh-TW" altLang="en-US" b="1" dirty="0"/>
              <a:t>自適應分塊策略（</a:t>
            </a:r>
            <a:r>
              <a:rPr lang="en-US" altLang="zh-TW" b="1" dirty="0"/>
              <a:t>Adaptive Chunking Strategy, ACS</a:t>
            </a:r>
            <a:r>
              <a:rPr lang="zh-TW" altLang="en-US" b="1" dirty="0"/>
              <a:t>）</a:t>
            </a:r>
            <a:r>
              <a:rPr lang="zh-TW" altLang="en-US" dirty="0"/>
              <a:t>：能根據嵌入容量動態選擇分塊模式與嵌入位數，均衡嵌入容量與圖像質量。</a:t>
            </a:r>
            <a:endParaRPr lang="en-US" altLang="zh-TW" dirty="0"/>
          </a:p>
          <a:p>
            <a:r>
              <a:rPr lang="zh-TW" altLang="en-US" b="1" dirty="0"/>
              <a:t>越界調整（</a:t>
            </a:r>
            <a:r>
              <a:rPr lang="en-US" altLang="zh-TW" b="1" dirty="0"/>
              <a:t>Out-of-Bounds Adjustment, OA</a:t>
            </a:r>
            <a:r>
              <a:rPr lang="zh-TW" altLang="en-US" b="1" dirty="0"/>
              <a:t>）</a:t>
            </a:r>
            <a:r>
              <a:rPr lang="zh-TW" altLang="en-US" dirty="0"/>
              <a:t>：解決像素值溢出或下溢問題，最小化失真。</a:t>
            </a:r>
            <a:endParaRPr lang="en-US" altLang="zh-TW" dirty="0"/>
          </a:p>
          <a:p>
            <a:r>
              <a:rPr lang="zh-TW" altLang="en-US" dirty="0"/>
              <a:t>該論文提出了一種基於差分分割插值的自適應可逆數據隱藏方案，顯示了在嵌入容量與視覺質量間平衡的強大潛力。未來工作應聚焦於提升方法的自適應性、多媒體支持能力以及安全性，以滿足更廣泛的應用需求。</a:t>
            </a:r>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20</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3691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8910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這是常見的基於插值方法的</a:t>
            </a:r>
            <a:r>
              <a:rPr lang="en-US" altLang="zh-TW" dirty="0"/>
              <a:t>RDH</a:t>
            </a:r>
            <a:r>
              <a:rPr lang="zh-TW" altLang="en-US" dirty="0"/>
              <a:t>模型</a:t>
            </a:r>
            <a:endParaRPr lang="en-US" altLang="zh-TW" dirty="0"/>
          </a:p>
          <a:p>
            <a:r>
              <a:rPr lang="en-US" altLang="zh-TW" sz="1200" dirty="0"/>
              <a:t>Ste</a:t>
            </a:r>
            <a:r>
              <a:rPr lang="zh-TW" altLang="en-US" sz="1200" dirty="0"/>
              <a:t> </a:t>
            </a:r>
            <a:r>
              <a:rPr lang="en-US" altLang="zh-TW" sz="1200" dirty="0" err="1"/>
              <a:t>gan</a:t>
            </a:r>
            <a:r>
              <a:rPr lang="zh-TW" altLang="en-US" sz="1200" dirty="0"/>
              <a:t> </a:t>
            </a:r>
            <a:r>
              <a:rPr lang="en-US" altLang="zh-TW" sz="1200" dirty="0"/>
              <a:t>o</a:t>
            </a:r>
            <a:r>
              <a:rPr lang="zh-TW" altLang="en-US" sz="1200" dirty="0"/>
              <a:t> </a:t>
            </a:r>
            <a:r>
              <a:rPr lang="en-US" altLang="zh-TW" sz="1200" dirty="0" err="1"/>
              <a:t>gra</a:t>
            </a:r>
            <a:r>
              <a:rPr lang="zh-TW" altLang="en-US" sz="1200" dirty="0"/>
              <a:t> </a:t>
            </a:r>
            <a:r>
              <a:rPr lang="en-US" altLang="zh-TW" sz="1200" dirty="0" err="1"/>
              <a:t>phic</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Original Image</a:t>
            </a:r>
            <a:r>
              <a:rPr lang="zh-TW" altLang="en-US" sz="1200" dirty="0"/>
              <a:t>經過下採樣後變成採樣圖片，在經過插植法產生</a:t>
            </a:r>
            <a:r>
              <a:rPr lang="en-US" altLang="zh-TW" sz="1200" dirty="0"/>
              <a:t>Cover Image</a:t>
            </a:r>
            <a:r>
              <a:rPr lang="zh-TW" altLang="en-US" sz="1200" dirty="0"/>
              <a:t>，然後將</a:t>
            </a:r>
            <a:r>
              <a:rPr lang="en-US" altLang="zh-TW" sz="1200" dirty="0"/>
              <a:t>Secret Message</a:t>
            </a:r>
            <a:r>
              <a:rPr lang="zh-TW" altLang="en-US" sz="1200" dirty="0"/>
              <a:t>嵌入</a:t>
            </a:r>
            <a:r>
              <a:rPr lang="en-US" altLang="zh-TW" sz="1200" dirty="0"/>
              <a:t>Cover Image</a:t>
            </a:r>
            <a:r>
              <a:rPr lang="zh-TW" altLang="en-US" sz="1200" dirty="0"/>
              <a:t>產生隱寫影像</a:t>
            </a:r>
            <a:r>
              <a:rPr lang="en-US" altLang="zh-TW" sz="1200" dirty="0"/>
              <a:t>(Steganographic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將</a:t>
            </a:r>
            <a:r>
              <a:rPr lang="en-US" altLang="zh-TW" sz="1200" dirty="0"/>
              <a:t>Steganographic Image</a:t>
            </a:r>
            <a:r>
              <a:rPr lang="zh-TW" altLang="en-US" sz="1200" dirty="0"/>
              <a:t>解碼就可以得到原始圖片及</a:t>
            </a:r>
            <a:r>
              <a:rPr lang="en-US" altLang="zh-TW" sz="1200" dirty="0"/>
              <a:t>Secret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Down Sampling</a:t>
            </a:r>
            <a:r>
              <a:rPr lang="zh-TW" altLang="en-US" b="1" dirty="0"/>
              <a:t>（降採樣）</a:t>
            </a:r>
            <a:r>
              <a:rPr lang="zh-TW" altLang="en-US" dirty="0"/>
              <a:t> 的主要功能是將原始圖像中的像素分為 </a:t>
            </a:r>
            <a:r>
              <a:rPr lang="zh-TW" altLang="en-US" b="1" dirty="0"/>
              <a:t>參考像素（</a:t>
            </a:r>
            <a:r>
              <a:rPr lang="en-US" altLang="zh-TW" b="1" dirty="0"/>
              <a:t>Reference Pixels, RP</a:t>
            </a:r>
            <a:r>
              <a:rPr lang="zh-TW" altLang="en-US" b="1" dirty="0"/>
              <a:t>）</a:t>
            </a:r>
            <a:r>
              <a:rPr lang="en-US" altLang="zh-TW" dirty="0"/>
              <a:t> </a:t>
            </a:r>
            <a:r>
              <a:rPr lang="zh-TW" altLang="en-US" dirty="0"/>
              <a:t>和 </a:t>
            </a:r>
            <a:r>
              <a:rPr lang="zh-TW" altLang="en-US" b="1" dirty="0"/>
              <a:t>非參考像素（</a:t>
            </a:r>
            <a:r>
              <a:rPr lang="en-US" altLang="zh-TW" b="1" dirty="0"/>
              <a:t>Non-Reference Pixels, NRP</a:t>
            </a:r>
            <a:r>
              <a:rPr lang="zh-TW" altLang="en-US" b="1" dirty="0"/>
              <a:t>）</a:t>
            </a:r>
            <a:r>
              <a:rPr lang="zh-TW" altLang="en-US" dirty="0"/>
              <a:t>，為插值預測和數據嵌入提供基礎。</a:t>
            </a:r>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4</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2033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4914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FFFFFF"/>
                </a:solidFill>
                <a:effectLst/>
                <a:latin typeface="Segoe UI" panose="020B0502040204020203" pitchFamily="34" charset="0"/>
              </a:rPr>
              <a:t>下面將介紹幾種經典的插值方法。</a:t>
            </a:r>
            <a:endParaRPr lang="en-US" altLang="zh-TW" b="0" i="0" dirty="0">
              <a:solidFill>
                <a:srgbClr val="FFFFFF"/>
              </a:solidFill>
              <a:effectLst/>
              <a:latin typeface="Segoe UI" panose="020B0502040204020203" pitchFamily="34" charset="0"/>
            </a:endParaRPr>
          </a:p>
          <a:p>
            <a:r>
              <a:rPr lang="zh-TW" altLang="en-US" b="0" i="0" dirty="0">
                <a:solidFill>
                  <a:srgbClr val="FFFFFF"/>
                </a:solidFill>
                <a:effectLst/>
                <a:latin typeface="Segoe UI" panose="020B0502040204020203" pitchFamily="34" charset="0"/>
              </a:rPr>
              <a:t>首先，作者對輸入圖像進行採樣，並保持 </a:t>
            </a:r>
            <a:r>
              <a:rPr lang="en-US" altLang="zh-TW" b="0" i="0" dirty="0">
                <a:solidFill>
                  <a:srgbClr val="FFFFFF"/>
                </a:solidFill>
                <a:effectLst/>
                <a:latin typeface="Segoe UI" panose="020B0502040204020203" pitchFamily="34" charset="0"/>
              </a:rPr>
              <a:t>2 × 2 </a:t>
            </a:r>
            <a:r>
              <a:rPr lang="zh-TW" altLang="en-US" b="0" i="0" dirty="0">
                <a:solidFill>
                  <a:srgbClr val="FFFFFF"/>
                </a:solidFill>
                <a:effectLst/>
                <a:latin typeface="Segoe UI" panose="020B0502040204020203" pitchFamily="34" charset="0"/>
              </a:rPr>
              <a:t>塊的第一個像素值不變，稱為參考圖元。其他三個像素記錄為非參考圖元。</a:t>
            </a:r>
            <a:endParaRPr lang="en-US" altLang="zh-TW" b="0" i="0" dirty="0">
              <a:solidFill>
                <a:srgbClr val="FFFFFF"/>
              </a:solidFill>
              <a:effectLst/>
              <a:latin typeface="Segoe UI" panose="020B0502040204020203" pitchFamily="34" charset="0"/>
            </a:endParaRPr>
          </a:p>
          <a:p>
            <a:r>
              <a:rPr lang="en-US" altLang="zh-TW" b="0" i="0" dirty="0">
                <a:solidFill>
                  <a:srgbClr val="FFFFFF"/>
                </a:solidFill>
                <a:effectLst/>
                <a:latin typeface="Segoe UI" panose="020B0502040204020203" pitchFamily="34" charset="0"/>
              </a:rPr>
              <a:t>Lee </a:t>
            </a:r>
            <a:r>
              <a:rPr lang="zh-TW" altLang="en-US" b="0" i="0" dirty="0">
                <a:solidFill>
                  <a:srgbClr val="FFFFFF"/>
                </a:solidFill>
                <a:effectLst/>
                <a:latin typeface="Segoe UI" panose="020B0502040204020203" pitchFamily="34" charset="0"/>
              </a:rPr>
              <a:t>和 </a:t>
            </a:r>
            <a:r>
              <a:rPr lang="en-US" altLang="zh-TW" b="0" i="0" dirty="0">
                <a:solidFill>
                  <a:srgbClr val="FFFFFF"/>
                </a:solidFill>
                <a:effectLst/>
                <a:latin typeface="Segoe UI" panose="020B0502040204020203" pitchFamily="34" charset="0"/>
              </a:rPr>
              <a:t>Huang </a:t>
            </a:r>
            <a:r>
              <a:rPr lang="zh-TW" altLang="en-US" b="0" i="0" dirty="0">
                <a:solidFill>
                  <a:srgbClr val="FFFFFF"/>
                </a:solidFill>
                <a:effectLst/>
                <a:latin typeface="Segoe UI" panose="020B0502040204020203" pitchFamily="34" charset="0"/>
              </a:rPr>
              <a:t>（</a:t>
            </a:r>
            <a:r>
              <a:rPr lang="en-US" altLang="zh-TW" b="0" i="0" dirty="0">
                <a:solidFill>
                  <a:srgbClr val="FFFFFF"/>
                </a:solidFill>
                <a:effectLst/>
                <a:latin typeface="Segoe UI" panose="020B0502040204020203" pitchFamily="34" charset="0"/>
              </a:rPr>
              <a:t>2012</a:t>
            </a:r>
            <a:r>
              <a:rPr lang="zh-TW" altLang="en-US" b="0" i="0" dirty="0">
                <a:solidFill>
                  <a:srgbClr val="FFFFFF"/>
                </a:solidFill>
                <a:effectLst/>
                <a:latin typeface="Segoe UI" panose="020B0502040204020203" pitchFamily="34" charset="0"/>
              </a:rPr>
              <a:t>） 提出的 </a:t>
            </a:r>
            <a:r>
              <a:rPr lang="en-US" altLang="zh-TW" b="0" i="0" dirty="0">
                <a:solidFill>
                  <a:srgbClr val="FFFFFF"/>
                </a:solidFill>
                <a:effectLst/>
                <a:latin typeface="Segoe UI" panose="020B0502040204020203" pitchFamily="34" charset="0"/>
              </a:rPr>
              <a:t>INP </a:t>
            </a:r>
            <a:r>
              <a:rPr lang="zh-TW" altLang="en-US" b="0" i="0" dirty="0">
                <a:solidFill>
                  <a:srgbClr val="FFFFFF"/>
                </a:solidFill>
                <a:effectLst/>
                <a:latin typeface="Segoe UI" panose="020B0502040204020203" pitchFamily="34" charset="0"/>
              </a:rPr>
              <a:t>方法仍然使用兩個最相鄰的參考圖元來預測水準和垂直的非參考圖元，但在計算過程中通過修改不同參考圖元的權重來改進 </a:t>
            </a:r>
            <a:r>
              <a:rPr lang="en-US" altLang="zh-TW" b="0" i="0" dirty="0">
                <a:solidFill>
                  <a:srgbClr val="FFFFFF"/>
                </a:solidFill>
                <a:effectLst/>
                <a:latin typeface="Segoe UI" panose="020B0502040204020203" pitchFamily="34" charset="0"/>
              </a:rPr>
              <a:t>NMI </a:t>
            </a:r>
            <a:r>
              <a:rPr lang="zh-TW" altLang="en-US" b="0" i="0" dirty="0">
                <a:solidFill>
                  <a:srgbClr val="FFFFFF"/>
                </a:solidFill>
                <a:effectLst/>
                <a:latin typeface="Segoe UI" panose="020B0502040204020203" pitchFamily="34" charset="0"/>
              </a:rPr>
              <a:t>方法。</a:t>
            </a:r>
            <a:endParaRPr lang="en-US" altLang="zh-TW" b="0" i="0" dirty="0">
              <a:solidFill>
                <a:srgbClr val="FFFFFF"/>
              </a:solidFill>
              <a:effectLst/>
              <a:latin typeface="Segoe UI" panose="020B0502040204020203" pitchFamily="34" charset="0"/>
            </a:endParaRPr>
          </a:p>
          <a:p>
            <a:r>
              <a:rPr lang="zh-TW" altLang="en-US" b="0" i="0" dirty="0">
                <a:solidFill>
                  <a:srgbClr val="FFFFFF"/>
                </a:solidFill>
                <a:effectLst/>
                <a:latin typeface="Segoe UI" panose="020B0502040204020203" pitchFamily="34" charset="0"/>
              </a:rPr>
              <a:t>上面回顧的線性插值方法對複雜圖像的預測有局限性。</a:t>
            </a:r>
            <a:br>
              <a:rPr lang="en-US" altLang="zh-TW" b="0" i="0" dirty="0">
                <a:solidFill>
                  <a:srgbClr val="FFFFFF"/>
                </a:solidFill>
                <a:effectLst/>
                <a:latin typeface="Segoe UI" panose="020B0502040204020203" pitchFamily="34" charset="0"/>
              </a:rPr>
            </a:br>
            <a:r>
              <a:rPr lang="zh-TW" altLang="en-US" dirty="0"/>
              <a:t>現有方法大多使用固定的分塊模式和嵌入位數，缺乏對不同圖像特徵和容量需求的自適應調整能力。</a:t>
            </a:r>
            <a:r>
              <a:rPr lang="zh-TW" altLang="en-US" b="0" i="0" dirty="0">
                <a:solidFill>
                  <a:srgbClr val="FFFFFF"/>
                </a:solidFill>
                <a:effectLst/>
                <a:latin typeface="Segoe UI" panose="020B0502040204020203" pitchFamily="34" charset="0"/>
              </a:rPr>
              <a:t>可以看到</a:t>
            </a:r>
            <a:r>
              <a:rPr lang="zh-TW" altLang="en-US" dirty="0"/>
              <a:t>現有方法對插值誤差的控制不足，因為都是取</a:t>
            </a:r>
            <a:r>
              <a:rPr lang="en-US" altLang="zh-TW" dirty="0"/>
              <a:t>2*2</a:t>
            </a:r>
            <a:r>
              <a:rPr lang="zh-TW" altLang="en-US" dirty="0"/>
              <a:t>的塊來做插值，特別是在圖像紋理複雜的情況下。</a:t>
            </a:r>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6</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2211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80070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為什麼採用自適應分塊策略（</a:t>
            </a:r>
            <a:r>
              <a:rPr lang="en-US" altLang="zh-TW" dirty="0"/>
              <a:t>ACS</a:t>
            </a:r>
            <a:r>
              <a:rPr lang="zh-TW" altLang="en-US" dirty="0"/>
              <a:t>）</a:t>
            </a:r>
            <a:endParaRPr lang="en-US" altLang="zh-TW" dirty="0"/>
          </a:p>
          <a:p>
            <a:r>
              <a:rPr lang="zh-TW" altLang="en-US" b="1" dirty="0"/>
              <a:t>嵌入容量和圖像質量之間的權衡</a:t>
            </a:r>
            <a:r>
              <a:rPr lang="zh-TW" altLang="en-US" dirty="0"/>
              <a:t>：嵌入容量越高，可能會導致隱藏圖像的視覺品質下降。插值誤差越低，圖像品質越高，但嵌入容量可能受到限制。自適應分塊策略（</a:t>
            </a:r>
            <a:r>
              <a:rPr lang="en-US" altLang="zh-TW" dirty="0"/>
              <a:t>ACS</a:t>
            </a:r>
            <a:r>
              <a:rPr lang="zh-TW" altLang="en-US" dirty="0"/>
              <a:t>）根據不同的嵌入需求自動選擇最佳分塊模式，平衡嵌入容量和插值誤差。</a:t>
            </a:r>
            <a:endParaRPr lang="en-US" altLang="zh-TW" dirty="0"/>
          </a:p>
          <a:p>
            <a:r>
              <a:rPr lang="en-US" altLang="zh-TW" dirty="0"/>
              <a:t>2×2 </a:t>
            </a:r>
            <a:r>
              <a:rPr lang="zh-TW" altLang="en-US" dirty="0"/>
              <a:t>分塊模式提供最高的嵌入容量，適合需要大數據量嵌入的場景。</a:t>
            </a:r>
            <a:endParaRPr lang="en-US" altLang="zh-TW" dirty="0"/>
          </a:p>
          <a:p>
            <a:r>
              <a:rPr lang="en-US" altLang="zh-TW" dirty="0"/>
              <a:t>1×2 </a:t>
            </a:r>
            <a:r>
              <a:rPr lang="zh-TW" altLang="en-US" dirty="0"/>
              <a:t>分塊模式比 </a:t>
            </a:r>
            <a:r>
              <a:rPr lang="en-US" altLang="zh-TW" dirty="0"/>
              <a:t>2×2</a:t>
            </a:r>
            <a:r>
              <a:rPr lang="zh-TW" altLang="en-US" dirty="0"/>
              <a:t>模式具有更低的插值誤差，同時嵌入容量也不過於犧牲。</a:t>
            </a:r>
            <a:endParaRPr lang="en-US" altLang="zh-TW" dirty="0"/>
          </a:p>
          <a:p>
            <a:r>
              <a:rPr lang="en-US" altLang="zh-TW" dirty="0"/>
              <a:t>1×3 </a:t>
            </a:r>
            <a:r>
              <a:rPr lang="zh-TW" altLang="en-US" dirty="0"/>
              <a:t>分塊模式在嵌入容量和圖像品質之間提供更好的折衷。</a:t>
            </a:r>
            <a:endParaRPr lang="en-US" altLang="zh-TW" dirty="0"/>
          </a:p>
          <a:p>
            <a:r>
              <a:rPr lang="en-US" altLang="zh-TW" dirty="0"/>
              <a:t>5×5 </a:t>
            </a:r>
            <a:r>
              <a:rPr lang="zh-TW" altLang="en-US" dirty="0"/>
              <a:t>分塊模式保持最高的圖像品質（最小失真），適合適合平滑區域等需要高保真度的場景。</a:t>
            </a:r>
            <a:endParaRPr lang="en-US" altLang="zh-TW" dirty="0"/>
          </a:p>
          <a:p>
            <a:r>
              <a:rPr lang="en-US" altLang="zh-TW" dirty="0"/>
              <a:t>3×3 </a:t>
            </a:r>
            <a:r>
              <a:rPr lang="zh-TW" altLang="en-US" dirty="0"/>
              <a:t>分塊模式提供了較好的平衡，適合圖像紋理複雜度中等的區域。</a:t>
            </a:r>
            <a:endParaRPr lang="en-US" altLang="zh-TW" dirty="0"/>
          </a:p>
          <a:p>
            <a:r>
              <a:rPr lang="zh-TW" altLang="en-US" dirty="0"/>
              <a:t>自適應分塊策略（</a:t>
            </a:r>
            <a:r>
              <a:rPr lang="en-US" altLang="zh-TW" dirty="0"/>
              <a:t>ACS</a:t>
            </a:r>
            <a:r>
              <a:rPr lang="zh-TW" altLang="en-US" dirty="0"/>
              <a:t>）的應用場景也可以根據使用情況調整</a:t>
            </a:r>
            <a:br>
              <a:rPr lang="en-US" altLang="zh-TW" dirty="0"/>
            </a:br>
            <a:r>
              <a:rPr lang="zh-TW" altLang="en-US" dirty="0"/>
              <a:t>需要嵌入大量數據（如軍事通信）時，優先選擇小分塊模式（如 </a:t>
            </a:r>
            <a:r>
              <a:rPr lang="en-US" altLang="zh-TW" dirty="0"/>
              <a:t>2×2</a:t>
            </a:r>
            <a:r>
              <a:rPr lang="zh-TW" altLang="en-US" dirty="0"/>
              <a:t>或 </a:t>
            </a:r>
            <a:r>
              <a:rPr lang="en-US" altLang="zh-TW" dirty="0"/>
              <a:t>1×2</a:t>
            </a:r>
            <a:r>
              <a:rPr lang="zh-TW" altLang="en-US" dirty="0"/>
              <a:t>）。</a:t>
            </a:r>
            <a:endParaRPr lang="en-US" altLang="zh-TW" dirty="0"/>
          </a:p>
          <a:p>
            <a:r>
              <a:rPr lang="zh-TW" altLang="en-US" dirty="0"/>
              <a:t>圖像品質比較重要（如醫療影像）時，選擇大分塊模式（如 </a:t>
            </a:r>
            <a:r>
              <a:rPr lang="en-US" altLang="zh-TW" dirty="0"/>
              <a:t>5×5 </a:t>
            </a:r>
            <a:r>
              <a:rPr lang="zh-TW" altLang="en-US" dirty="0"/>
              <a:t>或 </a:t>
            </a:r>
            <a:r>
              <a:rPr lang="en-US" altLang="zh-TW" dirty="0"/>
              <a:t>3×3</a:t>
            </a:r>
            <a:r>
              <a:rPr lang="zh-TW" altLang="en-US" dirty="0"/>
              <a:t>）。</a:t>
            </a:r>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9</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5724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再來我們經過自適應分塊之後，就要來進行</a:t>
            </a:r>
            <a:r>
              <a:rPr lang="en-US" altLang="zh-TW" dirty="0"/>
              <a:t>DDI</a:t>
            </a:r>
            <a:r>
              <a:rPr lang="zh-TW" altLang="en-US" dirty="0"/>
              <a:t>計算，我們這裡以</a:t>
            </a:r>
            <a:r>
              <a:rPr lang="en-US" altLang="zh-TW" dirty="0"/>
              <a:t>1</a:t>
            </a:r>
            <a:r>
              <a:rPr lang="zh-TW" altLang="en-US" dirty="0"/>
              <a:t>*</a:t>
            </a:r>
            <a:r>
              <a:rPr lang="en-US" altLang="zh-TW" dirty="0"/>
              <a:t>3</a:t>
            </a:r>
            <a:r>
              <a:rPr lang="zh-TW" altLang="en-US" dirty="0"/>
              <a:t>的塊做範例</a:t>
            </a:r>
            <a:endParaRPr lang="en-US" altLang="zh-TW" dirty="0"/>
          </a:p>
          <a:p>
            <a:r>
              <a:rPr lang="en-US" altLang="zh-TW" b="1" dirty="0"/>
              <a:t>N</a:t>
            </a:r>
            <a:r>
              <a:rPr lang="zh-TW" altLang="en-US" dirty="0"/>
              <a:t>代表的是每個非參考像素所能嵌入的</a:t>
            </a:r>
            <a:r>
              <a:rPr lang="zh-TW" altLang="en-US" b="1" dirty="0"/>
              <a:t>位數</a:t>
            </a:r>
            <a:r>
              <a:rPr lang="zh-TW" altLang="en-US" dirty="0"/>
              <a:t>（</a:t>
            </a:r>
            <a:r>
              <a:rPr lang="en-US" altLang="zh-TW" dirty="0"/>
              <a:t>Bits</a:t>
            </a:r>
            <a:r>
              <a:rPr lang="zh-TW" altLang="en-US" dirty="0"/>
              <a:t>），</a:t>
            </a:r>
            <a:r>
              <a:rPr lang="en-US" altLang="zh-TW" dirty="0"/>
              <a:t>N </a:t>
            </a:r>
            <a:r>
              <a:rPr lang="zh-TW" altLang="en-US" dirty="0"/>
              <a:t>決定了每個非參考像素在插值後的精確度以及其可嵌入信息的範圍。較大的</a:t>
            </a:r>
            <a:r>
              <a:rPr lang="en-US" altLang="zh-TW" dirty="0"/>
              <a:t>N</a:t>
            </a:r>
            <a:r>
              <a:rPr lang="zh-TW" altLang="en-US" dirty="0"/>
              <a:t>意味著更高的嵌入容量，但可能會降低嵌入圖像的視覺質量。</a:t>
            </a:r>
            <a:endParaRPr lang="en-US" altLang="zh-TW" dirty="0"/>
          </a:p>
          <a:p>
            <a:r>
              <a:rPr lang="en-US" altLang="zh-TW" dirty="0"/>
              <a:t>DN </a:t>
            </a:r>
            <a:r>
              <a:rPr lang="zh-TW" altLang="en-US" dirty="0"/>
              <a:t>是差分分割值，與嵌入容量（</a:t>
            </a:r>
            <a:r>
              <a:rPr lang="en-US" altLang="zh-TW" dirty="0"/>
              <a:t>N </a:t>
            </a:r>
            <a:r>
              <a:rPr lang="zh-TW" altLang="en-US" dirty="0"/>
              <a:t>表示每個非參考像素可嵌入的位數）相關，是通過將差值 </a:t>
            </a:r>
            <a:r>
              <a:rPr lang="en-US" altLang="zh-TW" dirty="0"/>
              <a:t>d </a:t>
            </a:r>
            <a:r>
              <a:rPr lang="zh-TW" altLang="en-US" dirty="0"/>
              <a:t>根據 </a:t>
            </a:r>
            <a:r>
              <a:rPr lang="en-US" altLang="zh-TW" dirty="0"/>
              <a:t>2^N </a:t>
            </a:r>
            <a:r>
              <a:rPr lang="zh-TW" altLang="en-US" dirty="0"/>
              <a:t>的分區來計算的。</a:t>
            </a:r>
            <a:endParaRPr lang="en-US" altLang="zh-TW" dirty="0"/>
          </a:p>
          <a:p>
            <a:r>
              <a:rPr lang="en-US" altLang="zh-TW" dirty="0"/>
              <a:t>2^N</a:t>
            </a:r>
            <a:r>
              <a:rPr lang="zh-TW" altLang="en-US" dirty="0"/>
              <a:t>：嵌入容量相關參數，決定調整步長。</a:t>
            </a:r>
            <a:endParaRPr lang="en-US" altLang="zh-TW" dirty="0"/>
          </a:p>
          <a:p>
            <a:r>
              <a:rPr lang="zh-TW" altLang="en-US" dirty="0"/>
              <a:t>掩蓋圖像（</a:t>
            </a:r>
            <a:r>
              <a:rPr lang="en-US" altLang="zh-TW" dirty="0"/>
              <a:t>CI</a:t>
            </a:r>
            <a:r>
              <a:rPr lang="zh-TW" altLang="en-US" dirty="0"/>
              <a:t>）是一個經過處理的中間圖像，其像素值基於原始圖像（</a:t>
            </a:r>
            <a:r>
              <a:rPr lang="en-US" altLang="zh-TW" dirty="0"/>
              <a:t>OI</a:t>
            </a:r>
            <a:r>
              <a:rPr lang="zh-TW" altLang="en-US" dirty="0"/>
              <a:t>）和插值結果生成。它既保留了原始圖像的主要結構信息，又為嵌入秘密信息提供了空間。</a:t>
            </a:r>
            <a:endParaRPr lang="en-US" altLang="zh-TW" dirty="0"/>
          </a:p>
          <a:p>
            <a:r>
              <a:rPr lang="zh-TW" altLang="en-US" dirty="0"/>
              <a:t>掩蓋圖像的功能：</a:t>
            </a:r>
            <a:endParaRPr lang="en-US" altLang="zh-TW" dirty="0"/>
          </a:p>
          <a:p>
            <a:r>
              <a:rPr lang="en-US" altLang="zh-TW" dirty="0"/>
              <a:t>1.</a:t>
            </a:r>
            <a:r>
              <a:rPr lang="zh-TW" altLang="en-US" b="1" dirty="0"/>
              <a:t>數據嵌入的基礎</a:t>
            </a:r>
            <a:r>
              <a:rPr lang="zh-TW" altLang="en-US" dirty="0"/>
              <a:t>：掩蓋圖像是秘密信息嵌入的直接載體。非參考像素的值基於掩蓋圖像進行調整，嵌入秘密信息</a:t>
            </a:r>
            <a:endParaRPr lang="en-US" altLang="zh-TW" dirty="0"/>
          </a:p>
          <a:p>
            <a:r>
              <a:rPr lang="en-US" altLang="zh-TW" dirty="0"/>
              <a:t>2.</a:t>
            </a:r>
            <a:r>
              <a:rPr lang="zh-TW" altLang="en-US" b="1" dirty="0"/>
              <a:t>降低失真</a:t>
            </a:r>
            <a:r>
              <a:rPr lang="zh-TW" altLang="en-US" dirty="0"/>
              <a:t>：通過插值生成的掩蓋圖像，與原始圖像的結構相似，可以最大限度地降低嵌入過程中的圖像失真。</a:t>
            </a:r>
            <a:endParaRPr lang="en-US" altLang="zh-TW" dirty="0"/>
          </a:p>
          <a:p>
            <a:r>
              <a:rPr lang="en-US" altLang="zh-TW" dirty="0"/>
              <a:t>3.</a:t>
            </a:r>
            <a:r>
              <a:rPr lang="zh-TW" altLang="en-US" b="1" dirty="0"/>
              <a:t>支持可逆性</a:t>
            </a:r>
            <a:r>
              <a:rPr lang="zh-TW" altLang="en-US" dirty="0"/>
              <a:t>：掩蓋圖像保留了插值結果和差分調整值 </a:t>
            </a:r>
            <a:r>
              <a:rPr lang="en-US" altLang="zh-TW" dirty="0"/>
              <a:t>DNDNDN</a:t>
            </a:r>
            <a:r>
              <a:rPr lang="zh-TW" altLang="en-US" dirty="0"/>
              <a:t>，在提取秘密信息時能準確恢復原始圖像。</a:t>
            </a:r>
            <a:endParaRPr lang="en-US" altLang="zh-TW" dirty="0"/>
          </a:p>
          <a:p>
            <a:r>
              <a:rPr lang="en-US" altLang="zh-TW" b="1" dirty="0"/>
              <a:t>4.</a:t>
            </a:r>
            <a:r>
              <a:rPr lang="zh-TW" altLang="en-US" b="1" dirty="0"/>
              <a:t>插值誤差控制</a:t>
            </a:r>
            <a:r>
              <a:rPr lang="zh-TW" altLang="en-US" dirty="0"/>
              <a:t>：掩蓋圖像將插值誤差限制在一定範圍內，避免嵌入數據過程中出現過大的像素偏差。</a:t>
            </a:r>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10</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21706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掩蓋圖像的功能：</a:t>
            </a:r>
            <a:endParaRPr lang="en-US" altLang="zh-TW" dirty="0"/>
          </a:p>
          <a:p>
            <a:r>
              <a:rPr lang="en-US" altLang="zh-TW" dirty="0"/>
              <a:t>1.</a:t>
            </a:r>
            <a:r>
              <a:rPr lang="zh-TW" altLang="en-US" b="1" dirty="0"/>
              <a:t>數據嵌入的基礎</a:t>
            </a:r>
            <a:r>
              <a:rPr lang="zh-TW" altLang="en-US" dirty="0"/>
              <a:t>：掩蓋圖像是秘密信息嵌入的直接載體。非參考像素的值基於掩蓋圖像進行調整，嵌入秘密信息</a:t>
            </a:r>
            <a:endParaRPr lang="en-US" altLang="zh-TW" dirty="0"/>
          </a:p>
          <a:p>
            <a:r>
              <a:rPr lang="en-US" altLang="zh-TW" dirty="0"/>
              <a:t>2.</a:t>
            </a:r>
            <a:r>
              <a:rPr lang="zh-TW" altLang="en-US" b="1" dirty="0"/>
              <a:t>降低失真</a:t>
            </a:r>
            <a:r>
              <a:rPr lang="zh-TW" altLang="en-US" dirty="0"/>
              <a:t>：通過插值生成的掩蓋圖像，與原始圖像的結構相似，可以最大限度地降低嵌入過程中的圖像失真。</a:t>
            </a:r>
            <a:endParaRPr lang="en-US" altLang="zh-TW" dirty="0"/>
          </a:p>
          <a:p>
            <a:r>
              <a:rPr lang="en-US" altLang="zh-TW" dirty="0"/>
              <a:t>3.</a:t>
            </a:r>
            <a:r>
              <a:rPr lang="zh-TW" altLang="en-US" b="1" dirty="0"/>
              <a:t>支持可逆性</a:t>
            </a:r>
            <a:r>
              <a:rPr lang="zh-TW" altLang="en-US" dirty="0"/>
              <a:t>：掩蓋圖像保留了插值結果和差分調整值 </a:t>
            </a:r>
            <a:r>
              <a:rPr lang="en-US" altLang="zh-TW" dirty="0"/>
              <a:t>DNDNDN</a:t>
            </a:r>
            <a:r>
              <a:rPr lang="zh-TW" altLang="en-US" dirty="0"/>
              <a:t>，在提取秘密信息時能準確恢復原始圖像。</a:t>
            </a:r>
            <a:endParaRPr lang="en-US" altLang="zh-TW" dirty="0"/>
          </a:p>
          <a:p>
            <a:r>
              <a:rPr lang="en-US" altLang="zh-TW" b="1" dirty="0"/>
              <a:t>4.</a:t>
            </a:r>
            <a:r>
              <a:rPr lang="zh-TW" altLang="en-US" b="1" dirty="0"/>
              <a:t>插值誤差控制</a:t>
            </a:r>
            <a:r>
              <a:rPr lang="zh-TW" altLang="en-US" dirty="0"/>
              <a:t>：掩蓋圖像將插值誤差限制在一定範圍內，避免嵌入數據過程中出現過大的像素偏差。</a:t>
            </a:r>
          </a:p>
          <a:p>
            <a:endParaRPr lang="en-US" altLang="zh-TW" dirty="0"/>
          </a:p>
          <a:p>
            <a:r>
              <a:rPr lang="zh-TW" altLang="en-US" dirty="0"/>
              <a:t>接下來我們要將秘密信息藏入掩蓋圖像中</a:t>
            </a:r>
            <a:endParaRPr lang="en-US" altLang="zh-TW" dirty="0"/>
          </a:p>
          <a:p>
            <a:r>
              <a:rPr lang="zh-TW" altLang="en-US" b="1" dirty="0"/>
              <a:t>數據嵌入</a:t>
            </a:r>
            <a:r>
              <a:rPr lang="zh-TW" altLang="en-US" dirty="0"/>
              <a:t>： 將分割後的數據嵌入非參考像素，其中</a:t>
            </a:r>
            <a:r>
              <a:rPr lang="en-US" altLang="zh-TW" dirty="0"/>
              <a:t>m</a:t>
            </a:r>
            <a:r>
              <a:rPr lang="zh-TW" altLang="en-US" dirty="0"/>
              <a:t>是秘密信息的十進制值（如 </a:t>
            </a:r>
            <a:r>
              <a:rPr lang="en-US" altLang="zh-TW" dirty="0"/>
              <a:t>10_2=2</a:t>
            </a:r>
            <a:r>
              <a:rPr lang="zh-TW" altLang="en-US" dirty="0"/>
              <a:t>）。</a:t>
            </a:r>
            <a:endParaRPr lang="en-US" altLang="zh-TW" dirty="0"/>
          </a:p>
          <a:p>
            <a:r>
              <a:rPr lang="zh-TW" altLang="en-US" dirty="0"/>
              <a:t>越界調整（</a:t>
            </a:r>
            <a:r>
              <a:rPr lang="en-US" altLang="zh-TW" dirty="0"/>
              <a:t>Out-of-Bounds Adjustment, OA</a:t>
            </a:r>
            <a:r>
              <a:rPr lang="zh-TW" altLang="en-US" dirty="0"/>
              <a:t>）</a:t>
            </a:r>
            <a:r>
              <a:rPr lang="zh-TW" altLang="en-US" b="1" dirty="0"/>
              <a:t>目的</a:t>
            </a:r>
            <a:r>
              <a:rPr lang="zh-TW" altLang="en-US" dirty="0"/>
              <a:t>：解決臨時隱藏像素溢出或下溢問題，並最小化失真。</a:t>
            </a:r>
            <a:endParaRPr lang="en-US" altLang="zh-TW" dirty="0"/>
          </a:p>
          <a:p>
            <a:r>
              <a:rPr lang="zh-TW" altLang="en-US" dirty="0"/>
              <a:t>可以看到上面兩個式子在解決溢出或下溢問題，中間兩個在處理像素雖然沒有溢出或下溢，但是跟原圖像素誤差太大，要最小化失真</a:t>
            </a:r>
            <a:endParaRPr lang="en-US" altLang="zh-TW" dirty="0"/>
          </a:p>
          <a:p>
            <a:r>
              <a:rPr lang="zh-TW" altLang="en-US" dirty="0"/>
              <a:t>將秘密訊息全部都嵌入掩蓋圖像中，就完成了隱寫圖像</a:t>
            </a:r>
          </a:p>
        </p:txBody>
      </p:sp>
      <p:sp>
        <p:nvSpPr>
          <p:cNvPr id="4" name="投影片編號版面配置區 3"/>
          <p:cNvSpPr>
            <a:spLocks noGrp="1"/>
          </p:cNvSpPr>
          <p:nvPr>
            <p:ph type="sldNum" sz="quarter" idx="5"/>
          </p:nvPr>
        </p:nvSpPr>
        <p:spPr/>
        <p:txBody>
          <a:bodyPr/>
          <a:lstStyle/>
          <a:p>
            <a:fld id="{D40C6A29-4676-420C-BBE3-ACC2B80F64D4}" type="slidenum">
              <a:rPr lang="en-US" altLang="zh-TW" noProof="0" smtClean="0"/>
              <a:pPr/>
              <a:t>11</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50215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12" name="直線接點​​(S)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手繪多邊形：圖案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6" name="手繪多邊形：圖案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0" name="手繪多邊形：圖案 19">
            <a:extLst>
              <a:ext uri="{FF2B5EF4-FFF2-40B4-BE49-F238E27FC236}">
                <a16:creationId xmlns:a16="http://schemas.microsoft.com/office/drawing/2014/main" id="{7618DB8E-B14E-42E2-B454-6F4F36A8A9D9}"/>
              </a:ext>
            </a:extLst>
          </p:cNvPr>
          <p:cNvSpPr/>
          <p:nvPr userDrawn="1"/>
        </p:nvSpPr>
        <p:spPr>
          <a:xfrm flipH="1">
            <a:off x="-1" y="4879818"/>
            <a:ext cx="680483" cy="1338102"/>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2" name="弧形 21">
            <a:extLst>
              <a:ext uri="{FF2B5EF4-FFF2-40B4-BE49-F238E27FC236}">
                <a16:creationId xmlns:a16="http://schemas.microsoft.com/office/drawing/2014/main" id="{97666F55-03F1-4D18-9653-0F360E127A7E}"/>
              </a:ext>
            </a:extLst>
          </p:cNvPr>
          <p:cNvSpPr/>
          <p:nvPr userDrawn="1"/>
        </p:nvSpPr>
        <p:spPr>
          <a:xfrm rot="5400000">
            <a:off x="7869152" y="245610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3 欄">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手繪多邊形：圖案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手繪多邊形：圖案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文字預留位置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3" name="內容預留位置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8F36A749-2F3B-62C7-BABF-665AC5C5CF5A}"/>
              </a:ext>
            </a:extLst>
          </p:cNvPr>
          <p:cNvSpPr>
            <a:spLocks noGrp="1"/>
          </p:cNvSpPr>
          <p:nvPr>
            <p:ph type="dt" sz="half" idx="15"/>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8" name="頁尾版面配置區 7">
            <a:extLst>
              <a:ext uri="{FF2B5EF4-FFF2-40B4-BE49-F238E27FC236}">
                <a16:creationId xmlns:a16="http://schemas.microsoft.com/office/drawing/2014/main" id="{21CA50BD-A51B-9D29-7320-5B450D50495E}"/>
              </a:ext>
            </a:extLst>
          </p:cNvPr>
          <p:cNvSpPr>
            <a:spLocks noGrp="1"/>
          </p:cNvSpPr>
          <p:nvPr>
            <p:ph type="ftr" sz="quarter" idx="16"/>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9" name="投影片編號版面配置區 8">
            <a:extLst>
              <a:ext uri="{FF2B5EF4-FFF2-40B4-BE49-F238E27FC236}">
                <a16:creationId xmlns:a16="http://schemas.microsoft.com/office/drawing/2014/main" id="{05970766-FB4B-4873-96C1-30F17CF384BF}"/>
              </a:ext>
            </a:extLst>
          </p:cNvPr>
          <p:cNvSpPr>
            <a:spLocks noGrp="1"/>
          </p:cNvSpPr>
          <p:nvPr>
            <p:ph type="sldNum" sz="quarter" idx="17"/>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含 2 張中型圖片的標題及內容">
    <p:spTree>
      <p:nvGrpSpPr>
        <p:cNvPr id="1" name=""/>
        <p:cNvGrpSpPr/>
        <p:nvPr/>
      </p:nvGrpSpPr>
      <p:grpSpPr>
        <a:xfrm>
          <a:off x="0" y="0"/>
          <a:ext cx="0" cy="0"/>
          <a:chOff x="0" y="0"/>
          <a:chExt cx="0" cy="0"/>
        </a:xfrm>
      </p:grpSpPr>
      <p:sp>
        <p:nvSpPr>
          <p:cNvPr id="20" name="圖片版面配置區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1" name="圖片版面配置區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橢圓​​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弧形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8" name="內容版面配置區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JhengHei UI" panose="020B0604030504040204" pitchFamily="34" charset="-120"/>
                <a:ea typeface="Microsoft JhengHei UI" panose="020B0604030504040204" pitchFamily="34" charset="-120"/>
              </a:defRPr>
            </a:lvl1pPr>
            <a:lvl2pPr marL="228600">
              <a:defRPr>
                <a:latin typeface="Microsoft JhengHei UI" panose="020B0604030504040204" pitchFamily="34" charset="-120"/>
                <a:ea typeface="Microsoft JhengHei UI" panose="020B0604030504040204" pitchFamily="34" charset="-120"/>
              </a:defRPr>
            </a:lvl2pPr>
            <a:lvl3pPr marL="457200">
              <a:defRPr>
                <a:latin typeface="Microsoft JhengHei UI" panose="020B0604030504040204" pitchFamily="34" charset="-120"/>
                <a:ea typeface="Microsoft JhengHei UI" panose="020B0604030504040204" pitchFamily="34" charset="-120"/>
              </a:defRPr>
            </a:lvl3pPr>
            <a:lvl4pPr marL="685800">
              <a:defRPr>
                <a:latin typeface="Microsoft JhengHei UI" panose="020B0604030504040204" pitchFamily="34" charset="-120"/>
                <a:ea typeface="Microsoft JhengHei UI" panose="020B0604030504040204" pitchFamily="34" charset="-120"/>
              </a:defRPr>
            </a:lvl4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3" name="日期版面配置區 2">
            <a:extLst>
              <a:ext uri="{FF2B5EF4-FFF2-40B4-BE49-F238E27FC236}">
                <a16:creationId xmlns:a16="http://schemas.microsoft.com/office/drawing/2014/main" id="{5ACD9356-EACA-E613-9E34-355A9EC460BB}"/>
              </a:ext>
            </a:extLst>
          </p:cNvPr>
          <p:cNvSpPr>
            <a:spLocks noGrp="1"/>
          </p:cNvSpPr>
          <p:nvPr>
            <p:ph type="dt" sz="half" idx="15"/>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FE3D01B8-481C-D329-ADC4-98BD6FB1DF08}"/>
              </a:ext>
            </a:extLst>
          </p:cNvPr>
          <p:cNvSpPr>
            <a:spLocks noGrp="1"/>
          </p:cNvSpPr>
          <p:nvPr>
            <p:ph type="ftr" sz="quarter" idx="16"/>
          </p:nvPr>
        </p:nvSpPr>
        <p:spPr/>
        <p:txBody>
          <a:bodyPr/>
          <a:lstStyle/>
          <a:p>
            <a:pPr>
              <a:defRPr/>
            </a:pPr>
            <a:r>
              <a:rPr lang="en-US" altLang="zh-TW" dirty="0"/>
              <a:t>Adaptive reversible data hiding scheme </a:t>
            </a:r>
          </a:p>
          <a:p>
            <a:pPr>
              <a:defRPr/>
            </a:pPr>
            <a:r>
              <a:rPr lang="en-US" altLang="zh-TW" dirty="0"/>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4B102687-FE7D-918F-69F6-A29CADD24703}"/>
              </a:ext>
            </a:extLst>
          </p:cNvPr>
          <p:cNvSpPr>
            <a:spLocks noGrp="1"/>
          </p:cNvSpPr>
          <p:nvPr>
            <p:ph type="sldNum" sz="quarter" idx="17"/>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結語">
    <p:spTree>
      <p:nvGrpSpPr>
        <p:cNvPr id="1" name=""/>
        <p:cNvGrpSpPr/>
        <p:nvPr/>
      </p:nvGrpSpPr>
      <p:grpSpPr>
        <a:xfrm>
          <a:off x="0" y="0"/>
          <a:ext cx="0" cy="0"/>
          <a:chOff x="0" y="0"/>
          <a:chExt cx="0" cy="0"/>
        </a:xfrm>
      </p:grpSpPr>
      <p:sp>
        <p:nvSpPr>
          <p:cNvPr id="10" name="橢圓​​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手繪多邊形：圖案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手繪多邊形：圖案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6" name="手繪多邊形：圖案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8" name="手繪多邊形：圖案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0" name="手繪多邊形：圖案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2" name="手繪多邊形：圖案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dirty="0">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內容預留位置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JhengHei UI" panose="020B0604030504040204" pitchFamily="34" charset="-120"/>
                <a:ea typeface="Microsoft JhengHei UI" panose="020B0604030504040204" pitchFamily="34" charset="-120"/>
              </a:defRPr>
            </a:lvl1pPr>
            <a:lvl2pPr marL="228600">
              <a:defRPr sz="1800">
                <a:latin typeface="Microsoft JhengHei UI" panose="020B0604030504040204" pitchFamily="34" charset="-120"/>
                <a:ea typeface="Microsoft JhengHei UI" panose="020B0604030504040204" pitchFamily="34" charset="-120"/>
              </a:defRPr>
            </a:lvl2pPr>
            <a:lvl3pPr marL="457200">
              <a:defRPr sz="1800">
                <a:latin typeface="Microsoft JhengHei UI" panose="020B0604030504040204" pitchFamily="34" charset="-120"/>
                <a:ea typeface="Microsoft JhengHei UI" panose="020B0604030504040204" pitchFamily="34" charset="-120"/>
              </a:defRPr>
            </a:lvl3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
        <p:nvSpPr>
          <p:cNvPr id="11" name="頁尾版面配置區 10">
            <a:extLst>
              <a:ext uri="{FF2B5EF4-FFF2-40B4-BE49-F238E27FC236}">
                <a16:creationId xmlns:a16="http://schemas.microsoft.com/office/drawing/2014/main" id="{31F28E01-EB87-622E-76E0-725319F3716C}"/>
              </a:ext>
            </a:extLst>
          </p:cNvPr>
          <p:cNvSpPr>
            <a:spLocks noGrp="1"/>
          </p:cNvSpPr>
          <p:nvPr>
            <p:ph type="ftr" sz="quarter" idx="11"/>
          </p:nvPr>
        </p:nvSpPr>
        <p:spPr>
          <a:xfrm>
            <a:off x="5698912" y="6356350"/>
            <a:ext cx="4708585" cy="365125"/>
          </a:xfrm>
        </p:spPr>
        <p:txBody>
          <a:bodyPr/>
          <a:lstStyle/>
          <a:p>
            <a:pPr>
              <a:defRPr/>
            </a:pPr>
            <a:r>
              <a:rPr lang="en-US" altLang="zh-TW" dirty="0"/>
              <a:t>Adaptive reversible data hiding scheme </a:t>
            </a:r>
          </a:p>
          <a:p>
            <a:pPr>
              <a:defRPr/>
            </a:pPr>
            <a:r>
              <a:rPr lang="en-US" altLang="zh-TW" dirty="0"/>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手繪多邊形：圖案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6" name="手繪多邊形：圖案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日期版面配置區 1">
            <a:extLst>
              <a:ext uri="{FF2B5EF4-FFF2-40B4-BE49-F238E27FC236}">
                <a16:creationId xmlns:a16="http://schemas.microsoft.com/office/drawing/2014/main" id="{4E05C2AE-8479-AD0E-D510-23B0949CE99F}"/>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0D24BD18-601E-4C98-95D8-9C801FCC115F}"/>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ABDE45F9-7D37-97AD-377F-2E83534EDC43}"/>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手繪多邊形：圖案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6" name="手繪多邊形：圖案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標題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2" name="日期版面配置區 1">
            <a:extLst>
              <a:ext uri="{FF2B5EF4-FFF2-40B4-BE49-F238E27FC236}">
                <a16:creationId xmlns:a16="http://schemas.microsoft.com/office/drawing/2014/main" id="{09304B5F-F0CD-3879-44F2-02FA0E412134}"/>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92F2E919-36E9-FB8D-8F1E-DEC2427C3D2C}"/>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026B3674-6995-B0A0-0AC2-8CBBB5B5DC96}"/>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JhengHei UI" panose="020B0604030504040204" pitchFamily="34" charset="-120"/>
                <a:ea typeface="Microsoft JhengHei UI" panose="020B0604030504040204" pitchFamily="34" charset="-120"/>
              </a:defRPr>
            </a:lvl1pPr>
            <a:lvl2pPr>
              <a:defRPr sz="2800">
                <a:latin typeface="Microsoft JhengHei UI" panose="020B0604030504040204" pitchFamily="34" charset="-120"/>
                <a:ea typeface="Microsoft JhengHei UI" panose="020B0604030504040204" pitchFamily="34" charset="-120"/>
              </a:defRPr>
            </a:lvl2pPr>
            <a:lvl3pPr>
              <a:defRPr sz="24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8" name="手繪多邊形：圖案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5" name="日期版面配置區 4">
            <a:extLst>
              <a:ext uri="{FF2B5EF4-FFF2-40B4-BE49-F238E27FC236}">
                <a16:creationId xmlns:a16="http://schemas.microsoft.com/office/drawing/2014/main" id="{A682AA1C-4DBC-B8A8-62CD-93E090486F74}"/>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頁尾版面配置區 5">
            <a:extLst>
              <a:ext uri="{FF2B5EF4-FFF2-40B4-BE49-F238E27FC236}">
                <a16:creationId xmlns:a16="http://schemas.microsoft.com/office/drawing/2014/main" id="{47B3C8A9-E6CC-D67A-CDA4-7EF1408C1D88}"/>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35E66602-D5B8-3024-11EF-4CC4AF19852C}"/>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圖片預留位置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p>
        </p:txBody>
      </p:sp>
      <p:sp>
        <p:nvSpPr>
          <p:cNvPr id="4" name="文字預留位置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8" name="手繪多邊形：圖案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5" name="日期版面配置區 4">
            <a:extLst>
              <a:ext uri="{FF2B5EF4-FFF2-40B4-BE49-F238E27FC236}">
                <a16:creationId xmlns:a16="http://schemas.microsoft.com/office/drawing/2014/main" id="{48EDAB97-0E20-2272-006C-9A800A6E8451}"/>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頁尾版面配置區 5">
            <a:extLst>
              <a:ext uri="{FF2B5EF4-FFF2-40B4-BE49-F238E27FC236}">
                <a16:creationId xmlns:a16="http://schemas.microsoft.com/office/drawing/2014/main" id="{0BE4D302-16F6-B2EF-7285-A83EDB5EFC92}"/>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94FE0AE7-734C-1EF8-E8BD-CF4FA9265135}"/>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議程">
    <p:spTree>
      <p:nvGrpSpPr>
        <p:cNvPr id="1" name=""/>
        <p:cNvGrpSpPr/>
        <p:nvPr/>
      </p:nvGrpSpPr>
      <p:grpSpPr>
        <a:xfrm>
          <a:off x="0" y="0"/>
          <a:ext cx="0" cy="0"/>
          <a:chOff x="0" y="0"/>
          <a:chExt cx="0" cy="0"/>
        </a:xfrm>
      </p:grpSpPr>
      <p:sp>
        <p:nvSpPr>
          <p:cNvPr id="10" name="橢圓​​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弧形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橢圓​​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JhengHei UI" panose="020B0604030504040204" pitchFamily="34" charset="-120"/>
                <a:ea typeface="Microsoft JhengHei UI" panose="020B0604030504040204" pitchFamily="34" charset="-120"/>
              </a:defRPr>
            </a:lvl1pPr>
            <a:lvl2pPr marL="228600">
              <a:defRPr>
                <a:latin typeface="Microsoft JhengHei UI" panose="020B0604030504040204" pitchFamily="34" charset="-120"/>
                <a:ea typeface="Microsoft JhengHei UI" panose="020B0604030504040204" pitchFamily="34" charset="-120"/>
              </a:defRPr>
            </a:lvl2pPr>
            <a:lvl3pPr marL="457200">
              <a:defRPr>
                <a:latin typeface="Microsoft JhengHei UI" panose="020B0604030504040204" pitchFamily="34" charset="-120"/>
                <a:ea typeface="Microsoft JhengHei UI" panose="020B0604030504040204" pitchFamily="34" charset="-120"/>
              </a:defRPr>
            </a:lvl3pPr>
            <a:lvl4pPr>
              <a:buNone/>
              <a:defRPr/>
            </a:lvl4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
        <p:nvSpPr>
          <p:cNvPr id="4" name="日期版面配置區 3">
            <a:extLst>
              <a:ext uri="{FF2B5EF4-FFF2-40B4-BE49-F238E27FC236}">
                <a16:creationId xmlns:a16="http://schemas.microsoft.com/office/drawing/2014/main" id="{70046074-501F-A336-9B2D-1BA2994F9FDB}"/>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8BA224FD-67DC-4725-0C9E-8599F7D7F30F}"/>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EB6F712D-8B0B-6EDF-DA35-87AFFDF6B4F1}"/>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含 2 張小圖片的標題及內容">
    <p:spTree>
      <p:nvGrpSpPr>
        <p:cNvPr id="1" name=""/>
        <p:cNvGrpSpPr/>
        <p:nvPr/>
      </p:nvGrpSpPr>
      <p:grpSpPr>
        <a:xfrm>
          <a:off x="0" y="0"/>
          <a:ext cx="0" cy="0"/>
          <a:chOff x="0" y="0"/>
          <a:chExt cx="0" cy="0"/>
        </a:xfrm>
      </p:grpSpPr>
      <p:sp>
        <p:nvSpPr>
          <p:cNvPr id="22" name="圖片版面配置區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1" name="圖片版面配置區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JhengHei UI" panose="020B0604030504040204" pitchFamily="34" charset="-120"/>
                <a:ea typeface="Microsoft JhengHei UI" panose="020B0604030504040204" pitchFamily="34" charset="-120"/>
              </a:defRPr>
            </a:lvl1pPr>
            <a:lvl2pPr marL="228600">
              <a:lnSpc>
                <a:spcPct val="110000"/>
              </a:lnSpc>
              <a:defRPr sz="2000">
                <a:latin typeface="Microsoft JhengHei UI" panose="020B0604030504040204" pitchFamily="34" charset="-120"/>
                <a:ea typeface="Microsoft JhengHei UI" panose="020B0604030504040204" pitchFamily="34" charset="-120"/>
              </a:defRPr>
            </a:lvl2pPr>
            <a:lvl3pPr marL="457200">
              <a:lnSpc>
                <a:spcPct val="110000"/>
              </a:lnSpc>
              <a:defRPr sz="1800">
                <a:latin typeface="Microsoft JhengHei UI" panose="020B0604030504040204" pitchFamily="34" charset="-120"/>
                <a:ea typeface="Microsoft JhengHei UI" panose="020B0604030504040204" pitchFamily="34" charset="-120"/>
              </a:defRPr>
            </a:lvl3pPr>
            <a:lvl4pPr marL="685800">
              <a:lnSpc>
                <a:spcPct val="110000"/>
              </a:lnSpc>
              <a:defRPr sz="1600">
                <a:latin typeface="Microsoft JhengHei UI" panose="020B0604030504040204" pitchFamily="34" charset="-120"/>
                <a:ea typeface="Microsoft JhengHei UI" panose="020B0604030504040204" pitchFamily="34" charset="-120"/>
              </a:defRPr>
            </a:lvl4pPr>
            <a:lvl5pPr>
              <a:lnSpc>
                <a:spcPct val="110000"/>
              </a:lnSpc>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10" name="橢圓​​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矩形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4" name="日期版面配置區 3">
            <a:extLst>
              <a:ext uri="{FF2B5EF4-FFF2-40B4-BE49-F238E27FC236}">
                <a16:creationId xmlns:a16="http://schemas.microsoft.com/office/drawing/2014/main" id="{CA12946C-EE23-49FC-EFE8-7E23F136CB5B}"/>
              </a:ext>
            </a:extLst>
          </p:cNvPr>
          <p:cNvSpPr>
            <a:spLocks noGrp="1"/>
          </p:cNvSpPr>
          <p:nvPr>
            <p:ph type="dt" sz="half" idx="15"/>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F47B0617-5816-BD77-92BB-7932EEF198DF}"/>
              </a:ext>
            </a:extLst>
          </p:cNvPr>
          <p:cNvSpPr>
            <a:spLocks noGrp="1"/>
          </p:cNvSpPr>
          <p:nvPr>
            <p:ph type="ftr" sz="quarter" idx="16"/>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BC43B54-65A0-BEF1-8ADA-A47E5970D50C}"/>
              </a:ext>
            </a:extLst>
          </p:cNvPr>
          <p:cNvSpPr>
            <a:spLocks noGrp="1"/>
          </p:cNvSpPr>
          <p:nvPr>
            <p:ph type="sldNum" sz="quarter" idx="17"/>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弧形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橢圓​​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手繪多邊形：圖形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手繪多邊形：圖案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4" name="日期版面配置區 3">
            <a:extLst>
              <a:ext uri="{FF2B5EF4-FFF2-40B4-BE49-F238E27FC236}">
                <a16:creationId xmlns:a16="http://schemas.microsoft.com/office/drawing/2014/main" id="{FCD5472E-C5DD-0673-59EA-0532E23E9699}"/>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1CCB6A4E-25E7-B794-399A-A0CB78B59AA1}"/>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8A9088CE-D476-B3A7-82D5-DA041A097D5D}"/>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題及內容 2">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手繪多邊形：圖案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手繪多邊形：圖案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內容版面配置區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3" name="日期版面配置區 2">
            <a:extLst>
              <a:ext uri="{FF2B5EF4-FFF2-40B4-BE49-F238E27FC236}">
                <a16:creationId xmlns:a16="http://schemas.microsoft.com/office/drawing/2014/main" id="{E40A9FDB-3795-E0F6-1525-EE8CED2ADAB3}"/>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D912FD22-6FA3-21BF-D0CA-B3D95038652D}"/>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89E63800-1195-A7DA-1743-BB562CDE5F25}"/>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圖片的引述投影片">
    <p:bg>
      <p:bgPr>
        <a:solidFill>
          <a:schemeClr val="tx1"/>
        </a:solidFill>
        <a:effectLst/>
      </p:bgPr>
    </p:bg>
    <p:spTree>
      <p:nvGrpSpPr>
        <p:cNvPr id="1" name=""/>
        <p:cNvGrpSpPr/>
        <p:nvPr/>
      </p:nvGrpSpPr>
      <p:grpSpPr>
        <a:xfrm>
          <a:off x="0" y="0"/>
          <a:ext cx="0" cy="0"/>
          <a:chOff x="0" y="0"/>
          <a:chExt cx="0" cy="0"/>
        </a:xfrm>
      </p:grpSpPr>
      <p:sp>
        <p:nvSpPr>
          <p:cNvPr id="6" name="圖片版面配置區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標題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7" name="日期版面配置區 6">
            <a:extLst>
              <a:ext uri="{FF2B5EF4-FFF2-40B4-BE49-F238E27FC236}">
                <a16:creationId xmlns:a16="http://schemas.microsoft.com/office/drawing/2014/main" id="{6ACD5695-1ACE-BE49-D439-DD23A92C4FAA}"/>
              </a:ext>
            </a:extLst>
          </p:cNvPr>
          <p:cNvSpPr>
            <a:spLocks noGrp="1"/>
          </p:cNvSpPr>
          <p:nvPr>
            <p:ph type="dt" sz="half" idx="11"/>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8" name="頁尾版面配置區 7">
            <a:extLst>
              <a:ext uri="{FF2B5EF4-FFF2-40B4-BE49-F238E27FC236}">
                <a16:creationId xmlns:a16="http://schemas.microsoft.com/office/drawing/2014/main" id="{C9B8071A-DC53-7168-8385-700016E4BBCA}"/>
              </a:ext>
            </a:extLst>
          </p:cNvPr>
          <p:cNvSpPr>
            <a:spLocks noGrp="1"/>
          </p:cNvSpPr>
          <p:nvPr>
            <p:ph type="ftr" sz="quarter" idx="12"/>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9" name="投影片編號版面配置區 8">
            <a:extLst>
              <a:ext uri="{FF2B5EF4-FFF2-40B4-BE49-F238E27FC236}">
                <a16:creationId xmlns:a16="http://schemas.microsoft.com/office/drawing/2014/main" id="{1957996D-7AD2-9B5E-EB35-2BC71A854559}"/>
              </a:ext>
            </a:extLst>
          </p:cNvPr>
          <p:cNvSpPr>
            <a:spLocks noGrp="1"/>
          </p:cNvSpPr>
          <p:nvPr>
            <p:ph type="sldNum" sz="quarter" idx="13"/>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8" name="手繪多邊形：圖案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5" name="日期版面配置區 4">
            <a:extLst>
              <a:ext uri="{FF2B5EF4-FFF2-40B4-BE49-F238E27FC236}">
                <a16:creationId xmlns:a16="http://schemas.microsoft.com/office/drawing/2014/main" id="{EDC2E395-2966-E9F9-5771-F8F91A7A16D4}"/>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頁尾版面配置區 5">
            <a:extLst>
              <a:ext uri="{FF2B5EF4-FFF2-40B4-BE49-F238E27FC236}">
                <a16:creationId xmlns:a16="http://schemas.microsoft.com/office/drawing/2014/main" id="{E9118F1A-0D6D-4FD4-4637-31CF47B9908D}"/>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E3C1D1F1-1220-1016-5928-9DB530529315}"/>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手繪多邊形：圖案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手繪多邊形：圖案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日期版面配置區 6">
            <a:extLst>
              <a:ext uri="{FF2B5EF4-FFF2-40B4-BE49-F238E27FC236}">
                <a16:creationId xmlns:a16="http://schemas.microsoft.com/office/drawing/2014/main" id="{2865D3BD-D03D-61C4-8457-313AF381AA98}"/>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8" name="頁尾版面配置區 7">
            <a:extLst>
              <a:ext uri="{FF2B5EF4-FFF2-40B4-BE49-F238E27FC236}">
                <a16:creationId xmlns:a16="http://schemas.microsoft.com/office/drawing/2014/main" id="{095D8FFC-9047-F423-F1B2-37625933555E}"/>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9" name="投影片編號版面配置區 8">
            <a:extLst>
              <a:ext uri="{FF2B5EF4-FFF2-40B4-BE49-F238E27FC236}">
                <a16:creationId xmlns:a16="http://schemas.microsoft.com/office/drawing/2014/main" id="{CB9C9C0A-367F-2BC8-A518-FA92481FABF2}"/>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r>
              <a:rPr lang="en-US" altLang="zh-TW" dirty="0">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9340CD45-794A-4BB0-A427-0CE61AEAF484}"/>
              </a:ext>
            </a:extLst>
          </p:cNvPr>
          <p:cNvSpPr>
            <a:spLocks noGrp="1"/>
          </p:cNvSpPr>
          <p:nvPr>
            <p:ph type="ftr" sz="quarter" idx="3"/>
          </p:nvPr>
        </p:nvSpPr>
        <p:spPr>
          <a:xfrm>
            <a:off x="3741707" y="6356350"/>
            <a:ext cx="4708585"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r>
              <a:rPr lang="en-US" altLang="zh-TW" dirty="0"/>
              <a:t>Adaptive reversible data hiding scheme </a:t>
            </a:r>
          </a:p>
          <a:p>
            <a:pPr>
              <a:defRPr/>
            </a:pPr>
            <a:r>
              <a:rPr lang="en-US" altLang="zh-TW" dirty="0"/>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08836-40C5-46C2-81BA-21AA27176925}"/>
              </a:ext>
            </a:extLst>
          </p:cNvPr>
          <p:cNvSpPr>
            <a:spLocks noGrp="1"/>
          </p:cNvSpPr>
          <p:nvPr>
            <p:ph type="ctrTitle"/>
          </p:nvPr>
        </p:nvSpPr>
        <p:spPr>
          <a:xfrm>
            <a:off x="0" y="1185377"/>
            <a:ext cx="12192000" cy="2514753"/>
          </a:xfrm>
        </p:spPr>
        <p:txBody>
          <a:bodyPr rtlCol="0">
            <a:normAutofit/>
          </a:bodyPr>
          <a:lstStyle/>
          <a:p>
            <a:pPr algn="ctr" rtl="0">
              <a:lnSpc>
                <a:spcPct val="150000"/>
              </a:lnSpc>
            </a:pPr>
            <a:r>
              <a:rPr lang="en-US" altLang="zh-TW" sz="4800" dirty="0">
                <a:solidFill>
                  <a:schemeClr val="tx1"/>
                </a:solidFill>
              </a:rPr>
              <a:t>Adaptive reversible data hiding scheme </a:t>
            </a:r>
            <a:br>
              <a:rPr lang="en-US" altLang="zh-TW" sz="4800" dirty="0">
                <a:solidFill>
                  <a:schemeClr val="tx1"/>
                </a:solidFill>
              </a:rPr>
            </a:br>
            <a:r>
              <a:rPr lang="en-US" altLang="zh-TW" sz="4800" dirty="0">
                <a:solidFill>
                  <a:schemeClr val="tx1"/>
                </a:solidFill>
              </a:rPr>
              <a:t>based on difference division interpolation </a:t>
            </a:r>
            <a:endParaRPr lang="zh-TW" altLang="en-US" sz="4800" dirty="0">
              <a:solidFill>
                <a:schemeClr val="tx1"/>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72CC4EC4-809C-4FD2-AA20-009F08590DA6}"/>
              </a:ext>
            </a:extLst>
          </p:cNvPr>
          <p:cNvSpPr>
            <a:spLocks noGrp="1"/>
          </p:cNvSpPr>
          <p:nvPr>
            <p:ph type="subTitle" idx="1"/>
          </p:nvPr>
        </p:nvSpPr>
        <p:spPr>
          <a:xfrm>
            <a:off x="825877" y="4429149"/>
            <a:ext cx="11030501" cy="2244344"/>
          </a:xfrm>
        </p:spPr>
        <p:txBody>
          <a:bodyPr rtlCol="0">
            <a:normAutofit/>
          </a:bodyPr>
          <a:lstStyle/>
          <a:p>
            <a:pPr algn="l" rtl="0">
              <a:spcAft>
                <a:spcPts val="1200"/>
              </a:spcAft>
            </a:pPr>
            <a:r>
              <a:rPr lang="en-US" altLang="zh-TW" sz="2000" b="1" dirty="0">
                <a:solidFill>
                  <a:schemeClr val="tx1"/>
                </a:solidFill>
              </a:rPr>
              <a:t>Source: </a:t>
            </a:r>
            <a:r>
              <a:rPr lang="en-US" altLang="zh-TW" sz="2000" dirty="0">
                <a:solidFill>
                  <a:schemeClr val="tx1"/>
                </a:solidFill>
              </a:rPr>
              <a:t>Expert Systems with Applications,</a:t>
            </a:r>
            <a:r>
              <a:rPr lang="zh-TW" altLang="en-US" sz="2000" dirty="0">
                <a:solidFill>
                  <a:schemeClr val="tx1"/>
                </a:solidFill>
              </a:rPr>
              <a:t> </a:t>
            </a:r>
            <a:r>
              <a:rPr lang="en-US" altLang="zh-TW" sz="2000" dirty="0">
                <a:solidFill>
                  <a:schemeClr val="tx1"/>
                </a:solidFill>
              </a:rPr>
              <a:t>Volume 254, November 2024</a:t>
            </a:r>
          </a:p>
          <a:p>
            <a:pPr algn="l">
              <a:spcAft>
                <a:spcPts val="1200"/>
              </a:spcAft>
            </a:pPr>
            <a:r>
              <a:rPr lang="en-US" altLang="zh-TW" sz="2000" b="1" dirty="0">
                <a:solidFill>
                  <a:schemeClr val="tx1"/>
                </a:solidFill>
              </a:rPr>
              <a:t>Authors:</a:t>
            </a:r>
            <a:r>
              <a:rPr lang="en-US" altLang="zh-TW" sz="2000" dirty="0">
                <a:solidFill>
                  <a:schemeClr val="tx1"/>
                </a:solidFill>
              </a:rPr>
              <a:t> Hua Zhang, </a:t>
            </a:r>
            <a:r>
              <a:rPr lang="en-US" altLang="zh-TW" sz="2000" dirty="0" err="1">
                <a:solidFill>
                  <a:schemeClr val="tx1"/>
                </a:solidFill>
              </a:rPr>
              <a:t>Huiying</a:t>
            </a:r>
            <a:r>
              <a:rPr lang="en-US" altLang="zh-TW" sz="2000" dirty="0">
                <a:solidFill>
                  <a:schemeClr val="tx1"/>
                </a:solidFill>
              </a:rPr>
              <a:t> Sun, </a:t>
            </a:r>
            <a:r>
              <a:rPr lang="en-US" altLang="zh-TW" sz="2000" dirty="0" err="1">
                <a:solidFill>
                  <a:schemeClr val="tx1"/>
                </a:solidFill>
              </a:rPr>
              <a:t>Fanli</a:t>
            </a:r>
            <a:r>
              <a:rPr lang="en-US" altLang="zh-TW" sz="2000" dirty="0">
                <a:solidFill>
                  <a:schemeClr val="tx1"/>
                </a:solidFill>
              </a:rPr>
              <a:t> Meng</a:t>
            </a:r>
          </a:p>
          <a:p>
            <a:pPr algn="l" rtl="0">
              <a:spcAft>
                <a:spcPts val="1200"/>
              </a:spcAft>
            </a:pPr>
            <a:r>
              <a:rPr lang="en-US" altLang="zh-TW" sz="2000" b="1" dirty="0">
                <a:solidFill>
                  <a:schemeClr val="tx1"/>
                </a:solidFill>
              </a:rPr>
              <a:t>Speaker:</a:t>
            </a:r>
            <a:r>
              <a:rPr lang="en-US" altLang="zh-TW" sz="2000" dirty="0">
                <a:solidFill>
                  <a:schemeClr val="tx1"/>
                </a:solidFill>
              </a:rPr>
              <a:t> </a:t>
            </a:r>
            <a:r>
              <a:rPr lang="en-US" altLang="zh-TW" sz="2000" dirty="0" err="1">
                <a:solidFill>
                  <a:schemeClr val="tx1"/>
                </a:solidFill>
              </a:rPr>
              <a:t>FanYun</a:t>
            </a:r>
            <a:r>
              <a:rPr lang="en-US" altLang="zh-TW" sz="2000" dirty="0">
                <a:solidFill>
                  <a:schemeClr val="tx1"/>
                </a:solidFill>
              </a:rPr>
              <a:t> Chen</a:t>
            </a:r>
          </a:p>
          <a:p>
            <a:pPr algn="l" rtl="0">
              <a:spcAft>
                <a:spcPts val="1200"/>
              </a:spcAft>
            </a:pPr>
            <a:r>
              <a:rPr lang="en-US" altLang="zh-TW" sz="2000" b="1" dirty="0">
                <a:solidFill>
                  <a:schemeClr val="tx1"/>
                </a:solidFill>
              </a:rPr>
              <a:t>Date:</a:t>
            </a:r>
            <a:r>
              <a:rPr lang="en-US" altLang="zh-TW" sz="2000" dirty="0">
                <a:solidFill>
                  <a:schemeClr val="tx1"/>
                </a:solidFill>
              </a:rPr>
              <a:t> 2025/1/23</a:t>
            </a:r>
            <a:endParaRPr lang="zh-TW" altLang="en-US" sz="2000" dirty="0">
              <a:solidFill>
                <a:schemeClr val="tx1"/>
              </a:solidFill>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F66B7C-368C-08F1-6811-99E62BF76453}"/>
              </a:ext>
            </a:extLst>
          </p:cNvPr>
          <p:cNvSpPr>
            <a:spLocks noGrp="1"/>
          </p:cNvSpPr>
          <p:nvPr>
            <p:ph type="title"/>
          </p:nvPr>
        </p:nvSpPr>
        <p:spPr/>
        <p:txBody>
          <a:bodyPr/>
          <a:lstStyle/>
          <a:p>
            <a:r>
              <a:rPr lang="en-US" altLang="zh-TW" dirty="0"/>
              <a:t>Difference Division Interpolation</a:t>
            </a:r>
            <a:r>
              <a:rPr lang="zh-TW" altLang="en-US" dirty="0"/>
              <a:t> </a:t>
            </a:r>
            <a:r>
              <a:rPr lang="en-US" altLang="zh-TW" dirty="0"/>
              <a:t>(DDI)</a:t>
            </a:r>
            <a:endParaRPr lang="zh-TW" altLang="en-US" dirty="0"/>
          </a:p>
        </p:txBody>
      </p:sp>
      <p:pic>
        <p:nvPicPr>
          <p:cNvPr id="8" name="內容版面配置區 7">
            <a:extLst>
              <a:ext uri="{FF2B5EF4-FFF2-40B4-BE49-F238E27FC236}">
                <a16:creationId xmlns:a16="http://schemas.microsoft.com/office/drawing/2014/main" id="{33A9E676-1485-62FD-D02D-3732E0547A45}"/>
              </a:ext>
            </a:extLst>
          </p:cNvPr>
          <p:cNvPicPr>
            <a:picLocks noGrp="1" noChangeAspect="1"/>
          </p:cNvPicPr>
          <p:nvPr>
            <p:ph idx="1"/>
          </p:nvPr>
        </p:nvPicPr>
        <p:blipFill>
          <a:blip r:embed="rId3"/>
          <a:srcRect b="46764"/>
          <a:stretch/>
        </p:blipFill>
        <p:spPr>
          <a:xfrm>
            <a:off x="2296218" y="2286580"/>
            <a:ext cx="4629932" cy="3597816"/>
          </a:xfrm>
        </p:spPr>
      </p:pic>
      <p:sp>
        <p:nvSpPr>
          <p:cNvPr id="4" name="日期版面配置區 3">
            <a:extLst>
              <a:ext uri="{FF2B5EF4-FFF2-40B4-BE49-F238E27FC236}">
                <a16:creationId xmlns:a16="http://schemas.microsoft.com/office/drawing/2014/main" id="{9E8DB22D-19A0-955E-FE51-DEFE163D0F53}"/>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AB4E6A32-7C25-B871-00AD-E89D2EBAC6D7}"/>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D310ABB1-92A6-4580-01FB-C3C76183A8E5}"/>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10</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pic>
        <p:nvPicPr>
          <p:cNvPr id="9" name="內容版面配置區 7">
            <a:extLst>
              <a:ext uri="{FF2B5EF4-FFF2-40B4-BE49-F238E27FC236}">
                <a16:creationId xmlns:a16="http://schemas.microsoft.com/office/drawing/2014/main" id="{AF03FADA-BA0C-5934-DA7D-8C9608CB5773}"/>
              </a:ext>
            </a:extLst>
          </p:cNvPr>
          <p:cNvPicPr>
            <a:picLocks noChangeAspect="1"/>
          </p:cNvPicPr>
          <p:nvPr/>
        </p:nvPicPr>
        <p:blipFill>
          <a:blip r:embed="rId3"/>
          <a:srcRect t="53236"/>
          <a:stretch/>
        </p:blipFill>
        <p:spPr>
          <a:xfrm>
            <a:off x="7069986" y="2286580"/>
            <a:ext cx="4947356" cy="3377154"/>
          </a:xfrm>
          <a:prstGeom prst="rect">
            <a:avLst/>
          </a:prstGeom>
        </p:spPr>
      </p:pic>
      <p:pic>
        <p:nvPicPr>
          <p:cNvPr id="11" name="圖片 10">
            <a:extLst>
              <a:ext uri="{FF2B5EF4-FFF2-40B4-BE49-F238E27FC236}">
                <a16:creationId xmlns:a16="http://schemas.microsoft.com/office/drawing/2014/main" id="{29F1C2F0-8FB8-A965-1237-FDF7052ED3C4}"/>
              </a:ext>
            </a:extLst>
          </p:cNvPr>
          <p:cNvPicPr>
            <a:picLocks noChangeAspect="1"/>
          </p:cNvPicPr>
          <p:nvPr/>
        </p:nvPicPr>
        <p:blipFill>
          <a:blip r:embed="rId4"/>
          <a:stretch>
            <a:fillRect/>
          </a:stretch>
        </p:blipFill>
        <p:spPr>
          <a:xfrm>
            <a:off x="298273" y="4476396"/>
            <a:ext cx="1709092" cy="970323"/>
          </a:xfrm>
          <a:prstGeom prst="rect">
            <a:avLst/>
          </a:prstGeom>
        </p:spPr>
      </p:pic>
      <p:pic>
        <p:nvPicPr>
          <p:cNvPr id="13" name="圖片 12">
            <a:extLst>
              <a:ext uri="{FF2B5EF4-FFF2-40B4-BE49-F238E27FC236}">
                <a16:creationId xmlns:a16="http://schemas.microsoft.com/office/drawing/2014/main" id="{41DEFDC8-6E7A-072B-0396-679E4905BCE5}"/>
              </a:ext>
            </a:extLst>
          </p:cNvPr>
          <p:cNvPicPr>
            <a:picLocks noChangeAspect="1"/>
          </p:cNvPicPr>
          <p:nvPr/>
        </p:nvPicPr>
        <p:blipFill>
          <a:blip r:embed="rId5"/>
          <a:stretch>
            <a:fillRect/>
          </a:stretch>
        </p:blipFill>
        <p:spPr>
          <a:xfrm>
            <a:off x="298272" y="5607855"/>
            <a:ext cx="1876425" cy="266700"/>
          </a:xfrm>
          <a:prstGeom prst="rect">
            <a:avLst/>
          </a:prstGeom>
        </p:spPr>
      </p:pic>
      <p:pic>
        <p:nvPicPr>
          <p:cNvPr id="14" name="內容版面配置區 7">
            <a:extLst>
              <a:ext uri="{FF2B5EF4-FFF2-40B4-BE49-F238E27FC236}">
                <a16:creationId xmlns:a16="http://schemas.microsoft.com/office/drawing/2014/main" id="{6A7EF85E-2A6D-FFCD-783F-9D26312672F8}"/>
              </a:ext>
            </a:extLst>
          </p:cNvPr>
          <p:cNvPicPr>
            <a:picLocks noChangeAspect="1"/>
          </p:cNvPicPr>
          <p:nvPr/>
        </p:nvPicPr>
        <p:blipFill>
          <a:blip r:embed="rId6"/>
          <a:srcRect l="9839" t="38923" r="67284" b="50053"/>
          <a:stretch/>
        </p:blipFill>
        <p:spPr>
          <a:xfrm>
            <a:off x="190929" y="2492947"/>
            <a:ext cx="2047579" cy="707588"/>
          </a:xfrm>
          <a:prstGeom prst="rect">
            <a:avLst/>
          </a:prstGeom>
        </p:spPr>
      </p:pic>
      <p:pic>
        <p:nvPicPr>
          <p:cNvPr id="17" name="圖片 16">
            <a:extLst>
              <a:ext uri="{FF2B5EF4-FFF2-40B4-BE49-F238E27FC236}">
                <a16:creationId xmlns:a16="http://schemas.microsoft.com/office/drawing/2014/main" id="{807DC9B7-55F7-9DE0-923B-D994743600EB}"/>
              </a:ext>
            </a:extLst>
          </p:cNvPr>
          <p:cNvPicPr>
            <a:picLocks noChangeAspect="1"/>
          </p:cNvPicPr>
          <p:nvPr/>
        </p:nvPicPr>
        <p:blipFill>
          <a:blip r:embed="rId7"/>
          <a:stretch>
            <a:fillRect/>
          </a:stretch>
        </p:blipFill>
        <p:spPr>
          <a:xfrm>
            <a:off x="276519" y="3439293"/>
            <a:ext cx="1752600" cy="552450"/>
          </a:xfrm>
          <a:prstGeom prst="rect">
            <a:avLst/>
          </a:prstGeom>
        </p:spPr>
      </p:pic>
      <p:pic>
        <p:nvPicPr>
          <p:cNvPr id="18" name="內容版面配置區 7">
            <a:extLst>
              <a:ext uri="{FF2B5EF4-FFF2-40B4-BE49-F238E27FC236}">
                <a16:creationId xmlns:a16="http://schemas.microsoft.com/office/drawing/2014/main" id="{B02E0FFF-3AA6-796F-7608-D54C3FC3CC49}"/>
              </a:ext>
            </a:extLst>
          </p:cNvPr>
          <p:cNvPicPr>
            <a:picLocks noChangeAspect="1"/>
          </p:cNvPicPr>
          <p:nvPr/>
        </p:nvPicPr>
        <p:blipFill>
          <a:blip r:embed="rId8"/>
          <a:srcRect l="30540" t="11651" r="42702" b="65604"/>
          <a:stretch/>
        </p:blipFill>
        <p:spPr>
          <a:xfrm>
            <a:off x="298272" y="1521310"/>
            <a:ext cx="2265506" cy="755016"/>
          </a:xfrm>
          <a:prstGeom prst="rect">
            <a:avLst/>
          </a:prstGeom>
        </p:spPr>
      </p:pic>
    </p:spTree>
    <p:extLst>
      <p:ext uri="{BB962C8B-B14F-4D97-AF65-F5344CB8AC3E}">
        <p14:creationId xmlns:p14="http://schemas.microsoft.com/office/powerpoint/2010/main" val="413655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6CD7D7-D6A1-4C6A-1A86-2F5538ED93F8}"/>
              </a:ext>
            </a:extLst>
          </p:cNvPr>
          <p:cNvSpPr>
            <a:spLocks noGrp="1"/>
          </p:cNvSpPr>
          <p:nvPr>
            <p:ph type="title"/>
          </p:nvPr>
        </p:nvSpPr>
        <p:spPr/>
        <p:txBody>
          <a:bodyPr/>
          <a:lstStyle/>
          <a:p>
            <a:r>
              <a:rPr lang="en-US" altLang="zh-TW" dirty="0"/>
              <a:t>Out-of-Bounds Adjustment</a:t>
            </a:r>
            <a:r>
              <a:rPr lang="zh-TW" altLang="en-US" dirty="0"/>
              <a:t> </a:t>
            </a:r>
            <a:r>
              <a:rPr lang="en-US" altLang="zh-TW" dirty="0"/>
              <a:t>(OA)</a:t>
            </a:r>
            <a:endParaRPr lang="zh-TW" altLang="en-US" dirty="0"/>
          </a:p>
        </p:txBody>
      </p:sp>
      <p:pic>
        <p:nvPicPr>
          <p:cNvPr id="9" name="內容版面配置區 8">
            <a:extLst>
              <a:ext uri="{FF2B5EF4-FFF2-40B4-BE49-F238E27FC236}">
                <a16:creationId xmlns:a16="http://schemas.microsoft.com/office/drawing/2014/main" id="{B6CD334D-7C78-9FCD-FA3C-F17F7145BBA8}"/>
              </a:ext>
            </a:extLst>
          </p:cNvPr>
          <p:cNvPicPr>
            <a:picLocks noGrp="1" noChangeAspect="1"/>
          </p:cNvPicPr>
          <p:nvPr>
            <p:ph idx="1"/>
          </p:nvPr>
        </p:nvPicPr>
        <p:blipFill>
          <a:blip r:embed="rId3"/>
          <a:stretch>
            <a:fillRect/>
          </a:stretch>
        </p:blipFill>
        <p:spPr>
          <a:xfrm>
            <a:off x="6014451" y="2090924"/>
            <a:ext cx="5852203" cy="3914474"/>
          </a:xfrm>
        </p:spPr>
      </p:pic>
      <p:sp>
        <p:nvSpPr>
          <p:cNvPr id="4" name="日期版面配置區 3">
            <a:extLst>
              <a:ext uri="{FF2B5EF4-FFF2-40B4-BE49-F238E27FC236}">
                <a16:creationId xmlns:a16="http://schemas.microsoft.com/office/drawing/2014/main" id="{8606BB8D-A00D-F61C-EE39-420905FBA448}"/>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D8F429C8-63F8-6C42-D6A1-5EC5F0553991}"/>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19FF7F3D-38E2-CB2B-59A8-BBB956148FA0}"/>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11</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pic>
        <p:nvPicPr>
          <p:cNvPr id="7" name="內容版面配置區 7">
            <a:extLst>
              <a:ext uri="{FF2B5EF4-FFF2-40B4-BE49-F238E27FC236}">
                <a16:creationId xmlns:a16="http://schemas.microsoft.com/office/drawing/2014/main" id="{59180298-A845-AF53-9A0B-0B7A8547D88F}"/>
              </a:ext>
            </a:extLst>
          </p:cNvPr>
          <p:cNvPicPr>
            <a:picLocks noChangeAspect="1"/>
          </p:cNvPicPr>
          <p:nvPr/>
        </p:nvPicPr>
        <p:blipFill>
          <a:blip r:embed="rId4"/>
          <a:srcRect l="46428" t="9398" r="5284" b="49959"/>
          <a:stretch/>
        </p:blipFill>
        <p:spPr>
          <a:xfrm>
            <a:off x="1886753" y="1458954"/>
            <a:ext cx="3343382" cy="1103271"/>
          </a:xfrm>
          <a:prstGeom prst="rect">
            <a:avLst/>
          </a:prstGeom>
        </p:spPr>
      </p:pic>
      <p:pic>
        <p:nvPicPr>
          <p:cNvPr id="11" name="圖片 10">
            <a:extLst>
              <a:ext uri="{FF2B5EF4-FFF2-40B4-BE49-F238E27FC236}">
                <a16:creationId xmlns:a16="http://schemas.microsoft.com/office/drawing/2014/main" id="{8ED72B47-D5A7-6C73-9491-94CFF98C5711}"/>
              </a:ext>
            </a:extLst>
          </p:cNvPr>
          <p:cNvPicPr>
            <a:picLocks noChangeAspect="1"/>
          </p:cNvPicPr>
          <p:nvPr/>
        </p:nvPicPr>
        <p:blipFill>
          <a:blip r:embed="rId5"/>
          <a:stretch>
            <a:fillRect/>
          </a:stretch>
        </p:blipFill>
        <p:spPr>
          <a:xfrm>
            <a:off x="324760" y="4487294"/>
            <a:ext cx="4905375" cy="1743075"/>
          </a:xfrm>
          <a:prstGeom prst="rect">
            <a:avLst/>
          </a:prstGeom>
        </p:spPr>
      </p:pic>
      <p:pic>
        <p:nvPicPr>
          <p:cNvPr id="13" name="圖片 12">
            <a:extLst>
              <a:ext uri="{FF2B5EF4-FFF2-40B4-BE49-F238E27FC236}">
                <a16:creationId xmlns:a16="http://schemas.microsoft.com/office/drawing/2014/main" id="{8C485A21-ED6E-70C3-EA98-B70CA9FF3E3A}"/>
              </a:ext>
            </a:extLst>
          </p:cNvPr>
          <p:cNvPicPr>
            <a:picLocks noChangeAspect="1"/>
          </p:cNvPicPr>
          <p:nvPr/>
        </p:nvPicPr>
        <p:blipFill>
          <a:blip r:embed="rId6"/>
          <a:stretch>
            <a:fillRect/>
          </a:stretch>
        </p:blipFill>
        <p:spPr>
          <a:xfrm>
            <a:off x="396678" y="4089279"/>
            <a:ext cx="1600200" cy="295275"/>
          </a:xfrm>
          <a:prstGeom prst="rect">
            <a:avLst/>
          </a:prstGeom>
        </p:spPr>
      </p:pic>
      <p:pic>
        <p:nvPicPr>
          <p:cNvPr id="14" name="內容版面配置區 7">
            <a:extLst>
              <a:ext uri="{FF2B5EF4-FFF2-40B4-BE49-F238E27FC236}">
                <a16:creationId xmlns:a16="http://schemas.microsoft.com/office/drawing/2014/main" id="{21E1A64B-2FD8-29FD-273C-22ADBD13331F}"/>
              </a:ext>
            </a:extLst>
          </p:cNvPr>
          <p:cNvPicPr>
            <a:picLocks noChangeAspect="1"/>
          </p:cNvPicPr>
          <p:nvPr/>
        </p:nvPicPr>
        <p:blipFill>
          <a:blip r:embed="rId7"/>
          <a:srcRect l="21777" t="82322" r="19450" b="4448"/>
          <a:stretch/>
        </p:blipFill>
        <p:spPr>
          <a:xfrm>
            <a:off x="449012" y="2951203"/>
            <a:ext cx="2907690" cy="955498"/>
          </a:xfrm>
          <a:prstGeom prst="rect">
            <a:avLst/>
          </a:prstGeom>
        </p:spPr>
      </p:pic>
      <p:pic>
        <p:nvPicPr>
          <p:cNvPr id="3" name="內容版面配置區 7">
            <a:extLst>
              <a:ext uri="{FF2B5EF4-FFF2-40B4-BE49-F238E27FC236}">
                <a16:creationId xmlns:a16="http://schemas.microsoft.com/office/drawing/2014/main" id="{21AB337C-EFE5-F19D-C538-D63CAB80061B}"/>
              </a:ext>
            </a:extLst>
          </p:cNvPr>
          <p:cNvPicPr>
            <a:picLocks noChangeAspect="1"/>
          </p:cNvPicPr>
          <p:nvPr/>
        </p:nvPicPr>
        <p:blipFill>
          <a:blip r:embed="rId7"/>
          <a:srcRect l="22905" t="4641" r="24983" b="81807"/>
          <a:stretch/>
        </p:blipFill>
        <p:spPr>
          <a:xfrm>
            <a:off x="3209566" y="2990866"/>
            <a:ext cx="2412727" cy="915835"/>
          </a:xfrm>
          <a:prstGeom prst="rect">
            <a:avLst/>
          </a:prstGeom>
        </p:spPr>
      </p:pic>
      <p:pic>
        <p:nvPicPr>
          <p:cNvPr id="8" name="內容版面配置區 7">
            <a:extLst>
              <a:ext uri="{FF2B5EF4-FFF2-40B4-BE49-F238E27FC236}">
                <a16:creationId xmlns:a16="http://schemas.microsoft.com/office/drawing/2014/main" id="{2C6D234B-F8C9-2351-680B-FAC25A5BF35B}"/>
              </a:ext>
            </a:extLst>
          </p:cNvPr>
          <p:cNvPicPr>
            <a:picLocks noChangeAspect="1"/>
          </p:cNvPicPr>
          <p:nvPr/>
        </p:nvPicPr>
        <p:blipFill>
          <a:blip r:embed="rId7"/>
          <a:srcRect l="2976" t="57053" r="55982" b="39537"/>
          <a:stretch/>
        </p:blipFill>
        <p:spPr>
          <a:xfrm>
            <a:off x="449012" y="2578933"/>
            <a:ext cx="2030479" cy="246289"/>
          </a:xfrm>
          <a:prstGeom prst="rect">
            <a:avLst/>
          </a:prstGeom>
        </p:spPr>
      </p:pic>
    </p:spTree>
    <p:extLst>
      <p:ext uri="{BB962C8B-B14F-4D97-AF65-F5344CB8AC3E}">
        <p14:creationId xmlns:p14="http://schemas.microsoft.com/office/powerpoint/2010/main" val="178385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019D27-9E5B-7F8E-7823-EF2E194B6A99}"/>
              </a:ext>
            </a:extLst>
          </p:cNvPr>
          <p:cNvSpPr>
            <a:spLocks noGrp="1"/>
          </p:cNvSpPr>
          <p:nvPr>
            <p:ph type="title"/>
          </p:nvPr>
        </p:nvSpPr>
        <p:spPr>
          <a:xfrm>
            <a:off x="539496" y="365125"/>
            <a:ext cx="4597583" cy="1325563"/>
          </a:xfrm>
        </p:spPr>
        <p:txBody>
          <a:bodyPr/>
          <a:lstStyle/>
          <a:p>
            <a:r>
              <a:rPr lang="en-US" altLang="zh-TW" dirty="0"/>
              <a:t>Data extraction</a:t>
            </a:r>
            <a:endParaRPr lang="zh-TW" altLang="en-US" dirty="0"/>
          </a:p>
        </p:txBody>
      </p:sp>
      <p:pic>
        <p:nvPicPr>
          <p:cNvPr id="8" name="內容版面配置區 7">
            <a:extLst>
              <a:ext uri="{FF2B5EF4-FFF2-40B4-BE49-F238E27FC236}">
                <a16:creationId xmlns:a16="http://schemas.microsoft.com/office/drawing/2014/main" id="{C9A79035-72AE-70CA-9ACC-0EA2EDD88060}"/>
              </a:ext>
            </a:extLst>
          </p:cNvPr>
          <p:cNvPicPr>
            <a:picLocks noGrp="1" noChangeAspect="1"/>
          </p:cNvPicPr>
          <p:nvPr>
            <p:ph idx="1"/>
          </p:nvPr>
        </p:nvPicPr>
        <p:blipFill>
          <a:blip r:embed="rId3"/>
          <a:srcRect b="25306"/>
          <a:stretch/>
        </p:blipFill>
        <p:spPr>
          <a:xfrm>
            <a:off x="5969286" y="1305174"/>
            <a:ext cx="5900008" cy="4550347"/>
          </a:xfrm>
        </p:spPr>
      </p:pic>
      <p:sp>
        <p:nvSpPr>
          <p:cNvPr id="4" name="日期版面配置區 3">
            <a:extLst>
              <a:ext uri="{FF2B5EF4-FFF2-40B4-BE49-F238E27FC236}">
                <a16:creationId xmlns:a16="http://schemas.microsoft.com/office/drawing/2014/main" id="{C91D9EC3-8E16-80C3-8753-70AA111CDDF9}"/>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7C20A7A8-FE46-E472-BC72-B4D71EACB0ED}"/>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88766A85-AEF8-586A-6487-0B15D8951477}"/>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12</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pic>
        <p:nvPicPr>
          <p:cNvPr id="9" name="內容版面配置區 7">
            <a:extLst>
              <a:ext uri="{FF2B5EF4-FFF2-40B4-BE49-F238E27FC236}">
                <a16:creationId xmlns:a16="http://schemas.microsoft.com/office/drawing/2014/main" id="{0445D0E2-D429-69DC-A413-F4F317C078E7}"/>
              </a:ext>
            </a:extLst>
          </p:cNvPr>
          <p:cNvPicPr>
            <a:picLocks noChangeAspect="1"/>
          </p:cNvPicPr>
          <p:nvPr/>
        </p:nvPicPr>
        <p:blipFill>
          <a:blip r:embed="rId4"/>
          <a:srcRect l="42369" t="69236" r="6543" b="8903"/>
          <a:stretch/>
        </p:blipFill>
        <p:spPr>
          <a:xfrm>
            <a:off x="838200" y="1849348"/>
            <a:ext cx="5021757" cy="842481"/>
          </a:xfrm>
          <a:prstGeom prst="rect">
            <a:avLst/>
          </a:prstGeom>
        </p:spPr>
      </p:pic>
      <p:pic>
        <p:nvPicPr>
          <p:cNvPr id="11" name="圖片 10">
            <a:extLst>
              <a:ext uri="{FF2B5EF4-FFF2-40B4-BE49-F238E27FC236}">
                <a16:creationId xmlns:a16="http://schemas.microsoft.com/office/drawing/2014/main" id="{EE44AA79-6F26-7D78-39E3-F8F36F350FC3}"/>
              </a:ext>
            </a:extLst>
          </p:cNvPr>
          <p:cNvPicPr>
            <a:picLocks noChangeAspect="1"/>
          </p:cNvPicPr>
          <p:nvPr/>
        </p:nvPicPr>
        <p:blipFill>
          <a:blip r:embed="rId5"/>
          <a:stretch>
            <a:fillRect/>
          </a:stretch>
        </p:blipFill>
        <p:spPr>
          <a:xfrm>
            <a:off x="1049088" y="3385976"/>
            <a:ext cx="2162175" cy="285750"/>
          </a:xfrm>
          <a:prstGeom prst="rect">
            <a:avLst/>
          </a:prstGeom>
        </p:spPr>
      </p:pic>
      <p:pic>
        <p:nvPicPr>
          <p:cNvPr id="12" name="內容版面配置區 8">
            <a:extLst>
              <a:ext uri="{FF2B5EF4-FFF2-40B4-BE49-F238E27FC236}">
                <a16:creationId xmlns:a16="http://schemas.microsoft.com/office/drawing/2014/main" id="{A269A3CD-7DA4-8634-1F39-36EC8833FD25}"/>
              </a:ext>
            </a:extLst>
          </p:cNvPr>
          <p:cNvPicPr>
            <a:picLocks noChangeAspect="1"/>
          </p:cNvPicPr>
          <p:nvPr/>
        </p:nvPicPr>
        <p:blipFill>
          <a:blip r:embed="rId6"/>
          <a:srcRect l="18890" t="5115" r="26159" b="65817"/>
          <a:stretch/>
        </p:blipFill>
        <p:spPr>
          <a:xfrm>
            <a:off x="838200" y="3955158"/>
            <a:ext cx="3215811" cy="1137863"/>
          </a:xfrm>
          <a:prstGeom prst="rect">
            <a:avLst/>
          </a:prstGeom>
        </p:spPr>
      </p:pic>
      <p:pic>
        <p:nvPicPr>
          <p:cNvPr id="3" name="內容版面配置區 7">
            <a:extLst>
              <a:ext uri="{FF2B5EF4-FFF2-40B4-BE49-F238E27FC236}">
                <a16:creationId xmlns:a16="http://schemas.microsoft.com/office/drawing/2014/main" id="{52CDF285-7AAE-9C05-4F1B-2426F622EAD0}"/>
              </a:ext>
            </a:extLst>
          </p:cNvPr>
          <p:cNvPicPr>
            <a:picLocks noChangeAspect="1"/>
          </p:cNvPicPr>
          <p:nvPr/>
        </p:nvPicPr>
        <p:blipFill>
          <a:blip r:embed="rId7"/>
          <a:srcRect l="2976" t="57053" r="77743" b="38991"/>
          <a:stretch/>
        </p:blipFill>
        <p:spPr>
          <a:xfrm>
            <a:off x="1049088" y="3077204"/>
            <a:ext cx="953883" cy="285750"/>
          </a:xfrm>
          <a:prstGeom prst="rect">
            <a:avLst/>
          </a:prstGeom>
        </p:spPr>
      </p:pic>
    </p:spTree>
    <p:extLst>
      <p:ext uri="{BB962C8B-B14F-4D97-AF65-F5344CB8AC3E}">
        <p14:creationId xmlns:p14="http://schemas.microsoft.com/office/powerpoint/2010/main" val="290481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C037F-9B04-45A9-8AE6-A8517884947F}"/>
              </a:ext>
            </a:extLst>
          </p:cNvPr>
          <p:cNvSpPr>
            <a:spLocks noGrp="1"/>
          </p:cNvSpPr>
          <p:nvPr>
            <p:ph type="title"/>
          </p:nvPr>
        </p:nvSpPr>
        <p:spPr>
          <a:xfrm>
            <a:off x="3319272" y="1837944"/>
            <a:ext cx="5559552" cy="2514600"/>
          </a:xfrm>
        </p:spPr>
        <p:txBody>
          <a:bodyPr rtlCol="0"/>
          <a:lstStyle/>
          <a:p>
            <a:pPr marL="0" indent="0" rtl="0">
              <a:buNone/>
            </a:pPr>
            <a:r>
              <a:rPr lang="en-US" altLang="zh-TW" dirty="0">
                <a:latin typeface="Microsoft JhengHei UI" panose="020B0604030504040204" pitchFamily="34" charset="-120"/>
                <a:ea typeface="Microsoft JhengHei UI" panose="020B0604030504040204" pitchFamily="34" charset="-120"/>
              </a:rPr>
              <a:t>Experimental Results</a:t>
            </a:r>
          </a:p>
        </p:txBody>
      </p:sp>
    </p:spTree>
    <p:extLst>
      <p:ext uri="{BB962C8B-B14F-4D97-AF65-F5344CB8AC3E}">
        <p14:creationId xmlns:p14="http://schemas.microsoft.com/office/powerpoint/2010/main" val="40786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3DDA00-403A-7ED7-7F1E-D3AB1862647B}"/>
              </a:ext>
            </a:extLst>
          </p:cNvPr>
          <p:cNvSpPr>
            <a:spLocks noGrp="1"/>
          </p:cNvSpPr>
          <p:nvPr>
            <p:ph type="title"/>
          </p:nvPr>
        </p:nvSpPr>
        <p:spPr>
          <a:xfrm>
            <a:off x="838200" y="17306"/>
            <a:ext cx="10515600" cy="1325563"/>
          </a:xfrm>
        </p:spPr>
        <p:txBody>
          <a:bodyPr/>
          <a:lstStyle/>
          <a:p>
            <a:r>
              <a:rPr lang="en-US" altLang="zh-TW" dirty="0"/>
              <a:t>PSNR comparison with classic methods</a:t>
            </a:r>
            <a:endParaRPr lang="zh-TW" altLang="en-US" dirty="0"/>
          </a:p>
        </p:txBody>
      </p:sp>
      <p:pic>
        <p:nvPicPr>
          <p:cNvPr id="8" name="內容版面配置區 7">
            <a:extLst>
              <a:ext uri="{FF2B5EF4-FFF2-40B4-BE49-F238E27FC236}">
                <a16:creationId xmlns:a16="http://schemas.microsoft.com/office/drawing/2014/main" id="{5460C376-C7B7-A771-36D6-EDCECED151F3}"/>
              </a:ext>
            </a:extLst>
          </p:cNvPr>
          <p:cNvPicPr>
            <a:picLocks noGrp="1" noChangeAspect="1"/>
          </p:cNvPicPr>
          <p:nvPr>
            <p:ph idx="1"/>
          </p:nvPr>
        </p:nvPicPr>
        <p:blipFill>
          <a:blip r:embed="rId3"/>
          <a:stretch>
            <a:fillRect/>
          </a:stretch>
        </p:blipFill>
        <p:spPr>
          <a:xfrm>
            <a:off x="125055" y="1145568"/>
            <a:ext cx="11941889" cy="2266013"/>
          </a:xfrm>
        </p:spPr>
      </p:pic>
      <p:pic>
        <p:nvPicPr>
          <p:cNvPr id="10" name="圖片 9">
            <a:extLst>
              <a:ext uri="{FF2B5EF4-FFF2-40B4-BE49-F238E27FC236}">
                <a16:creationId xmlns:a16="http://schemas.microsoft.com/office/drawing/2014/main" id="{C6E21150-D96C-2DE6-D965-ABD5BA94D054}"/>
              </a:ext>
            </a:extLst>
          </p:cNvPr>
          <p:cNvPicPr>
            <a:picLocks noChangeAspect="1"/>
          </p:cNvPicPr>
          <p:nvPr/>
        </p:nvPicPr>
        <p:blipFill>
          <a:blip r:embed="rId4"/>
          <a:stretch>
            <a:fillRect/>
          </a:stretch>
        </p:blipFill>
        <p:spPr>
          <a:xfrm>
            <a:off x="1245135" y="3360229"/>
            <a:ext cx="5286294" cy="3459728"/>
          </a:xfrm>
          <a:prstGeom prst="rect">
            <a:avLst/>
          </a:prstGeom>
        </p:spPr>
      </p:pic>
      <p:pic>
        <p:nvPicPr>
          <p:cNvPr id="14" name="圖片 13">
            <a:extLst>
              <a:ext uri="{FF2B5EF4-FFF2-40B4-BE49-F238E27FC236}">
                <a16:creationId xmlns:a16="http://schemas.microsoft.com/office/drawing/2014/main" id="{A738DD3D-65B1-0D7F-75EB-C81F1DBA2E3F}"/>
              </a:ext>
            </a:extLst>
          </p:cNvPr>
          <p:cNvPicPr>
            <a:picLocks noChangeAspect="1"/>
          </p:cNvPicPr>
          <p:nvPr/>
        </p:nvPicPr>
        <p:blipFill>
          <a:blip r:embed="rId5"/>
          <a:stretch>
            <a:fillRect/>
          </a:stretch>
        </p:blipFill>
        <p:spPr>
          <a:xfrm>
            <a:off x="7276726" y="5933793"/>
            <a:ext cx="4554437" cy="585056"/>
          </a:xfrm>
          <a:prstGeom prst="rect">
            <a:avLst/>
          </a:prstGeom>
        </p:spPr>
      </p:pic>
      <p:pic>
        <p:nvPicPr>
          <p:cNvPr id="12" name="圖片 11">
            <a:extLst>
              <a:ext uri="{FF2B5EF4-FFF2-40B4-BE49-F238E27FC236}">
                <a16:creationId xmlns:a16="http://schemas.microsoft.com/office/drawing/2014/main" id="{67329AEE-962D-12E7-8BD3-D921914E91E8}"/>
              </a:ext>
            </a:extLst>
          </p:cNvPr>
          <p:cNvPicPr>
            <a:picLocks noChangeAspect="1"/>
          </p:cNvPicPr>
          <p:nvPr/>
        </p:nvPicPr>
        <p:blipFill>
          <a:blip r:embed="rId6"/>
          <a:stretch>
            <a:fillRect/>
          </a:stretch>
        </p:blipFill>
        <p:spPr>
          <a:xfrm>
            <a:off x="7286252" y="5488507"/>
            <a:ext cx="4563438" cy="495048"/>
          </a:xfrm>
          <a:prstGeom prst="rect">
            <a:avLst/>
          </a:prstGeom>
        </p:spPr>
      </p:pic>
      <p:pic>
        <p:nvPicPr>
          <p:cNvPr id="9" name="圖片 8">
            <a:extLst>
              <a:ext uri="{FF2B5EF4-FFF2-40B4-BE49-F238E27FC236}">
                <a16:creationId xmlns:a16="http://schemas.microsoft.com/office/drawing/2014/main" id="{06CAB80B-CEDC-F86C-C3F1-AC240DC103D5}"/>
              </a:ext>
            </a:extLst>
          </p:cNvPr>
          <p:cNvPicPr>
            <a:picLocks noChangeAspect="1"/>
          </p:cNvPicPr>
          <p:nvPr/>
        </p:nvPicPr>
        <p:blipFill>
          <a:blip r:embed="rId7"/>
          <a:stretch>
            <a:fillRect/>
          </a:stretch>
        </p:blipFill>
        <p:spPr>
          <a:xfrm>
            <a:off x="7286251" y="4996239"/>
            <a:ext cx="4780693" cy="508788"/>
          </a:xfrm>
          <a:prstGeom prst="rect">
            <a:avLst/>
          </a:prstGeom>
        </p:spPr>
      </p:pic>
      <p:pic>
        <p:nvPicPr>
          <p:cNvPr id="7" name="圖片 6">
            <a:extLst>
              <a:ext uri="{FF2B5EF4-FFF2-40B4-BE49-F238E27FC236}">
                <a16:creationId xmlns:a16="http://schemas.microsoft.com/office/drawing/2014/main" id="{233D2315-8672-B6AD-BEC3-48B4E966A312}"/>
              </a:ext>
            </a:extLst>
          </p:cNvPr>
          <p:cNvPicPr>
            <a:picLocks noChangeAspect="1"/>
          </p:cNvPicPr>
          <p:nvPr/>
        </p:nvPicPr>
        <p:blipFill>
          <a:blip r:embed="rId8"/>
          <a:stretch>
            <a:fillRect/>
          </a:stretch>
        </p:blipFill>
        <p:spPr>
          <a:xfrm>
            <a:off x="7286252" y="4556769"/>
            <a:ext cx="4581440" cy="486047"/>
          </a:xfrm>
          <a:prstGeom prst="rect">
            <a:avLst/>
          </a:prstGeom>
        </p:spPr>
      </p:pic>
      <p:pic>
        <p:nvPicPr>
          <p:cNvPr id="5" name="圖片 4">
            <a:extLst>
              <a:ext uri="{FF2B5EF4-FFF2-40B4-BE49-F238E27FC236}">
                <a16:creationId xmlns:a16="http://schemas.microsoft.com/office/drawing/2014/main" id="{DBA04AEE-3A9F-6C52-24C0-E61E16E7D6F7}"/>
              </a:ext>
            </a:extLst>
          </p:cNvPr>
          <p:cNvPicPr>
            <a:picLocks noChangeAspect="1"/>
          </p:cNvPicPr>
          <p:nvPr/>
        </p:nvPicPr>
        <p:blipFill>
          <a:blip r:embed="rId9"/>
          <a:stretch>
            <a:fillRect/>
          </a:stretch>
        </p:blipFill>
        <p:spPr>
          <a:xfrm>
            <a:off x="7276726" y="4141948"/>
            <a:ext cx="4590441" cy="441042"/>
          </a:xfrm>
          <a:prstGeom prst="rect">
            <a:avLst/>
          </a:prstGeom>
        </p:spPr>
      </p:pic>
      <p:pic>
        <p:nvPicPr>
          <p:cNvPr id="3" name="圖片 2">
            <a:extLst>
              <a:ext uri="{FF2B5EF4-FFF2-40B4-BE49-F238E27FC236}">
                <a16:creationId xmlns:a16="http://schemas.microsoft.com/office/drawing/2014/main" id="{5502BD55-B170-C7F0-6325-E1DEE2FF898A}"/>
              </a:ext>
            </a:extLst>
          </p:cNvPr>
          <p:cNvPicPr>
            <a:picLocks noChangeAspect="1"/>
          </p:cNvPicPr>
          <p:nvPr/>
        </p:nvPicPr>
        <p:blipFill>
          <a:blip r:embed="rId10"/>
          <a:stretch>
            <a:fillRect/>
          </a:stretch>
        </p:blipFill>
        <p:spPr>
          <a:xfrm>
            <a:off x="7276726" y="3700854"/>
            <a:ext cx="4230406" cy="459044"/>
          </a:xfrm>
          <a:prstGeom prst="rect">
            <a:avLst/>
          </a:prstGeom>
        </p:spPr>
      </p:pic>
    </p:spTree>
    <p:extLst>
      <p:ext uri="{BB962C8B-B14F-4D97-AF65-F5344CB8AC3E}">
        <p14:creationId xmlns:p14="http://schemas.microsoft.com/office/powerpoint/2010/main" val="40971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BD6F7B-14DB-4E4E-F006-CDB6B613133F}"/>
              </a:ext>
            </a:extLst>
          </p:cNvPr>
          <p:cNvSpPr>
            <a:spLocks noGrp="1"/>
          </p:cNvSpPr>
          <p:nvPr>
            <p:ph type="title"/>
          </p:nvPr>
        </p:nvSpPr>
        <p:spPr>
          <a:xfrm>
            <a:off x="783772" y="2602"/>
            <a:ext cx="11104162" cy="1325563"/>
          </a:xfrm>
        </p:spPr>
        <p:txBody>
          <a:bodyPr/>
          <a:lstStyle/>
          <a:p>
            <a:r>
              <a:rPr lang="en-US" altLang="zh-TW" dirty="0"/>
              <a:t>PSNR comparison with SOTA methods</a:t>
            </a:r>
            <a:endParaRPr lang="zh-TW" altLang="en-US" dirty="0"/>
          </a:p>
        </p:txBody>
      </p:sp>
      <p:sp>
        <p:nvSpPr>
          <p:cNvPr id="6" name="投影片編號版面配置區 5">
            <a:extLst>
              <a:ext uri="{FF2B5EF4-FFF2-40B4-BE49-F238E27FC236}">
                <a16:creationId xmlns:a16="http://schemas.microsoft.com/office/drawing/2014/main" id="{BB113712-DAB6-DBAB-F39F-84089DEC3B8F}"/>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15</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pic>
        <p:nvPicPr>
          <p:cNvPr id="18" name="內容版面配置區 17">
            <a:extLst>
              <a:ext uri="{FF2B5EF4-FFF2-40B4-BE49-F238E27FC236}">
                <a16:creationId xmlns:a16="http://schemas.microsoft.com/office/drawing/2014/main" id="{0139AF60-9957-AA03-33C5-8F61A3AF7FC2}"/>
              </a:ext>
            </a:extLst>
          </p:cNvPr>
          <p:cNvPicPr>
            <a:picLocks noGrp="1" noChangeAspect="1"/>
          </p:cNvPicPr>
          <p:nvPr>
            <p:ph idx="1"/>
          </p:nvPr>
        </p:nvPicPr>
        <p:blipFill>
          <a:blip r:embed="rId3"/>
          <a:stretch>
            <a:fillRect/>
          </a:stretch>
        </p:blipFill>
        <p:spPr>
          <a:xfrm>
            <a:off x="0" y="1913365"/>
            <a:ext cx="8395684" cy="4625547"/>
          </a:xfrm>
        </p:spPr>
      </p:pic>
      <p:pic>
        <p:nvPicPr>
          <p:cNvPr id="20" name="圖片 19">
            <a:extLst>
              <a:ext uri="{FF2B5EF4-FFF2-40B4-BE49-F238E27FC236}">
                <a16:creationId xmlns:a16="http://schemas.microsoft.com/office/drawing/2014/main" id="{8126296E-3840-2C14-99BB-CFE8E441F93F}"/>
              </a:ext>
            </a:extLst>
          </p:cNvPr>
          <p:cNvPicPr>
            <a:picLocks noChangeAspect="1"/>
          </p:cNvPicPr>
          <p:nvPr/>
        </p:nvPicPr>
        <p:blipFill>
          <a:blip r:embed="rId4"/>
          <a:stretch>
            <a:fillRect/>
          </a:stretch>
        </p:blipFill>
        <p:spPr>
          <a:xfrm>
            <a:off x="1414409" y="1398984"/>
            <a:ext cx="5095982" cy="392436"/>
          </a:xfrm>
          <a:prstGeom prst="rect">
            <a:avLst/>
          </a:prstGeom>
        </p:spPr>
      </p:pic>
      <p:pic>
        <p:nvPicPr>
          <p:cNvPr id="22" name="圖片 21">
            <a:extLst>
              <a:ext uri="{FF2B5EF4-FFF2-40B4-BE49-F238E27FC236}">
                <a16:creationId xmlns:a16="http://schemas.microsoft.com/office/drawing/2014/main" id="{A0C08306-45E4-BC97-57A8-E3A93F4A6277}"/>
              </a:ext>
            </a:extLst>
          </p:cNvPr>
          <p:cNvPicPr>
            <a:picLocks noChangeAspect="1"/>
          </p:cNvPicPr>
          <p:nvPr/>
        </p:nvPicPr>
        <p:blipFill>
          <a:blip r:embed="rId5"/>
          <a:stretch>
            <a:fillRect/>
          </a:stretch>
        </p:blipFill>
        <p:spPr>
          <a:xfrm>
            <a:off x="8157680" y="4224777"/>
            <a:ext cx="4034319" cy="381383"/>
          </a:xfrm>
          <a:prstGeom prst="rect">
            <a:avLst/>
          </a:prstGeom>
        </p:spPr>
      </p:pic>
      <p:pic>
        <p:nvPicPr>
          <p:cNvPr id="24" name="圖片 23">
            <a:extLst>
              <a:ext uri="{FF2B5EF4-FFF2-40B4-BE49-F238E27FC236}">
                <a16:creationId xmlns:a16="http://schemas.microsoft.com/office/drawing/2014/main" id="{391462E0-4BA1-648A-4314-8C0F76F80076}"/>
              </a:ext>
            </a:extLst>
          </p:cNvPr>
          <p:cNvPicPr>
            <a:picLocks noChangeAspect="1"/>
          </p:cNvPicPr>
          <p:nvPr/>
        </p:nvPicPr>
        <p:blipFill>
          <a:blip r:embed="rId6"/>
          <a:stretch>
            <a:fillRect/>
          </a:stretch>
        </p:blipFill>
        <p:spPr>
          <a:xfrm>
            <a:off x="8157682" y="4699048"/>
            <a:ext cx="4034318" cy="523859"/>
          </a:xfrm>
          <a:prstGeom prst="rect">
            <a:avLst/>
          </a:prstGeom>
        </p:spPr>
      </p:pic>
      <p:pic>
        <p:nvPicPr>
          <p:cNvPr id="26" name="圖片 25">
            <a:extLst>
              <a:ext uri="{FF2B5EF4-FFF2-40B4-BE49-F238E27FC236}">
                <a16:creationId xmlns:a16="http://schemas.microsoft.com/office/drawing/2014/main" id="{F149704A-3C48-01B5-A762-AA86088B0227}"/>
              </a:ext>
            </a:extLst>
          </p:cNvPr>
          <p:cNvPicPr>
            <a:picLocks noChangeAspect="1"/>
          </p:cNvPicPr>
          <p:nvPr/>
        </p:nvPicPr>
        <p:blipFill>
          <a:blip r:embed="rId7"/>
          <a:stretch>
            <a:fillRect/>
          </a:stretch>
        </p:blipFill>
        <p:spPr>
          <a:xfrm>
            <a:off x="8214513" y="5296553"/>
            <a:ext cx="3977488" cy="751698"/>
          </a:xfrm>
          <a:prstGeom prst="rect">
            <a:avLst/>
          </a:prstGeom>
        </p:spPr>
      </p:pic>
    </p:spTree>
    <p:extLst>
      <p:ext uri="{BB962C8B-B14F-4D97-AF65-F5344CB8AC3E}">
        <p14:creationId xmlns:p14="http://schemas.microsoft.com/office/powerpoint/2010/main" val="292243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F19F2-69A1-5FFF-FE97-6574E1D48DE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EE4EC53C-EF46-1FF1-050F-F05A9B370CBD}"/>
              </a:ext>
            </a:extLst>
          </p:cNvPr>
          <p:cNvSpPr>
            <a:spLocks noGrp="1"/>
          </p:cNvSpPr>
          <p:nvPr>
            <p:ph type="title"/>
          </p:nvPr>
        </p:nvSpPr>
        <p:spPr>
          <a:xfrm>
            <a:off x="783772" y="2602"/>
            <a:ext cx="11104162" cy="1325563"/>
          </a:xfrm>
        </p:spPr>
        <p:txBody>
          <a:bodyPr/>
          <a:lstStyle/>
          <a:p>
            <a:r>
              <a:rPr lang="en-US" altLang="zh-TW" dirty="0"/>
              <a:t>SSIM comparison with SOTA methods</a:t>
            </a:r>
            <a:endParaRPr lang="zh-TW" altLang="en-US" dirty="0"/>
          </a:p>
        </p:txBody>
      </p:sp>
      <p:sp>
        <p:nvSpPr>
          <p:cNvPr id="6" name="投影片編號版面配置區 5">
            <a:extLst>
              <a:ext uri="{FF2B5EF4-FFF2-40B4-BE49-F238E27FC236}">
                <a16:creationId xmlns:a16="http://schemas.microsoft.com/office/drawing/2014/main" id="{BB344D39-7EAF-CAED-CC8F-DFCF6B50C4C1}"/>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16</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pic>
        <p:nvPicPr>
          <p:cNvPr id="22" name="圖片 21">
            <a:extLst>
              <a:ext uri="{FF2B5EF4-FFF2-40B4-BE49-F238E27FC236}">
                <a16:creationId xmlns:a16="http://schemas.microsoft.com/office/drawing/2014/main" id="{6EAE5E6C-6D66-BAE1-7280-7D14AB477D0D}"/>
              </a:ext>
            </a:extLst>
          </p:cNvPr>
          <p:cNvPicPr>
            <a:picLocks noChangeAspect="1"/>
          </p:cNvPicPr>
          <p:nvPr/>
        </p:nvPicPr>
        <p:blipFill>
          <a:blip r:embed="rId3"/>
          <a:stretch>
            <a:fillRect/>
          </a:stretch>
        </p:blipFill>
        <p:spPr>
          <a:xfrm>
            <a:off x="8157680" y="4224777"/>
            <a:ext cx="4034319" cy="381383"/>
          </a:xfrm>
          <a:prstGeom prst="rect">
            <a:avLst/>
          </a:prstGeom>
        </p:spPr>
      </p:pic>
      <p:pic>
        <p:nvPicPr>
          <p:cNvPr id="24" name="圖片 23">
            <a:extLst>
              <a:ext uri="{FF2B5EF4-FFF2-40B4-BE49-F238E27FC236}">
                <a16:creationId xmlns:a16="http://schemas.microsoft.com/office/drawing/2014/main" id="{47BC3473-A7E2-235C-E397-8BD1BF503D4E}"/>
              </a:ext>
            </a:extLst>
          </p:cNvPr>
          <p:cNvPicPr>
            <a:picLocks noChangeAspect="1"/>
          </p:cNvPicPr>
          <p:nvPr/>
        </p:nvPicPr>
        <p:blipFill>
          <a:blip r:embed="rId4"/>
          <a:stretch>
            <a:fillRect/>
          </a:stretch>
        </p:blipFill>
        <p:spPr>
          <a:xfrm>
            <a:off x="8157682" y="4699048"/>
            <a:ext cx="4034318" cy="523859"/>
          </a:xfrm>
          <a:prstGeom prst="rect">
            <a:avLst/>
          </a:prstGeom>
        </p:spPr>
      </p:pic>
      <p:pic>
        <p:nvPicPr>
          <p:cNvPr id="26" name="圖片 25">
            <a:extLst>
              <a:ext uri="{FF2B5EF4-FFF2-40B4-BE49-F238E27FC236}">
                <a16:creationId xmlns:a16="http://schemas.microsoft.com/office/drawing/2014/main" id="{6FB5A584-0CAE-61F8-0D6E-30FA085AABF7}"/>
              </a:ext>
            </a:extLst>
          </p:cNvPr>
          <p:cNvPicPr>
            <a:picLocks noChangeAspect="1"/>
          </p:cNvPicPr>
          <p:nvPr/>
        </p:nvPicPr>
        <p:blipFill>
          <a:blip r:embed="rId5"/>
          <a:stretch>
            <a:fillRect/>
          </a:stretch>
        </p:blipFill>
        <p:spPr>
          <a:xfrm>
            <a:off x="8214513" y="5296553"/>
            <a:ext cx="3977488" cy="751698"/>
          </a:xfrm>
          <a:prstGeom prst="rect">
            <a:avLst/>
          </a:prstGeom>
        </p:spPr>
      </p:pic>
      <p:pic>
        <p:nvPicPr>
          <p:cNvPr id="8" name="內容版面配置區 7">
            <a:extLst>
              <a:ext uri="{FF2B5EF4-FFF2-40B4-BE49-F238E27FC236}">
                <a16:creationId xmlns:a16="http://schemas.microsoft.com/office/drawing/2014/main" id="{CAC1FAA3-8E7A-0E3E-B713-7292757E704F}"/>
              </a:ext>
            </a:extLst>
          </p:cNvPr>
          <p:cNvPicPr>
            <a:picLocks noGrp="1" noChangeAspect="1"/>
          </p:cNvPicPr>
          <p:nvPr>
            <p:ph idx="1"/>
          </p:nvPr>
        </p:nvPicPr>
        <p:blipFill>
          <a:blip r:embed="rId6"/>
          <a:stretch>
            <a:fillRect/>
          </a:stretch>
        </p:blipFill>
        <p:spPr>
          <a:xfrm>
            <a:off x="307537" y="1469571"/>
            <a:ext cx="7809263" cy="4886779"/>
          </a:xfrm>
          <a:prstGeom prst="rect">
            <a:avLst/>
          </a:prstGeom>
        </p:spPr>
      </p:pic>
    </p:spTree>
    <p:extLst>
      <p:ext uri="{BB962C8B-B14F-4D97-AF65-F5344CB8AC3E}">
        <p14:creationId xmlns:p14="http://schemas.microsoft.com/office/powerpoint/2010/main" val="420036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D8976D-4E28-2DAE-82E4-49BE932CB090}"/>
              </a:ext>
            </a:extLst>
          </p:cNvPr>
          <p:cNvSpPr>
            <a:spLocks noGrp="1"/>
          </p:cNvSpPr>
          <p:nvPr>
            <p:ph type="title"/>
          </p:nvPr>
        </p:nvSpPr>
        <p:spPr>
          <a:xfrm>
            <a:off x="838200" y="0"/>
            <a:ext cx="10515600" cy="1325563"/>
          </a:xfrm>
        </p:spPr>
        <p:txBody>
          <a:bodyPr/>
          <a:lstStyle/>
          <a:p>
            <a:r>
              <a:rPr lang="en-US" altLang="zh-TW" dirty="0"/>
              <a:t>Comparison of the performance</a:t>
            </a:r>
            <a:endParaRPr lang="zh-TW" altLang="en-US" dirty="0"/>
          </a:p>
        </p:txBody>
      </p:sp>
      <p:pic>
        <p:nvPicPr>
          <p:cNvPr id="8" name="內容版面配置區 7">
            <a:extLst>
              <a:ext uri="{FF2B5EF4-FFF2-40B4-BE49-F238E27FC236}">
                <a16:creationId xmlns:a16="http://schemas.microsoft.com/office/drawing/2014/main" id="{E4FF3652-2B7F-1E1D-193D-DDB785EECCA1}"/>
              </a:ext>
            </a:extLst>
          </p:cNvPr>
          <p:cNvPicPr>
            <a:picLocks noGrp="1" noChangeAspect="1"/>
          </p:cNvPicPr>
          <p:nvPr>
            <p:ph idx="1"/>
          </p:nvPr>
        </p:nvPicPr>
        <p:blipFill>
          <a:blip r:embed="rId3"/>
          <a:stretch>
            <a:fillRect/>
          </a:stretch>
        </p:blipFill>
        <p:spPr>
          <a:xfrm>
            <a:off x="594188" y="1153491"/>
            <a:ext cx="11003623" cy="5305599"/>
          </a:xfrm>
        </p:spPr>
      </p:pic>
      <p:sp>
        <p:nvSpPr>
          <p:cNvPr id="6" name="投影片編號版面配置區 5">
            <a:extLst>
              <a:ext uri="{FF2B5EF4-FFF2-40B4-BE49-F238E27FC236}">
                <a16:creationId xmlns:a16="http://schemas.microsoft.com/office/drawing/2014/main" id="{08A0E02D-4CCA-79E8-46C2-FDAA02CF839F}"/>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17</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3" name="文字方塊 2">
            <a:extLst>
              <a:ext uri="{FF2B5EF4-FFF2-40B4-BE49-F238E27FC236}">
                <a16:creationId xmlns:a16="http://schemas.microsoft.com/office/drawing/2014/main" id="{83849989-C050-93F9-AD14-1BD8B452486A}"/>
              </a:ext>
            </a:extLst>
          </p:cNvPr>
          <p:cNvSpPr txBox="1"/>
          <p:nvPr/>
        </p:nvSpPr>
        <p:spPr>
          <a:xfrm>
            <a:off x="2971802" y="2776233"/>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22.7406</a:t>
            </a:r>
            <a:endParaRPr lang="zh-TW" altLang="en-US" sz="1050" dirty="0">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99C78D15-467E-86F1-12F7-98F80A9F361C}"/>
              </a:ext>
            </a:extLst>
          </p:cNvPr>
          <p:cNvSpPr txBox="1"/>
          <p:nvPr/>
        </p:nvSpPr>
        <p:spPr>
          <a:xfrm>
            <a:off x="5431971" y="2776233"/>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23.7433</a:t>
            </a:r>
            <a:endParaRPr lang="zh-TW" altLang="en-US" sz="1050"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65560FA9-0ABE-438E-1F57-D9F9A5A9F8FC}"/>
              </a:ext>
            </a:extLst>
          </p:cNvPr>
          <p:cNvSpPr txBox="1"/>
          <p:nvPr/>
        </p:nvSpPr>
        <p:spPr>
          <a:xfrm>
            <a:off x="6694712" y="2776233"/>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52.4259</a:t>
            </a:r>
            <a:endParaRPr lang="zh-TW" altLang="en-US" sz="1050"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DEE9D8BC-BE37-1364-E702-796187B798A5}"/>
              </a:ext>
            </a:extLst>
          </p:cNvPr>
          <p:cNvSpPr txBox="1"/>
          <p:nvPr/>
        </p:nvSpPr>
        <p:spPr>
          <a:xfrm>
            <a:off x="7913914" y="2776233"/>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47.6362</a:t>
            </a:r>
            <a:endParaRPr lang="zh-TW" altLang="en-US" sz="1050"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39C94188-CDA5-E1FF-B28C-766F00124516}"/>
              </a:ext>
            </a:extLst>
          </p:cNvPr>
          <p:cNvSpPr txBox="1"/>
          <p:nvPr/>
        </p:nvSpPr>
        <p:spPr>
          <a:xfrm>
            <a:off x="9122230" y="2776233"/>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42.0136</a:t>
            </a:r>
            <a:endParaRPr lang="zh-TW" altLang="en-US" sz="105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63FB056E-0560-A75B-09B3-C9D3A4114291}"/>
              </a:ext>
            </a:extLst>
          </p:cNvPr>
          <p:cNvSpPr txBox="1"/>
          <p:nvPr/>
        </p:nvSpPr>
        <p:spPr>
          <a:xfrm>
            <a:off x="10341432" y="2776233"/>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36.0913</a:t>
            </a:r>
            <a:endParaRPr lang="zh-TW" altLang="en-US" sz="1050"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AFE8CE3D-3C96-E6EC-B5FA-B3B532FB707E}"/>
              </a:ext>
            </a:extLst>
          </p:cNvPr>
          <p:cNvSpPr txBox="1"/>
          <p:nvPr/>
        </p:nvSpPr>
        <p:spPr>
          <a:xfrm>
            <a:off x="5431971" y="3309081"/>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30.8601</a:t>
            </a:r>
            <a:endParaRPr lang="zh-TW" altLang="en-US" sz="105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C81A6371-404C-CFA9-E836-4EBC4C5C6F33}"/>
              </a:ext>
            </a:extLst>
          </p:cNvPr>
          <p:cNvSpPr txBox="1"/>
          <p:nvPr/>
        </p:nvSpPr>
        <p:spPr>
          <a:xfrm>
            <a:off x="6694712" y="3309081"/>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52.4842</a:t>
            </a:r>
            <a:endParaRPr lang="zh-TW" altLang="en-US" sz="105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E701776C-0D2E-CB1C-7CA3-0F8E62BF3E12}"/>
              </a:ext>
            </a:extLst>
          </p:cNvPr>
          <p:cNvSpPr txBox="1"/>
          <p:nvPr/>
        </p:nvSpPr>
        <p:spPr>
          <a:xfrm>
            <a:off x="7913914" y="3309081"/>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47.6659</a:t>
            </a:r>
            <a:endParaRPr lang="zh-TW" altLang="en-US" sz="1050" dirty="0">
              <a:latin typeface="Times New Roman" panose="02020603050405020304" pitchFamily="18" charset="0"/>
              <a:cs typeface="Times New Roman" panose="02020603050405020304" pitchFamily="18" charset="0"/>
            </a:endParaRPr>
          </a:p>
        </p:txBody>
      </p:sp>
      <p:sp>
        <p:nvSpPr>
          <p:cNvPr id="14" name="文字方塊 13">
            <a:extLst>
              <a:ext uri="{FF2B5EF4-FFF2-40B4-BE49-F238E27FC236}">
                <a16:creationId xmlns:a16="http://schemas.microsoft.com/office/drawing/2014/main" id="{C29DA70C-3936-4E57-265D-D385728688CB}"/>
              </a:ext>
            </a:extLst>
          </p:cNvPr>
          <p:cNvSpPr txBox="1"/>
          <p:nvPr/>
        </p:nvSpPr>
        <p:spPr>
          <a:xfrm>
            <a:off x="9122230" y="3309081"/>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42.0252</a:t>
            </a:r>
            <a:endParaRPr lang="zh-TW" altLang="en-US" sz="1050"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E0A2D289-4C04-D4AE-34E7-08F3B7FF4075}"/>
              </a:ext>
            </a:extLst>
          </p:cNvPr>
          <p:cNvSpPr txBox="1"/>
          <p:nvPr/>
        </p:nvSpPr>
        <p:spPr>
          <a:xfrm>
            <a:off x="10341432" y="3309081"/>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36.0938</a:t>
            </a:r>
            <a:endParaRPr lang="zh-TW" altLang="en-US" sz="105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5859F161-3B5F-B292-362F-76E8F80E4C83}"/>
              </a:ext>
            </a:extLst>
          </p:cNvPr>
          <p:cNvSpPr txBox="1"/>
          <p:nvPr/>
        </p:nvSpPr>
        <p:spPr>
          <a:xfrm>
            <a:off x="6694712" y="3844975"/>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52.6632</a:t>
            </a:r>
            <a:endParaRPr lang="zh-TW" altLang="en-US" sz="1050" dirty="0">
              <a:latin typeface="Times New Roman" panose="02020603050405020304" pitchFamily="18" charset="0"/>
              <a:cs typeface="Times New Roman" panose="02020603050405020304" pitchFamily="18" charset="0"/>
            </a:endParaRPr>
          </a:p>
        </p:txBody>
      </p:sp>
      <p:sp>
        <p:nvSpPr>
          <p:cNvPr id="17" name="文字方塊 16">
            <a:extLst>
              <a:ext uri="{FF2B5EF4-FFF2-40B4-BE49-F238E27FC236}">
                <a16:creationId xmlns:a16="http://schemas.microsoft.com/office/drawing/2014/main" id="{57B77C32-FD05-5C3B-D11A-10455FD21D0B}"/>
              </a:ext>
            </a:extLst>
          </p:cNvPr>
          <p:cNvSpPr txBox="1"/>
          <p:nvPr/>
        </p:nvSpPr>
        <p:spPr>
          <a:xfrm>
            <a:off x="7913914" y="3844975"/>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47.6406</a:t>
            </a:r>
            <a:endParaRPr lang="zh-TW" altLang="en-US" sz="1050" dirty="0">
              <a:latin typeface="Times New Roman" panose="02020603050405020304" pitchFamily="18" charset="0"/>
              <a:cs typeface="Times New Roman" panose="02020603050405020304" pitchFamily="18" charset="0"/>
            </a:endParaRPr>
          </a:p>
        </p:txBody>
      </p:sp>
      <p:sp>
        <p:nvSpPr>
          <p:cNvPr id="18" name="文字方塊 17">
            <a:extLst>
              <a:ext uri="{FF2B5EF4-FFF2-40B4-BE49-F238E27FC236}">
                <a16:creationId xmlns:a16="http://schemas.microsoft.com/office/drawing/2014/main" id="{E2DA1375-A4C6-36F0-6D13-03432AB7A828}"/>
              </a:ext>
            </a:extLst>
          </p:cNvPr>
          <p:cNvSpPr txBox="1"/>
          <p:nvPr/>
        </p:nvSpPr>
        <p:spPr>
          <a:xfrm>
            <a:off x="9122230" y="3844975"/>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42.0378</a:t>
            </a:r>
            <a:endParaRPr lang="zh-TW" altLang="en-US" sz="1050" dirty="0">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91FF6D18-E385-56CA-64F2-3ECFD20C722B}"/>
              </a:ext>
            </a:extLst>
          </p:cNvPr>
          <p:cNvSpPr txBox="1"/>
          <p:nvPr/>
        </p:nvSpPr>
        <p:spPr>
          <a:xfrm>
            <a:off x="10341432" y="3844975"/>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36.1013</a:t>
            </a:r>
            <a:endParaRPr lang="zh-TW" altLang="en-US" sz="105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983A21FD-1563-CFAC-F901-9FACE38ED228}"/>
              </a:ext>
            </a:extLst>
          </p:cNvPr>
          <p:cNvSpPr txBox="1"/>
          <p:nvPr/>
        </p:nvSpPr>
        <p:spPr>
          <a:xfrm>
            <a:off x="6694712" y="438870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52.4321</a:t>
            </a:r>
            <a:endParaRPr lang="zh-TW" altLang="en-US" sz="1050"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F1AE4758-A498-7C92-160A-94ED20383A22}"/>
              </a:ext>
            </a:extLst>
          </p:cNvPr>
          <p:cNvSpPr txBox="1"/>
          <p:nvPr/>
        </p:nvSpPr>
        <p:spPr>
          <a:xfrm>
            <a:off x="7913914" y="438870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47.6504</a:t>
            </a:r>
            <a:endParaRPr lang="zh-TW" altLang="en-US" sz="1050"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B8C16A5-FBD7-7ECB-E552-46CF8E9EBA42}"/>
              </a:ext>
            </a:extLst>
          </p:cNvPr>
          <p:cNvSpPr txBox="1"/>
          <p:nvPr/>
        </p:nvSpPr>
        <p:spPr>
          <a:xfrm>
            <a:off x="9122230" y="438870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42.0286</a:t>
            </a:r>
            <a:endParaRPr lang="zh-TW" altLang="en-US" sz="1050" dirty="0">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1256C1C4-E81C-F5B9-FDF9-2C5103101F25}"/>
              </a:ext>
            </a:extLst>
          </p:cNvPr>
          <p:cNvSpPr txBox="1"/>
          <p:nvPr/>
        </p:nvSpPr>
        <p:spPr>
          <a:xfrm>
            <a:off x="10341432" y="438870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36.0899</a:t>
            </a:r>
            <a:endParaRPr lang="zh-TW" altLang="en-US" sz="1050" dirty="0">
              <a:latin typeface="Times New Roman" panose="02020603050405020304" pitchFamily="18" charset="0"/>
              <a:cs typeface="Times New Roman" panose="02020603050405020304" pitchFamily="18" charset="0"/>
            </a:endParaRPr>
          </a:p>
        </p:txBody>
      </p:sp>
      <p:sp>
        <p:nvSpPr>
          <p:cNvPr id="24" name="文字方塊 23">
            <a:extLst>
              <a:ext uri="{FF2B5EF4-FFF2-40B4-BE49-F238E27FC236}">
                <a16:creationId xmlns:a16="http://schemas.microsoft.com/office/drawing/2014/main" id="{E18AB8F8-5AA6-CAD0-33F0-4DE5712B20FF}"/>
              </a:ext>
            </a:extLst>
          </p:cNvPr>
          <p:cNvSpPr txBox="1"/>
          <p:nvPr/>
        </p:nvSpPr>
        <p:spPr>
          <a:xfrm>
            <a:off x="6694712" y="491278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52.3977</a:t>
            </a:r>
            <a:endParaRPr lang="zh-TW" altLang="en-US" sz="1050" dirty="0">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8BA1AE2E-EC7F-1041-E072-758B76AEA53B}"/>
              </a:ext>
            </a:extLst>
          </p:cNvPr>
          <p:cNvSpPr txBox="1"/>
          <p:nvPr/>
        </p:nvSpPr>
        <p:spPr>
          <a:xfrm>
            <a:off x="7913914" y="491278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47.6561</a:t>
            </a:r>
            <a:endParaRPr lang="zh-TW" altLang="en-US" sz="1050" dirty="0">
              <a:latin typeface="Times New Roman" panose="02020603050405020304" pitchFamily="18" charset="0"/>
              <a:cs typeface="Times New Roman" panose="02020603050405020304" pitchFamily="18" charset="0"/>
            </a:endParaRPr>
          </a:p>
        </p:txBody>
      </p:sp>
      <p:sp>
        <p:nvSpPr>
          <p:cNvPr id="26" name="文字方塊 25">
            <a:extLst>
              <a:ext uri="{FF2B5EF4-FFF2-40B4-BE49-F238E27FC236}">
                <a16:creationId xmlns:a16="http://schemas.microsoft.com/office/drawing/2014/main" id="{12FB88DB-F769-FF15-CABE-F66C262BA652}"/>
              </a:ext>
            </a:extLst>
          </p:cNvPr>
          <p:cNvSpPr txBox="1"/>
          <p:nvPr/>
        </p:nvSpPr>
        <p:spPr>
          <a:xfrm>
            <a:off x="9122230" y="491278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42.0083</a:t>
            </a:r>
            <a:endParaRPr lang="zh-TW" altLang="en-US" sz="1050" dirty="0">
              <a:latin typeface="Times New Roman" panose="02020603050405020304" pitchFamily="18" charset="0"/>
              <a:cs typeface="Times New Roman" panose="02020603050405020304" pitchFamily="18" charset="0"/>
            </a:endParaRPr>
          </a:p>
        </p:txBody>
      </p:sp>
      <p:sp>
        <p:nvSpPr>
          <p:cNvPr id="27" name="文字方塊 26">
            <a:extLst>
              <a:ext uri="{FF2B5EF4-FFF2-40B4-BE49-F238E27FC236}">
                <a16:creationId xmlns:a16="http://schemas.microsoft.com/office/drawing/2014/main" id="{D210286F-2CEB-DE8A-4B31-06FE15730661}"/>
              </a:ext>
            </a:extLst>
          </p:cNvPr>
          <p:cNvSpPr txBox="1"/>
          <p:nvPr/>
        </p:nvSpPr>
        <p:spPr>
          <a:xfrm>
            <a:off x="10341432" y="491278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36.0992</a:t>
            </a:r>
            <a:endParaRPr lang="zh-TW" altLang="en-US" sz="1050" dirty="0">
              <a:latin typeface="Times New Roman" panose="02020603050405020304" pitchFamily="18" charset="0"/>
              <a:cs typeface="Times New Roman" panose="02020603050405020304" pitchFamily="18" charset="0"/>
            </a:endParaRPr>
          </a:p>
        </p:txBody>
      </p:sp>
      <p:sp>
        <p:nvSpPr>
          <p:cNvPr id="28" name="文字方塊 27">
            <a:extLst>
              <a:ext uri="{FF2B5EF4-FFF2-40B4-BE49-F238E27FC236}">
                <a16:creationId xmlns:a16="http://schemas.microsoft.com/office/drawing/2014/main" id="{A2EB83F4-31B3-595D-650C-9319546914A2}"/>
              </a:ext>
            </a:extLst>
          </p:cNvPr>
          <p:cNvSpPr txBox="1"/>
          <p:nvPr/>
        </p:nvSpPr>
        <p:spPr>
          <a:xfrm>
            <a:off x="6694712" y="5640347"/>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0.9977</a:t>
            </a:r>
            <a:endParaRPr lang="zh-TW" altLang="en-US" sz="1050" dirty="0">
              <a:latin typeface="Times New Roman" panose="02020603050405020304" pitchFamily="18" charset="0"/>
              <a:cs typeface="Times New Roman" panose="02020603050405020304" pitchFamily="18" charset="0"/>
            </a:endParaRPr>
          </a:p>
        </p:txBody>
      </p:sp>
      <p:sp>
        <p:nvSpPr>
          <p:cNvPr id="29" name="文字方塊 28">
            <a:extLst>
              <a:ext uri="{FF2B5EF4-FFF2-40B4-BE49-F238E27FC236}">
                <a16:creationId xmlns:a16="http://schemas.microsoft.com/office/drawing/2014/main" id="{CB10DC84-AD1B-35E5-7903-1D2A0EE3BDF6}"/>
              </a:ext>
            </a:extLst>
          </p:cNvPr>
          <p:cNvSpPr txBox="1"/>
          <p:nvPr/>
        </p:nvSpPr>
        <p:spPr>
          <a:xfrm>
            <a:off x="7913914" y="5640347"/>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0.9933</a:t>
            </a:r>
            <a:endParaRPr lang="zh-TW" altLang="en-US" sz="1050" dirty="0">
              <a:latin typeface="Times New Roman" panose="02020603050405020304" pitchFamily="18" charset="0"/>
              <a:cs typeface="Times New Roman" panose="02020603050405020304" pitchFamily="18" charset="0"/>
            </a:endParaRPr>
          </a:p>
        </p:txBody>
      </p:sp>
      <p:sp>
        <p:nvSpPr>
          <p:cNvPr id="30" name="文字方塊 29">
            <a:extLst>
              <a:ext uri="{FF2B5EF4-FFF2-40B4-BE49-F238E27FC236}">
                <a16:creationId xmlns:a16="http://schemas.microsoft.com/office/drawing/2014/main" id="{6BFAEBF3-99DA-1222-3042-CAE13024D789}"/>
              </a:ext>
            </a:extLst>
          </p:cNvPr>
          <p:cNvSpPr txBox="1"/>
          <p:nvPr/>
        </p:nvSpPr>
        <p:spPr>
          <a:xfrm>
            <a:off x="9122230" y="5640347"/>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0.9759</a:t>
            </a:r>
            <a:endParaRPr lang="zh-TW" altLang="en-US" sz="1050" dirty="0">
              <a:latin typeface="Times New Roman" panose="02020603050405020304" pitchFamily="18" charset="0"/>
              <a:cs typeface="Times New Roman" panose="02020603050405020304" pitchFamily="18" charset="0"/>
            </a:endParaRPr>
          </a:p>
        </p:txBody>
      </p:sp>
      <p:sp>
        <p:nvSpPr>
          <p:cNvPr id="31" name="文字方塊 30">
            <a:extLst>
              <a:ext uri="{FF2B5EF4-FFF2-40B4-BE49-F238E27FC236}">
                <a16:creationId xmlns:a16="http://schemas.microsoft.com/office/drawing/2014/main" id="{551123FE-C53F-46A1-CDEC-62400D6F7463}"/>
              </a:ext>
            </a:extLst>
          </p:cNvPr>
          <p:cNvSpPr txBox="1"/>
          <p:nvPr/>
        </p:nvSpPr>
        <p:spPr>
          <a:xfrm>
            <a:off x="10341432" y="5640347"/>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0.9156</a:t>
            </a:r>
            <a:endParaRPr lang="zh-TW" altLang="en-US" sz="1050" dirty="0">
              <a:latin typeface="Times New Roman" panose="02020603050405020304" pitchFamily="18" charset="0"/>
              <a:cs typeface="Times New Roman" panose="02020603050405020304" pitchFamily="18" charset="0"/>
            </a:endParaRPr>
          </a:p>
        </p:txBody>
      </p:sp>
      <p:sp>
        <p:nvSpPr>
          <p:cNvPr id="32" name="文字方塊 31">
            <a:extLst>
              <a:ext uri="{FF2B5EF4-FFF2-40B4-BE49-F238E27FC236}">
                <a16:creationId xmlns:a16="http://schemas.microsoft.com/office/drawing/2014/main" id="{C511620F-177A-931E-772E-C1C40F778531}"/>
              </a:ext>
            </a:extLst>
          </p:cNvPr>
          <p:cNvSpPr txBox="1"/>
          <p:nvPr/>
        </p:nvSpPr>
        <p:spPr>
          <a:xfrm>
            <a:off x="5431971" y="4383718"/>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31.6605</a:t>
            </a:r>
            <a:endParaRPr lang="zh-TW" altLang="en-US" sz="1050" dirty="0">
              <a:latin typeface="Times New Roman" panose="02020603050405020304" pitchFamily="18" charset="0"/>
              <a:cs typeface="Times New Roman" panose="02020603050405020304" pitchFamily="18" charset="0"/>
            </a:endParaRPr>
          </a:p>
        </p:txBody>
      </p:sp>
      <p:sp>
        <p:nvSpPr>
          <p:cNvPr id="33" name="文字方塊 32">
            <a:extLst>
              <a:ext uri="{FF2B5EF4-FFF2-40B4-BE49-F238E27FC236}">
                <a16:creationId xmlns:a16="http://schemas.microsoft.com/office/drawing/2014/main" id="{5B46FA1A-034E-7C37-5D09-DF726AAC132B}"/>
              </a:ext>
            </a:extLst>
          </p:cNvPr>
          <p:cNvSpPr txBox="1"/>
          <p:nvPr/>
        </p:nvSpPr>
        <p:spPr>
          <a:xfrm>
            <a:off x="5431971" y="491278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31.9246</a:t>
            </a:r>
            <a:endParaRPr lang="zh-TW" altLang="en-US" sz="1050" dirty="0">
              <a:latin typeface="Times New Roman" panose="02020603050405020304" pitchFamily="18" charset="0"/>
              <a:cs typeface="Times New Roman" panose="02020603050405020304" pitchFamily="18" charset="0"/>
            </a:endParaRPr>
          </a:p>
        </p:txBody>
      </p:sp>
      <p:sp>
        <p:nvSpPr>
          <p:cNvPr id="34" name="文字方塊 33">
            <a:extLst>
              <a:ext uri="{FF2B5EF4-FFF2-40B4-BE49-F238E27FC236}">
                <a16:creationId xmlns:a16="http://schemas.microsoft.com/office/drawing/2014/main" id="{C3EBC1C6-2BC5-8FEE-205B-F2ED2488786C}"/>
              </a:ext>
            </a:extLst>
          </p:cNvPr>
          <p:cNvSpPr txBox="1"/>
          <p:nvPr/>
        </p:nvSpPr>
        <p:spPr>
          <a:xfrm>
            <a:off x="4223655" y="4383718"/>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30.0093</a:t>
            </a:r>
            <a:endParaRPr lang="zh-TW" altLang="en-US" sz="1050" dirty="0">
              <a:latin typeface="Times New Roman" panose="02020603050405020304" pitchFamily="18" charset="0"/>
              <a:cs typeface="Times New Roman" panose="02020603050405020304" pitchFamily="18" charset="0"/>
            </a:endParaRPr>
          </a:p>
        </p:txBody>
      </p:sp>
      <p:sp>
        <p:nvSpPr>
          <p:cNvPr id="35" name="文字方塊 34">
            <a:extLst>
              <a:ext uri="{FF2B5EF4-FFF2-40B4-BE49-F238E27FC236}">
                <a16:creationId xmlns:a16="http://schemas.microsoft.com/office/drawing/2014/main" id="{99F74463-D5DA-C9BC-81C1-A59197E3DD45}"/>
              </a:ext>
            </a:extLst>
          </p:cNvPr>
          <p:cNvSpPr txBox="1"/>
          <p:nvPr/>
        </p:nvSpPr>
        <p:spPr>
          <a:xfrm>
            <a:off x="2971802" y="4383718"/>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31.5736</a:t>
            </a:r>
            <a:endParaRPr lang="zh-TW" altLang="en-US" sz="1050" dirty="0">
              <a:latin typeface="Times New Roman" panose="02020603050405020304" pitchFamily="18" charset="0"/>
              <a:cs typeface="Times New Roman" panose="02020603050405020304" pitchFamily="18" charset="0"/>
            </a:endParaRPr>
          </a:p>
        </p:txBody>
      </p:sp>
      <p:sp>
        <p:nvSpPr>
          <p:cNvPr id="36" name="文字方塊 35">
            <a:extLst>
              <a:ext uri="{FF2B5EF4-FFF2-40B4-BE49-F238E27FC236}">
                <a16:creationId xmlns:a16="http://schemas.microsoft.com/office/drawing/2014/main" id="{43B0F77B-8B6A-9AA5-23AE-3238FE14D982}"/>
              </a:ext>
            </a:extLst>
          </p:cNvPr>
          <p:cNvSpPr txBox="1"/>
          <p:nvPr/>
        </p:nvSpPr>
        <p:spPr>
          <a:xfrm>
            <a:off x="2971802" y="3821580"/>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27.8002</a:t>
            </a:r>
            <a:endParaRPr lang="zh-TW" altLang="en-US" sz="1050" dirty="0">
              <a:latin typeface="Times New Roman" panose="02020603050405020304" pitchFamily="18" charset="0"/>
              <a:cs typeface="Times New Roman" panose="02020603050405020304" pitchFamily="18" charset="0"/>
            </a:endParaRPr>
          </a:p>
        </p:txBody>
      </p:sp>
      <p:sp>
        <p:nvSpPr>
          <p:cNvPr id="37" name="文字方塊 36">
            <a:extLst>
              <a:ext uri="{FF2B5EF4-FFF2-40B4-BE49-F238E27FC236}">
                <a16:creationId xmlns:a16="http://schemas.microsoft.com/office/drawing/2014/main" id="{CAE82216-38DA-221D-22B0-AF1CA552A8AB}"/>
              </a:ext>
            </a:extLst>
          </p:cNvPr>
          <p:cNvSpPr txBox="1"/>
          <p:nvPr/>
        </p:nvSpPr>
        <p:spPr>
          <a:xfrm>
            <a:off x="2971802" y="4912789"/>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27.9194</a:t>
            </a:r>
            <a:endParaRPr lang="zh-TW" altLang="en-US" sz="1050" dirty="0">
              <a:latin typeface="Times New Roman" panose="02020603050405020304" pitchFamily="18" charset="0"/>
              <a:cs typeface="Times New Roman" panose="02020603050405020304" pitchFamily="18" charset="0"/>
            </a:endParaRPr>
          </a:p>
        </p:txBody>
      </p:sp>
      <p:sp>
        <p:nvSpPr>
          <p:cNvPr id="39" name="文字方塊 38">
            <a:extLst>
              <a:ext uri="{FF2B5EF4-FFF2-40B4-BE49-F238E27FC236}">
                <a16:creationId xmlns:a16="http://schemas.microsoft.com/office/drawing/2014/main" id="{0A5C3B65-E25F-B8D9-131D-EA7F04CC42A1}"/>
              </a:ext>
            </a:extLst>
          </p:cNvPr>
          <p:cNvSpPr txBox="1"/>
          <p:nvPr/>
        </p:nvSpPr>
        <p:spPr>
          <a:xfrm>
            <a:off x="7913914" y="2410316"/>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0.9911</a:t>
            </a:r>
            <a:endParaRPr lang="zh-TW" altLang="en-US" sz="1050" dirty="0">
              <a:latin typeface="Times New Roman" panose="02020603050405020304" pitchFamily="18" charset="0"/>
              <a:cs typeface="Times New Roman" panose="02020603050405020304" pitchFamily="18" charset="0"/>
            </a:endParaRPr>
          </a:p>
        </p:txBody>
      </p:sp>
      <p:sp>
        <p:nvSpPr>
          <p:cNvPr id="40" name="文字方塊 39">
            <a:extLst>
              <a:ext uri="{FF2B5EF4-FFF2-40B4-BE49-F238E27FC236}">
                <a16:creationId xmlns:a16="http://schemas.microsoft.com/office/drawing/2014/main" id="{7606861A-0186-D38B-B4E2-56C3156CDFCD}"/>
              </a:ext>
            </a:extLst>
          </p:cNvPr>
          <p:cNvSpPr txBox="1"/>
          <p:nvPr/>
        </p:nvSpPr>
        <p:spPr>
          <a:xfrm>
            <a:off x="9122230" y="2410316"/>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0.9689</a:t>
            </a:r>
            <a:endParaRPr lang="zh-TW" altLang="en-US" sz="1050" dirty="0">
              <a:latin typeface="Times New Roman" panose="02020603050405020304" pitchFamily="18" charset="0"/>
              <a:cs typeface="Times New Roman" panose="02020603050405020304" pitchFamily="18" charset="0"/>
            </a:endParaRPr>
          </a:p>
        </p:txBody>
      </p:sp>
      <p:sp>
        <p:nvSpPr>
          <p:cNvPr id="41" name="文字方塊 40">
            <a:extLst>
              <a:ext uri="{FF2B5EF4-FFF2-40B4-BE49-F238E27FC236}">
                <a16:creationId xmlns:a16="http://schemas.microsoft.com/office/drawing/2014/main" id="{5BBFE0DF-5BA2-B9C0-5C3F-F1B67B371BBB}"/>
              </a:ext>
            </a:extLst>
          </p:cNvPr>
          <p:cNvSpPr txBox="1"/>
          <p:nvPr/>
        </p:nvSpPr>
        <p:spPr>
          <a:xfrm>
            <a:off x="10341432" y="2410316"/>
            <a:ext cx="664028" cy="261610"/>
          </a:xfrm>
          <a:prstGeom prst="rect">
            <a:avLst/>
          </a:prstGeom>
          <a:noFill/>
        </p:spPr>
        <p:txBody>
          <a:bodyPr wrap="square" rtlCol="0">
            <a:spAutoFit/>
          </a:bodyPr>
          <a:lstStyle/>
          <a:p>
            <a:r>
              <a:rPr lang="en-US" altLang="zh-TW" sz="1050" dirty="0">
                <a:latin typeface="Times New Roman" panose="02020603050405020304" pitchFamily="18" charset="0"/>
                <a:cs typeface="Times New Roman" panose="02020603050405020304" pitchFamily="18" charset="0"/>
              </a:rPr>
              <a:t>0.8921</a:t>
            </a:r>
            <a:endParaRPr lang="zh-TW" altLang="en-US" sz="105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B33C3707-2717-FC11-ABB8-DEB6A854BDD6}"/>
              </a:ext>
            </a:extLst>
          </p:cNvPr>
          <p:cNvSpPr/>
          <p:nvPr/>
        </p:nvSpPr>
        <p:spPr>
          <a:xfrm>
            <a:off x="3548743" y="2068286"/>
            <a:ext cx="642261" cy="4288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a:extLst>
              <a:ext uri="{FF2B5EF4-FFF2-40B4-BE49-F238E27FC236}">
                <a16:creationId xmlns:a16="http://schemas.microsoft.com/office/drawing/2014/main" id="{10952121-958B-D706-8F7F-7C060A7D8459}"/>
              </a:ext>
            </a:extLst>
          </p:cNvPr>
          <p:cNvSpPr/>
          <p:nvPr/>
        </p:nvSpPr>
        <p:spPr>
          <a:xfrm>
            <a:off x="4800596" y="2068286"/>
            <a:ext cx="642261" cy="4288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a:extLst>
              <a:ext uri="{FF2B5EF4-FFF2-40B4-BE49-F238E27FC236}">
                <a16:creationId xmlns:a16="http://schemas.microsoft.com/office/drawing/2014/main" id="{4507D8A7-E4B2-89C7-6586-9A084B1D1A59}"/>
              </a:ext>
            </a:extLst>
          </p:cNvPr>
          <p:cNvSpPr/>
          <p:nvPr/>
        </p:nvSpPr>
        <p:spPr>
          <a:xfrm>
            <a:off x="6019798" y="2068286"/>
            <a:ext cx="642261" cy="4288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a:extLst>
              <a:ext uri="{FF2B5EF4-FFF2-40B4-BE49-F238E27FC236}">
                <a16:creationId xmlns:a16="http://schemas.microsoft.com/office/drawing/2014/main" id="{5F8016ED-FDB2-E450-2834-E4763ECB0A5B}"/>
              </a:ext>
            </a:extLst>
          </p:cNvPr>
          <p:cNvSpPr/>
          <p:nvPr/>
        </p:nvSpPr>
        <p:spPr>
          <a:xfrm>
            <a:off x="7271653" y="2068286"/>
            <a:ext cx="642261" cy="4288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a:extLst>
              <a:ext uri="{FF2B5EF4-FFF2-40B4-BE49-F238E27FC236}">
                <a16:creationId xmlns:a16="http://schemas.microsoft.com/office/drawing/2014/main" id="{C8585ACA-FC26-6C31-F288-78A15B55CDFF}"/>
              </a:ext>
            </a:extLst>
          </p:cNvPr>
          <p:cNvSpPr/>
          <p:nvPr/>
        </p:nvSpPr>
        <p:spPr>
          <a:xfrm>
            <a:off x="8490855" y="2068286"/>
            <a:ext cx="642261" cy="4288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a:extLst>
              <a:ext uri="{FF2B5EF4-FFF2-40B4-BE49-F238E27FC236}">
                <a16:creationId xmlns:a16="http://schemas.microsoft.com/office/drawing/2014/main" id="{A83EBBA1-936E-5DD5-A019-EFDDD324F3CB}"/>
              </a:ext>
            </a:extLst>
          </p:cNvPr>
          <p:cNvSpPr/>
          <p:nvPr/>
        </p:nvSpPr>
        <p:spPr>
          <a:xfrm>
            <a:off x="9699171" y="2068286"/>
            <a:ext cx="642261" cy="4288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a:extLst>
              <a:ext uri="{FF2B5EF4-FFF2-40B4-BE49-F238E27FC236}">
                <a16:creationId xmlns:a16="http://schemas.microsoft.com/office/drawing/2014/main" id="{71AEA470-08BA-4C42-7152-DC4887436FE5}"/>
              </a:ext>
            </a:extLst>
          </p:cNvPr>
          <p:cNvSpPr/>
          <p:nvPr/>
        </p:nvSpPr>
        <p:spPr>
          <a:xfrm>
            <a:off x="10918373" y="2068286"/>
            <a:ext cx="642261" cy="4288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56127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8B063-3F69-7728-D40F-42EBE4D75EB9}"/>
              </a:ext>
            </a:extLst>
          </p:cNvPr>
          <p:cNvSpPr>
            <a:spLocks noGrp="1"/>
          </p:cNvSpPr>
          <p:nvPr>
            <p:ph type="title"/>
          </p:nvPr>
        </p:nvSpPr>
        <p:spPr/>
        <p:txBody>
          <a:bodyPr/>
          <a:lstStyle/>
          <a:p>
            <a:r>
              <a:rPr lang="en-US" altLang="zh-TW" dirty="0"/>
              <a:t>Performance with and without ACS</a:t>
            </a:r>
            <a:endParaRPr lang="zh-TW" altLang="en-US" dirty="0"/>
          </a:p>
        </p:txBody>
      </p:sp>
      <p:pic>
        <p:nvPicPr>
          <p:cNvPr id="8" name="內容版面配置區 7">
            <a:extLst>
              <a:ext uri="{FF2B5EF4-FFF2-40B4-BE49-F238E27FC236}">
                <a16:creationId xmlns:a16="http://schemas.microsoft.com/office/drawing/2014/main" id="{4BA424BA-66B4-61F5-B398-5034B7B097FB}"/>
              </a:ext>
            </a:extLst>
          </p:cNvPr>
          <p:cNvPicPr>
            <a:picLocks noGrp="1" noChangeAspect="1"/>
          </p:cNvPicPr>
          <p:nvPr>
            <p:ph idx="1"/>
          </p:nvPr>
        </p:nvPicPr>
        <p:blipFill>
          <a:blip r:embed="rId3"/>
          <a:stretch>
            <a:fillRect/>
          </a:stretch>
        </p:blipFill>
        <p:spPr>
          <a:xfrm>
            <a:off x="148141" y="2517169"/>
            <a:ext cx="11895717" cy="2372340"/>
          </a:xfrm>
        </p:spPr>
      </p:pic>
      <p:sp>
        <p:nvSpPr>
          <p:cNvPr id="4" name="日期版面配置區 3">
            <a:extLst>
              <a:ext uri="{FF2B5EF4-FFF2-40B4-BE49-F238E27FC236}">
                <a16:creationId xmlns:a16="http://schemas.microsoft.com/office/drawing/2014/main" id="{A1ED086F-6BA7-EAC7-71A9-AE5D8F826614}"/>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CA12E3F3-1CEB-95E0-0CE7-8488851580E9}"/>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85B7B78F-FC4B-28C1-DEE4-7489711C3143}"/>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18</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4195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marL="0" indent="0" rtl="0">
              <a:buNone/>
            </a:pPr>
            <a:r>
              <a:rPr lang="en-US" altLang="zh-TW" dirty="0"/>
              <a:t>Conclusion</a:t>
            </a:r>
            <a:endParaRPr lang="zh-TW" altLang="en-US" dirty="0">
              <a:latin typeface="Microsoft JhengHei UI" panose="020B0604030504040204" pitchFamily="34" charset="-120"/>
              <a:ea typeface="Microsoft JhengHei UI" panose="020B0604030504040204" pitchFamily="34" charset="-120"/>
            </a:endParaRPr>
          </a:p>
        </p:txBody>
      </p:sp>
      <p:sp>
        <p:nvSpPr>
          <p:cNvPr id="3" name="文字版面配置區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zh-TW" altLang="en-US" dirty="0">
              <a:solidFill>
                <a:srgbClr val="FFFFFF"/>
              </a:solidFill>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6980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24AAB2-B77F-670A-0D74-63549DEE7FD6}"/>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80AE57D-F290-D294-FDD2-EF357F033CD4}"/>
              </a:ext>
            </a:extLst>
          </p:cNvPr>
          <p:cNvSpPr>
            <a:spLocks noGrp="1"/>
          </p:cNvSpPr>
          <p:nvPr>
            <p:ph idx="1"/>
          </p:nvPr>
        </p:nvSpPr>
        <p:spPr/>
        <p:txBody>
          <a:bodyPr/>
          <a:lstStyle/>
          <a:p>
            <a:pPr marL="457200" indent="-457200" rtl="0">
              <a:lnSpc>
                <a:spcPct val="150000"/>
              </a:lnSpc>
              <a:buFont typeface="Arial" panose="020B0604020202020204" pitchFamily="34" charset="0"/>
              <a:buChar char="•"/>
            </a:pPr>
            <a:r>
              <a:rPr lang="en-US" altLang="zh-TW" dirty="0">
                <a:latin typeface="Microsoft JhengHei UI" panose="020B0604030504040204" pitchFamily="34" charset="-120"/>
                <a:ea typeface="Microsoft JhengHei UI" panose="020B0604030504040204" pitchFamily="34" charset="-120"/>
              </a:rPr>
              <a:t>Introduction</a:t>
            </a:r>
          </a:p>
          <a:p>
            <a:pPr marL="457200" indent="-457200" rtl="0">
              <a:lnSpc>
                <a:spcPct val="150000"/>
              </a:lnSpc>
              <a:buFont typeface="Arial" panose="020B0604020202020204" pitchFamily="34" charset="0"/>
              <a:buChar char="•"/>
            </a:pPr>
            <a:r>
              <a:rPr lang="en-US" altLang="zh-TW" dirty="0">
                <a:latin typeface="Microsoft JhengHei UI" panose="020B0604030504040204" pitchFamily="34" charset="-120"/>
                <a:ea typeface="Microsoft JhengHei UI" panose="020B0604030504040204" pitchFamily="34" charset="-120"/>
              </a:rPr>
              <a:t>Related Works</a:t>
            </a:r>
          </a:p>
          <a:p>
            <a:pPr marL="457200" indent="-457200" rtl="0">
              <a:lnSpc>
                <a:spcPct val="150000"/>
              </a:lnSpc>
              <a:buFont typeface="Arial" panose="020B0604020202020204" pitchFamily="34" charset="0"/>
              <a:buChar char="•"/>
            </a:pPr>
            <a:r>
              <a:rPr lang="en-US" altLang="zh-TW" dirty="0">
                <a:latin typeface="Microsoft JhengHei UI" panose="020B0604030504040204" pitchFamily="34" charset="-120"/>
                <a:ea typeface="Microsoft JhengHei UI" panose="020B0604030504040204" pitchFamily="34" charset="-120"/>
              </a:rPr>
              <a:t>Proposed scheme</a:t>
            </a:r>
          </a:p>
          <a:p>
            <a:pPr marL="457200" indent="-457200" rtl="0">
              <a:lnSpc>
                <a:spcPct val="150000"/>
              </a:lnSpc>
              <a:buFont typeface="Arial" panose="020B0604020202020204" pitchFamily="34" charset="0"/>
              <a:buChar char="•"/>
            </a:pPr>
            <a:r>
              <a:rPr lang="en-US" altLang="zh-TW" dirty="0">
                <a:latin typeface="Microsoft JhengHei UI" panose="020B0604030504040204" pitchFamily="34" charset="-120"/>
                <a:ea typeface="Microsoft JhengHei UI" panose="020B0604030504040204" pitchFamily="34" charset="-120"/>
              </a:rPr>
              <a:t>Experimental Results</a:t>
            </a:r>
          </a:p>
          <a:p>
            <a:pPr marL="457200" indent="-457200" rtl="0">
              <a:lnSpc>
                <a:spcPct val="150000"/>
              </a:lnSpc>
              <a:buFont typeface="Arial" panose="020B0604020202020204" pitchFamily="34" charset="0"/>
              <a:buChar char="•"/>
            </a:pPr>
            <a:r>
              <a:rPr lang="en-US" altLang="zh-TW" dirty="0"/>
              <a:t>Conclusions</a:t>
            </a:r>
            <a:endParaRPr lang="zh-TW" altLang="en-US" dirty="0">
              <a:latin typeface="Microsoft JhengHei UI" panose="020B0604030504040204" pitchFamily="34" charset="-120"/>
              <a:ea typeface="Microsoft JhengHei UI" panose="020B0604030504040204" pitchFamily="34" charset="-120"/>
            </a:endParaRPr>
          </a:p>
        </p:txBody>
      </p:sp>
      <p:sp>
        <p:nvSpPr>
          <p:cNvPr id="4" name="日期版面配置區 3">
            <a:extLst>
              <a:ext uri="{FF2B5EF4-FFF2-40B4-BE49-F238E27FC236}">
                <a16:creationId xmlns:a16="http://schemas.microsoft.com/office/drawing/2014/main" id="{93D960D2-49CD-5CAC-3B39-DF08947418BD}"/>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26B77392-9336-1C94-F7B4-94D27B7C296A}"/>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CB9E852A-80A5-4DBB-E0E7-377249D584DF}"/>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2</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28873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7E96C561-058C-225A-A024-D3D8EF247B6D}"/>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9FF30B67-98E1-8A8F-3E91-E63137B0CEEE}"/>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68948AE3-B6BF-B53C-2038-0FC6CAB434B4}"/>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20</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7" name="標題 1">
            <a:extLst>
              <a:ext uri="{FF2B5EF4-FFF2-40B4-BE49-F238E27FC236}">
                <a16:creationId xmlns:a16="http://schemas.microsoft.com/office/drawing/2014/main" id="{4F93EE6D-FA57-0A77-6984-DE149E767F96}"/>
              </a:ext>
            </a:extLst>
          </p:cNvPr>
          <p:cNvSpPr>
            <a:spLocks noGrp="1"/>
          </p:cNvSpPr>
          <p:nvPr>
            <p:ph type="title"/>
          </p:nvPr>
        </p:nvSpPr>
        <p:spPr>
          <a:xfrm>
            <a:off x="539496" y="365125"/>
            <a:ext cx="10515600" cy="1325563"/>
          </a:xfrm>
        </p:spPr>
        <p:txBody>
          <a:bodyPr/>
          <a:lstStyle/>
          <a:p>
            <a:r>
              <a:rPr lang="en-US" altLang="zh-TW" dirty="0"/>
              <a:t>Conclusions</a:t>
            </a:r>
            <a:endParaRPr lang="zh-TW" altLang="en-US" dirty="0"/>
          </a:p>
        </p:txBody>
      </p:sp>
      <p:sp>
        <p:nvSpPr>
          <p:cNvPr id="8" name="內容版面配置區 2">
            <a:extLst>
              <a:ext uri="{FF2B5EF4-FFF2-40B4-BE49-F238E27FC236}">
                <a16:creationId xmlns:a16="http://schemas.microsoft.com/office/drawing/2014/main" id="{B0A5867A-5F7E-BAE6-D0AB-961E64B79CDC}"/>
              </a:ext>
            </a:extLst>
          </p:cNvPr>
          <p:cNvSpPr>
            <a:spLocks noGrp="1"/>
          </p:cNvSpPr>
          <p:nvPr>
            <p:ph idx="1"/>
          </p:nvPr>
        </p:nvSpPr>
        <p:spPr>
          <a:xfrm>
            <a:off x="746450" y="1952195"/>
            <a:ext cx="11159411" cy="4090154"/>
          </a:xfrm>
        </p:spPr>
        <p:txBody>
          <a:bodyPr>
            <a:normAutofit/>
          </a:bodyPr>
          <a:lstStyle/>
          <a:p>
            <a:pPr algn="just">
              <a:lnSpc>
                <a:spcPct val="100000"/>
              </a:lnSpc>
              <a:spcBef>
                <a:spcPts val="3000"/>
              </a:spcBef>
            </a:pPr>
            <a:r>
              <a:rPr lang="en-US" altLang="zh-TW" dirty="0"/>
              <a:t>The Cover Image generated by DDI has high precision and significantly reduces interpolation errors.</a:t>
            </a:r>
          </a:p>
          <a:p>
            <a:pPr algn="just">
              <a:lnSpc>
                <a:spcPct val="100000"/>
              </a:lnSpc>
              <a:spcBef>
                <a:spcPts val="3000"/>
              </a:spcBef>
            </a:pPr>
            <a:r>
              <a:rPr lang="en-US" altLang="zh-TW" dirty="0"/>
              <a:t>ACS is proposed to dynamically select the block mode according to the embedding capacity.</a:t>
            </a:r>
          </a:p>
          <a:p>
            <a:pPr algn="just">
              <a:lnSpc>
                <a:spcPct val="100000"/>
              </a:lnSpc>
              <a:spcBef>
                <a:spcPts val="3000"/>
              </a:spcBef>
            </a:pPr>
            <a:r>
              <a:rPr lang="en-US" altLang="zh-TW" dirty="0"/>
              <a:t>OA is used to solve the problem of pixel value overflow or underflow and minimize distortion.</a:t>
            </a:r>
            <a:endParaRPr lang="zh-TW" altLang="en-US" dirty="0"/>
          </a:p>
        </p:txBody>
      </p:sp>
    </p:spTree>
    <p:extLst>
      <p:ext uri="{BB962C8B-B14F-4D97-AF65-F5344CB8AC3E}">
        <p14:creationId xmlns:p14="http://schemas.microsoft.com/office/powerpoint/2010/main" val="193325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US" altLang="zh-TW" dirty="0">
                <a:solidFill>
                  <a:srgbClr val="FFFFFF"/>
                </a:solidFill>
                <a:latin typeface="Microsoft JhengHei UI" panose="020B0604030504040204" pitchFamily="34" charset="-120"/>
                <a:ea typeface="Microsoft JhengHei UI" panose="020B0604030504040204" pitchFamily="34" charset="-120"/>
              </a:rPr>
              <a:t>Introduction</a:t>
            </a:r>
            <a:endParaRPr lang="zh-TW" altLang="en-US" dirty="0">
              <a:latin typeface="Microsoft JhengHei UI" panose="020B0604030504040204" pitchFamily="34" charset="-120"/>
              <a:ea typeface="Microsoft JhengHei UI" panose="020B0604030504040204" pitchFamily="34" charset="-120"/>
            </a:endParaRPr>
          </a:p>
        </p:txBody>
      </p:sp>
      <p:sp>
        <p:nvSpPr>
          <p:cNvPr id="3" name="文字版面配置區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zh-TW" altLang="en-US" dirty="0">
              <a:solidFill>
                <a:srgbClr val="FFFFFF"/>
              </a:solidFill>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042955-2211-CF1B-B5AD-6B20822FF84E}"/>
              </a:ext>
            </a:extLst>
          </p:cNvPr>
          <p:cNvSpPr>
            <a:spLocks noGrp="1"/>
          </p:cNvSpPr>
          <p:nvPr>
            <p:ph type="title"/>
          </p:nvPr>
        </p:nvSpPr>
        <p:spPr/>
        <p:txBody>
          <a:bodyPr/>
          <a:lstStyle/>
          <a:p>
            <a:r>
              <a:rPr lang="en-US" altLang="zh-TW" dirty="0"/>
              <a:t>The interpolation-based RDH scheme</a:t>
            </a:r>
            <a:endParaRPr lang="zh-TW" altLang="en-US" dirty="0"/>
          </a:p>
        </p:txBody>
      </p:sp>
      <p:pic>
        <p:nvPicPr>
          <p:cNvPr id="8" name="內容版面配置區 7">
            <a:extLst>
              <a:ext uri="{FF2B5EF4-FFF2-40B4-BE49-F238E27FC236}">
                <a16:creationId xmlns:a16="http://schemas.microsoft.com/office/drawing/2014/main" id="{B79F5F34-0B9C-A4DD-4839-BC9F024EEA91}"/>
              </a:ext>
            </a:extLst>
          </p:cNvPr>
          <p:cNvPicPr>
            <a:picLocks noGrp="1" noChangeAspect="1"/>
          </p:cNvPicPr>
          <p:nvPr>
            <p:ph idx="1"/>
          </p:nvPr>
        </p:nvPicPr>
        <p:blipFill>
          <a:blip r:embed="rId3"/>
          <a:stretch>
            <a:fillRect/>
          </a:stretch>
        </p:blipFill>
        <p:spPr>
          <a:xfrm>
            <a:off x="1507912" y="1839432"/>
            <a:ext cx="9173002" cy="3859213"/>
          </a:xfrm>
        </p:spPr>
      </p:pic>
      <p:sp>
        <p:nvSpPr>
          <p:cNvPr id="4" name="日期版面配置區 3">
            <a:extLst>
              <a:ext uri="{FF2B5EF4-FFF2-40B4-BE49-F238E27FC236}">
                <a16:creationId xmlns:a16="http://schemas.microsoft.com/office/drawing/2014/main" id="{1F850867-FB02-38F4-E2B5-B17309D68F0D}"/>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712D19A1-65EC-53E6-2A86-8010BA17F25C}"/>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121F4924-3CE6-5B20-8712-C2CD73D38747}"/>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4</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7" name="文字方塊 6">
            <a:extLst>
              <a:ext uri="{FF2B5EF4-FFF2-40B4-BE49-F238E27FC236}">
                <a16:creationId xmlns:a16="http://schemas.microsoft.com/office/drawing/2014/main" id="{460FF9A8-8CFA-68FB-7903-0FBDE4BA669B}"/>
              </a:ext>
            </a:extLst>
          </p:cNvPr>
          <p:cNvSpPr txBox="1"/>
          <p:nvPr/>
        </p:nvSpPr>
        <p:spPr>
          <a:xfrm>
            <a:off x="1744039" y="3121223"/>
            <a:ext cx="1399854" cy="307777"/>
          </a:xfrm>
          <a:prstGeom prst="rect">
            <a:avLst/>
          </a:prstGeom>
          <a:noFill/>
        </p:spPr>
        <p:txBody>
          <a:bodyPr wrap="square">
            <a:spAutoFit/>
          </a:bodyPr>
          <a:lstStyle/>
          <a:p>
            <a:r>
              <a:rPr lang="en-US" altLang="zh-TW" sz="1400" dirty="0"/>
              <a:t>Original Image</a:t>
            </a:r>
            <a:endParaRPr lang="zh-TW" altLang="en-US" sz="1400" dirty="0"/>
          </a:p>
        </p:txBody>
      </p:sp>
      <p:sp>
        <p:nvSpPr>
          <p:cNvPr id="9" name="文字方塊 8">
            <a:extLst>
              <a:ext uri="{FF2B5EF4-FFF2-40B4-BE49-F238E27FC236}">
                <a16:creationId xmlns:a16="http://schemas.microsoft.com/office/drawing/2014/main" id="{243A8FF7-BCFC-1AA6-D10C-3A1ED4253B54}"/>
              </a:ext>
            </a:extLst>
          </p:cNvPr>
          <p:cNvSpPr txBox="1"/>
          <p:nvPr/>
        </p:nvSpPr>
        <p:spPr>
          <a:xfrm>
            <a:off x="6685909" y="3121223"/>
            <a:ext cx="1259665" cy="307777"/>
          </a:xfrm>
          <a:prstGeom prst="rect">
            <a:avLst/>
          </a:prstGeom>
          <a:noFill/>
        </p:spPr>
        <p:txBody>
          <a:bodyPr wrap="square">
            <a:spAutoFit/>
          </a:bodyPr>
          <a:lstStyle/>
          <a:p>
            <a:r>
              <a:rPr lang="en-US" altLang="zh-TW" sz="1400" dirty="0"/>
              <a:t>Cover Image</a:t>
            </a:r>
            <a:endParaRPr lang="zh-TW" altLang="en-US" sz="1400" dirty="0"/>
          </a:p>
        </p:txBody>
      </p:sp>
      <p:sp>
        <p:nvSpPr>
          <p:cNvPr id="10" name="文字方塊 9">
            <a:extLst>
              <a:ext uri="{FF2B5EF4-FFF2-40B4-BE49-F238E27FC236}">
                <a16:creationId xmlns:a16="http://schemas.microsoft.com/office/drawing/2014/main" id="{297E0767-E841-59CE-F860-1BE1E35F15F9}"/>
              </a:ext>
            </a:extLst>
          </p:cNvPr>
          <p:cNvSpPr txBox="1"/>
          <p:nvPr/>
        </p:nvSpPr>
        <p:spPr>
          <a:xfrm>
            <a:off x="8610601" y="2020235"/>
            <a:ext cx="1845673" cy="523220"/>
          </a:xfrm>
          <a:prstGeom prst="rect">
            <a:avLst/>
          </a:prstGeom>
          <a:noFill/>
        </p:spPr>
        <p:txBody>
          <a:bodyPr wrap="square">
            <a:spAutoFit/>
          </a:bodyPr>
          <a:lstStyle/>
          <a:p>
            <a:pPr algn="ctr"/>
            <a:r>
              <a:rPr lang="en-US" altLang="zh-TW" sz="1400" dirty="0"/>
              <a:t>Steganographic Image</a:t>
            </a:r>
            <a:endParaRPr lang="zh-TW" altLang="en-US" sz="1400" dirty="0"/>
          </a:p>
        </p:txBody>
      </p:sp>
      <p:sp>
        <p:nvSpPr>
          <p:cNvPr id="12" name="文字方塊 11">
            <a:extLst>
              <a:ext uri="{FF2B5EF4-FFF2-40B4-BE49-F238E27FC236}">
                <a16:creationId xmlns:a16="http://schemas.microsoft.com/office/drawing/2014/main" id="{9EF12470-EC1F-7E4C-A7A5-489F9ECCF0E4}"/>
              </a:ext>
            </a:extLst>
          </p:cNvPr>
          <p:cNvSpPr txBox="1"/>
          <p:nvPr/>
        </p:nvSpPr>
        <p:spPr>
          <a:xfrm>
            <a:off x="5673174" y="5311352"/>
            <a:ext cx="1512869" cy="307777"/>
          </a:xfrm>
          <a:prstGeom prst="rect">
            <a:avLst/>
          </a:prstGeom>
          <a:noFill/>
        </p:spPr>
        <p:txBody>
          <a:bodyPr wrap="square">
            <a:spAutoFit/>
          </a:bodyPr>
          <a:lstStyle/>
          <a:p>
            <a:r>
              <a:rPr lang="en-US" altLang="zh-TW" sz="1400" dirty="0"/>
              <a:t>Secret Message</a:t>
            </a:r>
            <a:endParaRPr lang="zh-TW" altLang="en-US" sz="1400" dirty="0"/>
          </a:p>
        </p:txBody>
      </p:sp>
      <p:sp>
        <p:nvSpPr>
          <p:cNvPr id="13" name="文字方塊 12">
            <a:extLst>
              <a:ext uri="{FF2B5EF4-FFF2-40B4-BE49-F238E27FC236}">
                <a16:creationId xmlns:a16="http://schemas.microsoft.com/office/drawing/2014/main" id="{7F1CF05A-3D95-B11A-4903-6E22C0EBB9DB}"/>
              </a:ext>
            </a:extLst>
          </p:cNvPr>
          <p:cNvSpPr txBox="1"/>
          <p:nvPr/>
        </p:nvSpPr>
        <p:spPr>
          <a:xfrm>
            <a:off x="7698997" y="3577744"/>
            <a:ext cx="1547747" cy="307777"/>
          </a:xfrm>
          <a:prstGeom prst="rect">
            <a:avLst/>
          </a:prstGeom>
          <a:noFill/>
        </p:spPr>
        <p:txBody>
          <a:bodyPr wrap="square">
            <a:spAutoFit/>
          </a:bodyPr>
          <a:lstStyle/>
          <a:p>
            <a:r>
              <a:rPr lang="en-US" altLang="zh-TW" sz="1400" dirty="0"/>
              <a:t>Secret Message</a:t>
            </a:r>
            <a:endParaRPr lang="zh-TW" altLang="en-US" sz="1400" dirty="0"/>
          </a:p>
        </p:txBody>
      </p:sp>
      <p:sp>
        <p:nvSpPr>
          <p:cNvPr id="14" name="文字方塊 13">
            <a:extLst>
              <a:ext uri="{FF2B5EF4-FFF2-40B4-BE49-F238E27FC236}">
                <a16:creationId xmlns:a16="http://schemas.microsoft.com/office/drawing/2014/main" id="{F3C34594-BE48-623F-4718-9A64CE401B6F}"/>
              </a:ext>
            </a:extLst>
          </p:cNvPr>
          <p:cNvSpPr txBox="1"/>
          <p:nvPr/>
        </p:nvSpPr>
        <p:spPr>
          <a:xfrm>
            <a:off x="8610601" y="5052763"/>
            <a:ext cx="1845673" cy="523220"/>
          </a:xfrm>
          <a:prstGeom prst="rect">
            <a:avLst/>
          </a:prstGeom>
          <a:noFill/>
        </p:spPr>
        <p:txBody>
          <a:bodyPr wrap="square">
            <a:spAutoFit/>
          </a:bodyPr>
          <a:lstStyle/>
          <a:p>
            <a:pPr algn="ctr"/>
            <a:r>
              <a:rPr lang="en-US" altLang="zh-TW" sz="1400" dirty="0"/>
              <a:t>Steganographic Image</a:t>
            </a:r>
            <a:endParaRPr lang="zh-TW" altLang="en-US" sz="1400" dirty="0"/>
          </a:p>
        </p:txBody>
      </p:sp>
    </p:spTree>
    <p:extLst>
      <p:ext uri="{BB962C8B-B14F-4D97-AF65-F5344CB8AC3E}">
        <p14:creationId xmlns:p14="http://schemas.microsoft.com/office/powerpoint/2010/main" val="189689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US" altLang="zh-TW" dirty="0">
                <a:solidFill>
                  <a:srgbClr val="FFFFFF"/>
                </a:solidFill>
                <a:latin typeface="Microsoft JhengHei UI" panose="020B0604030504040204" pitchFamily="34" charset="-120"/>
                <a:ea typeface="Microsoft JhengHei UI" panose="020B0604030504040204" pitchFamily="34" charset="-120"/>
              </a:rPr>
              <a:t>Related Works</a:t>
            </a:r>
          </a:p>
        </p:txBody>
      </p:sp>
      <p:sp>
        <p:nvSpPr>
          <p:cNvPr id="3" name="文字版面配置區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zh-TW" altLang="en-US" dirty="0">
              <a:solidFill>
                <a:srgbClr val="FFFFFF"/>
              </a:solidFill>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9116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9BAE00-3BAB-A8A6-5949-74C174A1D6C5}"/>
              </a:ext>
            </a:extLst>
          </p:cNvPr>
          <p:cNvSpPr>
            <a:spLocks noGrp="1"/>
          </p:cNvSpPr>
          <p:nvPr>
            <p:ph type="title"/>
          </p:nvPr>
        </p:nvSpPr>
        <p:spPr>
          <a:xfrm>
            <a:off x="354726" y="316327"/>
            <a:ext cx="10515600" cy="1325563"/>
          </a:xfrm>
        </p:spPr>
        <p:txBody>
          <a:bodyPr/>
          <a:lstStyle/>
          <a:p>
            <a:r>
              <a:rPr lang="en-US" altLang="zh-TW" dirty="0"/>
              <a:t>Classical interpolation methods</a:t>
            </a:r>
            <a:endParaRPr lang="zh-TW" altLang="en-US" dirty="0"/>
          </a:p>
        </p:txBody>
      </p:sp>
      <p:pic>
        <p:nvPicPr>
          <p:cNvPr id="8" name="內容版面配置區 7">
            <a:extLst>
              <a:ext uri="{FF2B5EF4-FFF2-40B4-BE49-F238E27FC236}">
                <a16:creationId xmlns:a16="http://schemas.microsoft.com/office/drawing/2014/main" id="{639FB093-1799-845E-6F25-C42B2C550FD5}"/>
              </a:ext>
            </a:extLst>
          </p:cNvPr>
          <p:cNvPicPr>
            <a:picLocks noGrp="1" noChangeAspect="1"/>
          </p:cNvPicPr>
          <p:nvPr>
            <p:ph idx="1"/>
          </p:nvPr>
        </p:nvPicPr>
        <p:blipFill>
          <a:blip r:embed="rId3"/>
          <a:stretch>
            <a:fillRect/>
          </a:stretch>
        </p:blipFill>
        <p:spPr>
          <a:xfrm>
            <a:off x="858304" y="1629655"/>
            <a:ext cx="5005056" cy="1582481"/>
          </a:xfrm>
        </p:spPr>
      </p:pic>
      <p:sp>
        <p:nvSpPr>
          <p:cNvPr id="4" name="日期版面配置區 3">
            <a:extLst>
              <a:ext uri="{FF2B5EF4-FFF2-40B4-BE49-F238E27FC236}">
                <a16:creationId xmlns:a16="http://schemas.microsoft.com/office/drawing/2014/main" id="{BE4DC553-CA25-8DAC-2AEB-F516064B606C}"/>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DF429E54-83C7-5B65-DC4F-706925F52C11}"/>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6</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pic>
        <p:nvPicPr>
          <p:cNvPr id="10" name="圖片 9">
            <a:extLst>
              <a:ext uri="{FF2B5EF4-FFF2-40B4-BE49-F238E27FC236}">
                <a16:creationId xmlns:a16="http://schemas.microsoft.com/office/drawing/2014/main" id="{A0D0326C-1B37-40DC-E058-520175596558}"/>
              </a:ext>
            </a:extLst>
          </p:cNvPr>
          <p:cNvPicPr>
            <a:picLocks noChangeAspect="1"/>
          </p:cNvPicPr>
          <p:nvPr/>
        </p:nvPicPr>
        <p:blipFill>
          <a:blip r:embed="rId4"/>
          <a:stretch>
            <a:fillRect/>
          </a:stretch>
        </p:blipFill>
        <p:spPr>
          <a:xfrm>
            <a:off x="6753091" y="4057847"/>
            <a:ext cx="5294179" cy="1541207"/>
          </a:xfrm>
          <a:prstGeom prst="rect">
            <a:avLst/>
          </a:prstGeom>
        </p:spPr>
      </p:pic>
      <p:pic>
        <p:nvPicPr>
          <p:cNvPr id="12" name="圖片 11">
            <a:extLst>
              <a:ext uri="{FF2B5EF4-FFF2-40B4-BE49-F238E27FC236}">
                <a16:creationId xmlns:a16="http://schemas.microsoft.com/office/drawing/2014/main" id="{576CB11D-8C83-0391-457C-BE76C0B40AD2}"/>
              </a:ext>
            </a:extLst>
          </p:cNvPr>
          <p:cNvPicPr>
            <a:picLocks noChangeAspect="1"/>
          </p:cNvPicPr>
          <p:nvPr/>
        </p:nvPicPr>
        <p:blipFill>
          <a:blip r:embed="rId5"/>
          <a:stretch>
            <a:fillRect/>
          </a:stretch>
        </p:blipFill>
        <p:spPr>
          <a:xfrm>
            <a:off x="6753092" y="1641890"/>
            <a:ext cx="5223554" cy="1541207"/>
          </a:xfrm>
          <a:prstGeom prst="rect">
            <a:avLst/>
          </a:prstGeom>
        </p:spPr>
      </p:pic>
      <p:pic>
        <p:nvPicPr>
          <p:cNvPr id="14" name="圖片 13">
            <a:extLst>
              <a:ext uri="{FF2B5EF4-FFF2-40B4-BE49-F238E27FC236}">
                <a16:creationId xmlns:a16="http://schemas.microsoft.com/office/drawing/2014/main" id="{1527BF3D-8383-1D5D-480E-B10C4FEAFD19}"/>
              </a:ext>
            </a:extLst>
          </p:cNvPr>
          <p:cNvPicPr>
            <a:picLocks noChangeAspect="1"/>
          </p:cNvPicPr>
          <p:nvPr/>
        </p:nvPicPr>
        <p:blipFill>
          <a:blip r:embed="rId6"/>
          <a:stretch>
            <a:fillRect/>
          </a:stretch>
        </p:blipFill>
        <p:spPr>
          <a:xfrm>
            <a:off x="858304" y="4064298"/>
            <a:ext cx="4968974" cy="1541207"/>
          </a:xfrm>
          <a:prstGeom prst="rect">
            <a:avLst/>
          </a:prstGeom>
        </p:spPr>
      </p:pic>
      <p:pic>
        <p:nvPicPr>
          <p:cNvPr id="7" name="圖片 6">
            <a:extLst>
              <a:ext uri="{FF2B5EF4-FFF2-40B4-BE49-F238E27FC236}">
                <a16:creationId xmlns:a16="http://schemas.microsoft.com/office/drawing/2014/main" id="{28458915-0831-00CE-EDC6-474924252FFB}"/>
              </a:ext>
            </a:extLst>
          </p:cNvPr>
          <p:cNvPicPr>
            <a:picLocks noChangeAspect="1"/>
          </p:cNvPicPr>
          <p:nvPr/>
        </p:nvPicPr>
        <p:blipFill>
          <a:blip r:embed="rId7"/>
          <a:stretch>
            <a:fillRect/>
          </a:stretch>
        </p:blipFill>
        <p:spPr>
          <a:xfrm>
            <a:off x="1135776" y="3326485"/>
            <a:ext cx="4476750" cy="485775"/>
          </a:xfrm>
          <a:prstGeom prst="rect">
            <a:avLst/>
          </a:prstGeom>
        </p:spPr>
      </p:pic>
      <p:pic>
        <p:nvPicPr>
          <p:cNvPr id="11" name="圖片 10">
            <a:extLst>
              <a:ext uri="{FF2B5EF4-FFF2-40B4-BE49-F238E27FC236}">
                <a16:creationId xmlns:a16="http://schemas.microsoft.com/office/drawing/2014/main" id="{C0858C15-2474-EEB3-FAA3-C65AA9EE2BC6}"/>
              </a:ext>
            </a:extLst>
          </p:cNvPr>
          <p:cNvPicPr>
            <a:picLocks noChangeAspect="1"/>
          </p:cNvPicPr>
          <p:nvPr/>
        </p:nvPicPr>
        <p:blipFill>
          <a:blip r:embed="rId8"/>
          <a:stretch>
            <a:fillRect/>
          </a:stretch>
        </p:blipFill>
        <p:spPr>
          <a:xfrm>
            <a:off x="7118896" y="3251070"/>
            <a:ext cx="4857750" cy="466725"/>
          </a:xfrm>
          <a:prstGeom prst="rect">
            <a:avLst/>
          </a:prstGeom>
        </p:spPr>
      </p:pic>
      <p:pic>
        <p:nvPicPr>
          <p:cNvPr id="15" name="圖片 14">
            <a:extLst>
              <a:ext uri="{FF2B5EF4-FFF2-40B4-BE49-F238E27FC236}">
                <a16:creationId xmlns:a16="http://schemas.microsoft.com/office/drawing/2014/main" id="{6D1BFB84-AB87-B000-EA34-1FF977151500}"/>
              </a:ext>
            </a:extLst>
          </p:cNvPr>
          <p:cNvPicPr>
            <a:picLocks noChangeAspect="1"/>
          </p:cNvPicPr>
          <p:nvPr/>
        </p:nvPicPr>
        <p:blipFill>
          <a:blip r:embed="rId9"/>
          <a:stretch>
            <a:fillRect/>
          </a:stretch>
        </p:blipFill>
        <p:spPr>
          <a:xfrm>
            <a:off x="1015135" y="5662961"/>
            <a:ext cx="4848225" cy="514350"/>
          </a:xfrm>
          <a:prstGeom prst="rect">
            <a:avLst/>
          </a:prstGeom>
        </p:spPr>
      </p:pic>
      <p:pic>
        <p:nvPicPr>
          <p:cNvPr id="17" name="圖片 16">
            <a:extLst>
              <a:ext uri="{FF2B5EF4-FFF2-40B4-BE49-F238E27FC236}">
                <a16:creationId xmlns:a16="http://schemas.microsoft.com/office/drawing/2014/main" id="{4B95ADD5-050E-BF6B-2177-ACEB28BBBEB2}"/>
              </a:ext>
            </a:extLst>
          </p:cNvPr>
          <p:cNvPicPr>
            <a:picLocks noChangeAspect="1"/>
          </p:cNvPicPr>
          <p:nvPr/>
        </p:nvPicPr>
        <p:blipFill>
          <a:blip r:embed="rId10"/>
          <a:stretch>
            <a:fillRect/>
          </a:stretch>
        </p:blipFill>
        <p:spPr>
          <a:xfrm>
            <a:off x="6916271" y="5650425"/>
            <a:ext cx="5059081" cy="538416"/>
          </a:xfrm>
          <a:prstGeom prst="rect">
            <a:avLst/>
          </a:prstGeom>
        </p:spPr>
      </p:pic>
    </p:spTree>
    <p:extLst>
      <p:ext uri="{BB962C8B-B14F-4D97-AF65-F5344CB8AC3E}">
        <p14:creationId xmlns:p14="http://schemas.microsoft.com/office/powerpoint/2010/main" val="298159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C037F-9B04-45A9-8AE6-A8517884947F}"/>
              </a:ext>
            </a:extLst>
          </p:cNvPr>
          <p:cNvSpPr>
            <a:spLocks noGrp="1"/>
          </p:cNvSpPr>
          <p:nvPr>
            <p:ph type="title"/>
          </p:nvPr>
        </p:nvSpPr>
        <p:spPr>
          <a:xfrm>
            <a:off x="3319272" y="1837944"/>
            <a:ext cx="5559552" cy="2514600"/>
          </a:xfrm>
        </p:spPr>
        <p:txBody>
          <a:bodyPr rtlCol="0"/>
          <a:lstStyle/>
          <a:p>
            <a:pPr marL="0" indent="0" rtl="0">
              <a:buNone/>
            </a:pPr>
            <a:r>
              <a:rPr lang="en-US" altLang="zh-TW" dirty="0">
                <a:latin typeface="Microsoft JhengHei UI" panose="020B0604030504040204" pitchFamily="34" charset="-120"/>
                <a:ea typeface="Microsoft JhengHei UI" panose="020B0604030504040204" pitchFamily="34" charset="-120"/>
              </a:rPr>
              <a:t>Proposed scheme</a:t>
            </a:r>
          </a:p>
        </p:txBody>
      </p:sp>
    </p:spTree>
    <p:extLst>
      <p:ext uri="{BB962C8B-B14F-4D97-AF65-F5344CB8AC3E}">
        <p14:creationId xmlns:p14="http://schemas.microsoft.com/office/powerpoint/2010/main" val="37184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396973-BC32-3122-E1F1-5AD9429EB954}"/>
              </a:ext>
            </a:extLst>
          </p:cNvPr>
          <p:cNvSpPr>
            <a:spLocks noGrp="1"/>
          </p:cNvSpPr>
          <p:nvPr>
            <p:ph type="title"/>
          </p:nvPr>
        </p:nvSpPr>
        <p:spPr/>
        <p:txBody>
          <a:bodyPr/>
          <a:lstStyle/>
          <a:p>
            <a:r>
              <a:rPr lang="en-US" altLang="zh-TW" dirty="0"/>
              <a:t>The proposed scheme based on DDI</a:t>
            </a:r>
            <a:endParaRPr lang="zh-TW" altLang="en-US" dirty="0"/>
          </a:p>
        </p:txBody>
      </p:sp>
      <p:pic>
        <p:nvPicPr>
          <p:cNvPr id="8" name="內容版面配置區 7">
            <a:extLst>
              <a:ext uri="{FF2B5EF4-FFF2-40B4-BE49-F238E27FC236}">
                <a16:creationId xmlns:a16="http://schemas.microsoft.com/office/drawing/2014/main" id="{E04C164D-8243-13E2-56D3-E3FF952117CC}"/>
              </a:ext>
            </a:extLst>
          </p:cNvPr>
          <p:cNvPicPr>
            <a:picLocks noGrp="1" noChangeAspect="1"/>
          </p:cNvPicPr>
          <p:nvPr>
            <p:ph idx="1"/>
          </p:nvPr>
        </p:nvPicPr>
        <p:blipFill>
          <a:blip r:embed="rId2"/>
          <a:stretch>
            <a:fillRect/>
          </a:stretch>
        </p:blipFill>
        <p:spPr>
          <a:xfrm>
            <a:off x="1179513" y="1914044"/>
            <a:ext cx="9829800" cy="3853824"/>
          </a:xfrm>
        </p:spPr>
      </p:pic>
      <p:sp>
        <p:nvSpPr>
          <p:cNvPr id="4" name="日期版面配置區 3">
            <a:extLst>
              <a:ext uri="{FF2B5EF4-FFF2-40B4-BE49-F238E27FC236}">
                <a16:creationId xmlns:a16="http://schemas.microsoft.com/office/drawing/2014/main" id="{48713DD1-56D2-921D-69C1-CD495DC1429F}"/>
              </a:ext>
            </a:extLst>
          </p:cNvPr>
          <p:cNvSpPr>
            <a:spLocks noGrp="1"/>
          </p:cNvSpPr>
          <p:nvPr>
            <p:ph type="dt" sz="half" idx="10"/>
          </p:nvPr>
        </p:nvSpPr>
        <p:spPr/>
        <p:txBody>
          <a:bodyPr/>
          <a:lstStyle/>
          <a:p>
            <a:pPr>
              <a:defRPr/>
            </a:pPr>
            <a:r>
              <a:rPr lang="en-US" altLang="zh-TW">
                <a:solidFill>
                  <a:prstClr val="black">
                    <a:tint val="75000"/>
                  </a:prstClr>
                </a:solidFill>
              </a:rPr>
              <a:t>2025/1/23</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A5D8C6FF-A0E7-8517-0F4D-596378D9D027}"/>
              </a:ext>
            </a:extLst>
          </p:cNvPr>
          <p:cNvSpPr>
            <a:spLocks noGrp="1"/>
          </p:cNvSpPr>
          <p:nvPr>
            <p:ph type="ftr" sz="quarter" idx="11"/>
          </p:nvPr>
        </p:nvSpPr>
        <p:spPr/>
        <p:txBody>
          <a:bodyPr/>
          <a:lstStyle/>
          <a:p>
            <a:pPr>
              <a:defRPr/>
            </a:pPr>
            <a:r>
              <a:rPr lang="en-US" altLang="zh-TW"/>
              <a:t>Adaptive reversible data hiding scheme </a:t>
            </a:r>
          </a:p>
          <a:p>
            <a:pPr>
              <a:defRPr/>
            </a:pPr>
            <a:r>
              <a:rPr lang="en-US" altLang="zh-TW"/>
              <a:t>based on difference division interpolation</a:t>
            </a:r>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F47231BA-0BC1-14F1-2CBC-1D9AE45A0910}"/>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8</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0008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EAE39368-BDAE-7503-EE13-1ECA46815CE5}"/>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9</a:t>
            </a:fld>
            <a:endParaRPr lang="zh-TW" altLang="en-US" noProof="0" dirty="0">
              <a:solidFill>
                <a:prstClr val="black">
                  <a:tint val="75000"/>
                </a:prstClr>
              </a:solidFill>
              <a:latin typeface="Microsoft JhengHei UI" panose="020B0604030504040204" pitchFamily="34" charset="-120"/>
              <a:ea typeface="Microsoft JhengHei UI" panose="020B0604030504040204" pitchFamily="34" charset="-120"/>
            </a:endParaRPr>
          </a:p>
        </p:txBody>
      </p:sp>
      <p:pic>
        <p:nvPicPr>
          <p:cNvPr id="9" name="內容版面配置區 7">
            <a:extLst>
              <a:ext uri="{FF2B5EF4-FFF2-40B4-BE49-F238E27FC236}">
                <a16:creationId xmlns:a16="http://schemas.microsoft.com/office/drawing/2014/main" id="{6F3ED312-01B2-F0DA-64A5-7A32D3D3209C}"/>
              </a:ext>
            </a:extLst>
          </p:cNvPr>
          <p:cNvPicPr>
            <a:picLocks noChangeAspect="1"/>
          </p:cNvPicPr>
          <p:nvPr/>
        </p:nvPicPr>
        <p:blipFill>
          <a:blip r:embed="rId3"/>
          <a:srcRect r="37555" b="50053"/>
          <a:stretch/>
        </p:blipFill>
        <p:spPr>
          <a:xfrm>
            <a:off x="246578" y="3285961"/>
            <a:ext cx="5589144" cy="3205978"/>
          </a:xfrm>
          <a:prstGeom prst="rect">
            <a:avLst/>
          </a:prstGeom>
        </p:spPr>
      </p:pic>
      <p:pic>
        <p:nvPicPr>
          <p:cNvPr id="14" name="內容版面配置區 7">
            <a:extLst>
              <a:ext uri="{FF2B5EF4-FFF2-40B4-BE49-F238E27FC236}">
                <a16:creationId xmlns:a16="http://schemas.microsoft.com/office/drawing/2014/main" id="{5EFBF4B7-1879-40F7-891C-8680DB55F5F7}"/>
              </a:ext>
            </a:extLst>
          </p:cNvPr>
          <p:cNvPicPr>
            <a:picLocks noGrp="1" noChangeAspect="1"/>
          </p:cNvPicPr>
          <p:nvPr>
            <p:ph idx="1"/>
          </p:nvPr>
        </p:nvPicPr>
        <p:blipFill>
          <a:blip r:embed="rId4"/>
          <a:srcRect l="2425" t="8185" r="58694" b="62756"/>
          <a:stretch/>
        </p:blipFill>
        <p:spPr>
          <a:xfrm>
            <a:off x="539496" y="1690688"/>
            <a:ext cx="3716796" cy="1089061"/>
          </a:xfrm>
        </p:spPr>
      </p:pic>
      <p:pic>
        <p:nvPicPr>
          <p:cNvPr id="18" name="內容版面配置區 7">
            <a:extLst>
              <a:ext uri="{FF2B5EF4-FFF2-40B4-BE49-F238E27FC236}">
                <a16:creationId xmlns:a16="http://schemas.microsoft.com/office/drawing/2014/main" id="{6029FB37-4155-547F-873C-0409592DE1C5}"/>
              </a:ext>
            </a:extLst>
          </p:cNvPr>
          <p:cNvPicPr>
            <a:picLocks noChangeAspect="1"/>
          </p:cNvPicPr>
          <p:nvPr/>
        </p:nvPicPr>
        <p:blipFill>
          <a:blip r:embed="rId3"/>
          <a:srcRect t="51987" r="37555"/>
          <a:stretch/>
        </p:blipFill>
        <p:spPr>
          <a:xfrm>
            <a:off x="6096000" y="3274500"/>
            <a:ext cx="5589144" cy="3081850"/>
          </a:xfrm>
          <a:prstGeom prst="rect">
            <a:avLst/>
          </a:prstGeom>
        </p:spPr>
      </p:pic>
      <p:sp>
        <p:nvSpPr>
          <p:cNvPr id="20" name="標題 1">
            <a:extLst>
              <a:ext uri="{FF2B5EF4-FFF2-40B4-BE49-F238E27FC236}">
                <a16:creationId xmlns:a16="http://schemas.microsoft.com/office/drawing/2014/main" id="{5F749C84-F662-F41B-9C22-6C371D836A81}"/>
              </a:ext>
            </a:extLst>
          </p:cNvPr>
          <p:cNvSpPr>
            <a:spLocks noGrp="1"/>
          </p:cNvSpPr>
          <p:nvPr>
            <p:ph type="title"/>
          </p:nvPr>
        </p:nvSpPr>
        <p:spPr>
          <a:xfrm>
            <a:off x="539496" y="365125"/>
            <a:ext cx="10515600" cy="1325563"/>
          </a:xfrm>
        </p:spPr>
        <p:txBody>
          <a:bodyPr/>
          <a:lstStyle/>
          <a:p>
            <a:r>
              <a:rPr lang="en-US" altLang="zh-TW" sz="4400" dirty="0"/>
              <a:t>Adaptive Chunking Strategy</a:t>
            </a:r>
            <a:r>
              <a:rPr lang="zh-TW" altLang="en-US" sz="4400" dirty="0"/>
              <a:t> </a:t>
            </a:r>
            <a:r>
              <a:rPr lang="en-US" altLang="zh-TW" sz="4400" dirty="0"/>
              <a:t>(ACS)</a:t>
            </a:r>
            <a:endParaRPr lang="zh-TW" altLang="en-US" sz="4400" dirty="0"/>
          </a:p>
        </p:txBody>
      </p:sp>
    </p:spTree>
    <p:extLst>
      <p:ext uri="{BB962C8B-B14F-4D97-AF65-F5344CB8AC3E}">
        <p14:creationId xmlns:p14="http://schemas.microsoft.com/office/powerpoint/2010/main" val="187675183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10_TF78504181_Win32" id="{5A73FD0D-F961-484E-975C-E11BF2E57132}" vid="{7160F523-0130-4CEB-8262-3E2B2DD8B5A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圖案簡報</Template>
  <TotalTime>9862</TotalTime>
  <Words>1983</Words>
  <Application>Microsoft Office PowerPoint</Application>
  <PresentationFormat>寬螢幕</PresentationFormat>
  <Paragraphs>193</Paragraphs>
  <Slides>20</Slides>
  <Notes>18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20</vt:i4>
      </vt:variant>
    </vt:vector>
  </HeadingPairs>
  <TitlesOfParts>
    <vt:vector size="29" baseType="lpstr">
      <vt:lpstr>-apple-system</vt:lpstr>
      <vt:lpstr>ElsevierGulliver</vt:lpstr>
      <vt:lpstr>ElsevierSans</vt:lpstr>
      <vt:lpstr>Microsoft JhengHei UI</vt:lpstr>
      <vt:lpstr>Arial</vt:lpstr>
      <vt:lpstr>Roboto</vt:lpstr>
      <vt:lpstr>Segoe UI</vt:lpstr>
      <vt:lpstr>Times New Roman</vt:lpstr>
      <vt:lpstr>ShapesVTI</vt:lpstr>
      <vt:lpstr>Adaptive reversible data hiding scheme  based on difference division interpolation </vt:lpstr>
      <vt:lpstr>Outline</vt:lpstr>
      <vt:lpstr>Introduction</vt:lpstr>
      <vt:lpstr>The interpolation-based RDH scheme</vt:lpstr>
      <vt:lpstr>Related Works</vt:lpstr>
      <vt:lpstr>Classical interpolation methods</vt:lpstr>
      <vt:lpstr>Proposed scheme</vt:lpstr>
      <vt:lpstr>The proposed scheme based on DDI</vt:lpstr>
      <vt:lpstr>Adaptive Chunking Strategy (ACS)</vt:lpstr>
      <vt:lpstr>Difference Division Interpolation (DDI)</vt:lpstr>
      <vt:lpstr>Out-of-Bounds Adjustment (OA)</vt:lpstr>
      <vt:lpstr>Data extraction</vt:lpstr>
      <vt:lpstr>Experimental Results</vt:lpstr>
      <vt:lpstr>PSNR comparison with classic methods</vt:lpstr>
      <vt:lpstr>PSNR comparison with SOTA methods</vt:lpstr>
      <vt:lpstr>SSIM comparison with SOTA methods</vt:lpstr>
      <vt:lpstr>Comparison of the performance</vt:lpstr>
      <vt:lpstr>Performance with and without ACS</vt:lpstr>
      <vt:lpstr>Conclusion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範耘 陳</dc:creator>
  <cp:lastModifiedBy>範耘 陳</cp:lastModifiedBy>
  <cp:revision>56</cp:revision>
  <dcterms:created xsi:type="dcterms:W3CDTF">2024-07-09T06:31:37Z</dcterms:created>
  <dcterms:modified xsi:type="dcterms:W3CDTF">2025-01-22T16:53:38Z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