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30"/>
  </p:notesMasterIdLst>
  <p:sldIdLst>
    <p:sldId id="257" r:id="rId3"/>
    <p:sldId id="283" r:id="rId4"/>
    <p:sldId id="411" r:id="rId5"/>
    <p:sldId id="437" r:id="rId6"/>
    <p:sldId id="306" r:id="rId7"/>
    <p:sldId id="449" r:id="rId8"/>
    <p:sldId id="453" r:id="rId9"/>
    <p:sldId id="441" r:id="rId10"/>
    <p:sldId id="455" r:id="rId11"/>
    <p:sldId id="456" r:id="rId12"/>
    <p:sldId id="457" r:id="rId13"/>
    <p:sldId id="459" r:id="rId14"/>
    <p:sldId id="464" r:id="rId15"/>
    <p:sldId id="465" r:id="rId16"/>
    <p:sldId id="466" r:id="rId17"/>
    <p:sldId id="460" r:id="rId18"/>
    <p:sldId id="467" r:id="rId19"/>
    <p:sldId id="468" r:id="rId20"/>
    <p:sldId id="469" r:id="rId21"/>
    <p:sldId id="360" r:id="rId22"/>
    <p:sldId id="450" r:id="rId23"/>
    <p:sldId id="429" r:id="rId24"/>
    <p:sldId id="430" r:id="rId25"/>
    <p:sldId id="451" r:id="rId26"/>
    <p:sldId id="431" r:id="rId27"/>
    <p:sldId id="452" r:id="rId28"/>
    <p:sldId id="28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 Chen" initials="S. Chen" lastIdx="5" clrIdx="0">
    <p:extLst>
      <p:ext uri="{19B8F6BF-5375-455C-9EA6-DF929625EA0E}">
        <p15:presenceInfo xmlns:p15="http://schemas.microsoft.com/office/powerpoint/2012/main" userId="S.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5FFFF"/>
    <a:srgbClr val="B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1364" autoAdjust="0"/>
  </p:normalViewPr>
  <p:slideViewPr>
    <p:cSldViewPr>
      <p:cViewPr varScale="1">
        <p:scale>
          <a:sx n="79" d="100"/>
          <a:sy n="79" d="100"/>
        </p:scale>
        <p:origin x="1190" y="62"/>
      </p:cViewPr>
      <p:guideLst>
        <p:guide orient="horz" pos="2160"/>
        <p:guide pos="2880"/>
        <p:guide orient="horz" pos="22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C0975-B5C1-427D-8540-45210D5C9093}" type="datetimeFigureOut">
              <a:rPr lang="zh-CN" altLang="en-US" smtClean="0"/>
              <a:pPr/>
              <a:t>2025/2/2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3D75-8206-4A30-8A4B-8095542C9C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5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C9E8-7C33-7D37-4AC0-EFE91BB7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0BA730-0C6B-F21F-A9AA-1A892343D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3704C7-29B8-D004-0C8E-529814343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AA207B-93AF-BBF6-7342-9467FED9F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CB11-1724-8317-4F58-77CE4698F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1FC232-A5FD-19E8-F966-5756E5B3D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7BC48B-BD96-9191-6F11-0E65B98D1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E70EED-FCDB-C967-35EE-A1567083F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9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08EEA-D1F0-2588-F465-F75F3A4E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D7400C-F632-165D-13EB-FFB1C3055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EADCC9-5F42-AED4-3981-5BFA5588D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29889-EE01-77B2-B341-7CA49B06E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7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E7791-1D10-2D7D-ECA1-7CE03CF8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0AC771-13E4-F4B4-F8D2-4C14D8479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292F72-B13B-3411-6526-5FBA8A50D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9245A-DDF5-5E16-92CC-CF94973EB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8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D2004-FFDE-8F26-12F7-06924360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D9599F-5ECC-38A3-B9E7-3E5D1F3A2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1C6FF77-CC1F-C05B-A219-B770001BB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4E35F-B333-0CE1-CA4B-CE6756944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6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05EE6-12EC-2DDF-F2BA-80E3F848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1C497-3808-D2B1-3486-68071370A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ACCF32-154D-5BBC-A66C-8BF9E17DF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D895C-D8D7-F2A9-3870-C57769262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8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DD942-1D3E-B94C-27E5-3228E219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E43113-1470-47C5-CD64-8506E26EB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19A724-A7F7-C50A-D8E1-8BB339B5B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EFBCB-25AA-0E04-6D0B-D5B6464F1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0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16718-A381-E00B-AA43-3ECC4388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43068F-5541-4043-A672-E902D6D19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B5B594-B602-4350-CB59-928435EA9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31021A-6E47-8D20-E81B-A89273DED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8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64AD-0889-3667-25F5-E01A3645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0CF87B-08FC-55A0-E0A1-9660E661B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F0758D-9B89-082B-0330-D85C3EB32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BBD18-64C8-A994-9ECA-262D76F9E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6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3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35350" y="849313"/>
            <a:ext cx="3057525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E3EA-976C-40BF-A0C4-EA3D37C2201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E3EA-976C-40BF-A0C4-EA3D37C2201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29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E3EA-976C-40BF-A0C4-EA3D37C2201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2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7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A516-9AD1-91C7-9196-3C7427C5C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FE10D1-330C-128A-47CD-AB0773512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5A3C16-1A1D-3FE8-3C16-E051AD433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FAB0D-EB97-856C-FC15-9C57523C6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8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6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98A11-BF70-5207-FA74-4642FC5F7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79FEE-38CF-6A74-522C-02F1041AC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B54CB5-F52C-496C-85B0-32F579B38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C0466-9755-1DD6-C840-EA23D22E1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8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5628-8A6B-5EE0-BD94-6BCD89B46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35AD92-3C3C-A0A4-56AE-10AA17446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65661D-41DE-5749-26D8-60CED24A9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13EA0-AC44-34DE-91EB-227FCA4F1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3D75-8206-4A30-8A4B-8095542C9C5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9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4C6E-D2C9-4459-8344-5A99E5BAFAEB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489D-A8AC-405D-99C2-81D64CC9589F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D165-FDE8-448D-8178-EAE3C885E2DE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A901-C1EE-466F-84C8-3D77F5878A45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02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1C98-E0BE-45AD-9E97-37149FABF91E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0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EB4-6850-4C14-B3C8-50FF0AD61ABF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3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F6D-4353-4D6B-885A-0B21B907DB96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37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83D2-02B6-46ED-B710-6692F1F09954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2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A44-9B98-4C48-BA4C-843BC43BEAFC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48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DEF-35C4-4081-9276-01A8D36C4FD3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927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5D46-BF6D-4619-854E-40A93A641AF1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9B0D-AC0C-4154-92FE-9057F7FF02A2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8BFA-0ADC-47B5-B7FA-F4F7ABF1367C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970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CD3D-C1E2-45AC-A4A2-17755DCA3461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252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E6FB-433A-406B-86A0-EC7FFF62BB69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218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33C67-C796-4683-A2CF-AC62576D3B29}" type="datetime1">
              <a:rPr lang="zh-CN" altLang="en-US" smtClean="0"/>
              <a:t>2025/2/2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E6130-CCDE-4E77-AE56-B4E88283F4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654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5CE0-9FAB-4D9B-823D-9F2032689AFF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BF8F-D0EA-400A-99F3-76B0E73330B5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214-21A6-4B9D-96F9-AC6771CC2D0B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346D-3E82-4002-996D-9FC8E9C47C60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FBD4-B264-4C57-80CF-72325CF9E907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226-1300-4AB9-87C5-2D9690EE1DDA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261-5820-4B8B-822A-B2BBDF211AB5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F48D-5738-48B9-9E00-CBDE4AD2E91A}" type="datetime1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9ACA-4E3B-4242-8C50-4458EC440722}" type="datetime1">
              <a:rPr lang="zh-CN" altLang="en-US" smtClean="0"/>
              <a:t>2025/2/2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4088-6BDF-4AFD-9336-BB5795394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93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33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35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34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33.png"/><Relationship Id="rId21" Type="http://schemas.openxmlformats.org/officeDocument/2006/relationships/image" Target="../media/image81.png"/><Relationship Id="rId7" Type="http://schemas.openxmlformats.org/officeDocument/2006/relationships/image" Target="../media/image53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71.png"/><Relationship Id="rId5" Type="http://schemas.openxmlformats.org/officeDocument/2006/relationships/image" Target="../media/image35.png"/><Relationship Id="rId15" Type="http://schemas.openxmlformats.org/officeDocument/2006/relationships/image" Target="../media/image75.png"/><Relationship Id="rId23" Type="http://schemas.openxmlformats.org/officeDocument/2006/relationships/image" Target="../media/image31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3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24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2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64" cy="1944216"/>
          </a:xfrm>
        </p:spPr>
        <p:txBody>
          <a:bodyPr>
            <a:normAutofit/>
          </a:bodyPr>
          <a:lstStyle/>
          <a:p>
            <a:r>
              <a:rPr lang="en-US" altLang="zh-CN" sz="3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Reversible data hiding in encrypted images using prediction error modification and basic</a:t>
            </a:r>
            <a:br>
              <a:rPr lang="en-US" altLang="zh-CN" sz="3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block compression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4282" y="3357562"/>
            <a:ext cx="9038238" cy="2367732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Authors:</a:t>
            </a:r>
            <a:r>
              <a:rPr lang="en-US" altLang="zh-CN" sz="2400" b="0" i="0" u="none" strike="noStrike" baseline="0">
                <a:latin typeface="NimbusRomNo9L-Regu"/>
              </a:rPr>
              <a:t> </a:t>
            </a:r>
            <a:r>
              <a:rPr lang="en-US" altLang="zh-CN" sz="2000" b="0" i="0" u="none" strike="noStrike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Xuemao Zhang,Xianquan Zhang,Chunqiang Yu,Guoxiang Li,Zhenjun Tang</a:t>
            </a:r>
          </a:p>
          <a:p>
            <a:pPr algn="l"/>
            <a:r>
              <a:rPr lang="en-US" altLang="zh-TW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ignal Processing, DOI 10.1016/j.sigpro.2025.109896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altLang="zh-TW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TW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heng Chen</a:t>
            </a:r>
          </a:p>
          <a:p>
            <a:pPr algn="l"/>
            <a:r>
              <a:rPr lang="en-US" altLang="zh-TW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2025.2.6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724-A4E3-4AAB-90CB-C74400DC479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25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B59E6-9437-0926-9565-BE0BF55A6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49FFCE-CE3B-E0CF-0DB2-4081662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1BEDE3-3E5E-E373-3454-2CAD85561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90348"/>
              </p:ext>
            </p:extLst>
          </p:nvPr>
        </p:nvGraphicFramePr>
        <p:xfrm>
          <a:off x="182506" y="1259350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984E35-17EA-B12F-44E9-0F2A6EFD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54254"/>
              </p:ext>
            </p:extLst>
          </p:nvPr>
        </p:nvGraphicFramePr>
        <p:xfrm>
          <a:off x="1321371" y="1262754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48F991-B700-11F2-6E08-3FFDE275A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6140"/>
              </p:ext>
            </p:extLst>
          </p:nvPr>
        </p:nvGraphicFramePr>
        <p:xfrm>
          <a:off x="4535899" y="1259350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3649DC7-EFB1-B515-36AB-F42F97007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05461"/>
              </p:ext>
            </p:extLst>
          </p:nvPr>
        </p:nvGraphicFramePr>
        <p:xfrm>
          <a:off x="2414371" y="1259350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48382B3-0262-9A87-E60D-4E5A17210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94754"/>
              </p:ext>
            </p:extLst>
          </p:nvPr>
        </p:nvGraphicFramePr>
        <p:xfrm>
          <a:off x="5584207" y="1259350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B5DE72D-70E6-0D78-E87C-2F0FCF3DB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03583"/>
              </p:ext>
            </p:extLst>
          </p:nvPr>
        </p:nvGraphicFramePr>
        <p:xfrm>
          <a:off x="3475135" y="126275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B03EB06-CB32-26E2-D246-6D7BF9F34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06475"/>
              </p:ext>
            </p:extLst>
          </p:nvPr>
        </p:nvGraphicFramePr>
        <p:xfrm>
          <a:off x="6616708" y="1267973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47207A7-9E5A-7C8A-AB4D-7EF1EECED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49482"/>
              </p:ext>
            </p:extLst>
          </p:nvPr>
        </p:nvGraphicFramePr>
        <p:xfrm>
          <a:off x="7709706" y="125383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FC74388-C883-32A6-30DD-1A77F73E4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846845"/>
                  </p:ext>
                </p:extLst>
              </p:nvPr>
            </p:nvGraphicFramePr>
            <p:xfrm>
              <a:off x="250658" y="2877130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b="0" i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FC74388-C883-32A6-30DD-1A77F73E4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846845"/>
                  </p:ext>
                </p:extLst>
              </p:nvPr>
            </p:nvGraphicFramePr>
            <p:xfrm>
              <a:off x="250658" y="2877130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0" t="-1220" r="-588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923" t="-1220" r="-4653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FE4C5-7C7A-C867-C72B-E63769B360F2}"/>
                  </a:ext>
                </a:extLst>
              </p:cNvPr>
              <p:cNvSpPr txBox="1"/>
              <p:nvPr/>
            </p:nvSpPr>
            <p:spPr>
              <a:xfrm>
                <a:off x="286995" y="2460611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FE4C5-7C7A-C867-C72B-E63769B36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5" y="2460611"/>
                <a:ext cx="86751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C31F47F-6A56-E0A8-0191-BA8EEB0C9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975840"/>
            <a:ext cx="3168352" cy="16778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78A1C3-71F5-6B4D-FD0A-FB6E3BE26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207" y="2958997"/>
            <a:ext cx="3309135" cy="355390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4AF3D4-B026-724C-A366-ADC1FF499238}"/>
              </a:ext>
            </a:extLst>
          </p:cNvPr>
          <p:cNvSpPr txBox="1"/>
          <p:nvPr/>
        </p:nvSpPr>
        <p:spPr>
          <a:xfrm>
            <a:off x="548697" y="585914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block compression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(BCC)</a:t>
            </a:r>
            <a:r>
              <a:rPr lang="fr-FR" altLang="zh-CN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D4DD03-6282-1E6E-F7DA-354776A42CEB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BBC(2/9)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3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CEE7-C9B0-F4BF-D4BE-63685CBA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EDDB41-EA11-1EEB-E329-051E42E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43638D-C950-CA6A-EB94-6016BFAE4E3F}"/>
              </a:ext>
            </a:extLst>
          </p:cNvPr>
          <p:cNvGraphicFramePr>
            <a:graphicFrameLocks noGrp="1"/>
          </p:cNvGraphicFramePr>
          <p:nvPr/>
        </p:nvGraphicFramePr>
        <p:xfrm>
          <a:off x="182506" y="1259350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3E592C6-6ABF-78A5-4601-AE958B64AE3D}"/>
              </a:ext>
            </a:extLst>
          </p:cNvPr>
          <p:cNvGraphicFramePr>
            <a:graphicFrameLocks noGrp="1"/>
          </p:cNvGraphicFramePr>
          <p:nvPr/>
        </p:nvGraphicFramePr>
        <p:xfrm>
          <a:off x="1321371" y="1262754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7F04CD2-58E3-CD1A-1561-1C22B8FF32C2}"/>
              </a:ext>
            </a:extLst>
          </p:cNvPr>
          <p:cNvGraphicFramePr>
            <a:graphicFrameLocks noGrp="1"/>
          </p:cNvGraphicFramePr>
          <p:nvPr/>
        </p:nvGraphicFramePr>
        <p:xfrm>
          <a:off x="4535899" y="1259350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41E659D-ECD7-421B-BADD-F4193DE92C78}"/>
              </a:ext>
            </a:extLst>
          </p:cNvPr>
          <p:cNvGraphicFramePr>
            <a:graphicFrameLocks noGrp="1"/>
          </p:cNvGraphicFramePr>
          <p:nvPr/>
        </p:nvGraphicFramePr>
        <p:xfrm>
          <a:off x="2414371" y="1259350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86654CF-1E6A-286F-AA6F-07BD8CAD172F}"/>
              </a:ext>
            </a:extLst>
          </p:cNvPr>
          <p:cNvGraphicFramePr>
            <a:graphicFrameLocks noGrp="1"/>
          </p:cNvGraphicFramePr>
          <p:nvPr/>
        </p:nvGraphicFramePr>
        <p:xfrm>
          <a:off x="5584207" y="1259350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83E6C43-4807-20C3-4DF1-918A33D120F7}"/>
              </a:ext>
            </a:extLst>
          </p:cNvPr>
          <p:cNvGraphicFramePr>
            <a:graphicFrameLocks noGrp="1"/>
          </p:cNvGraphicFramePr>
          <p:nvPr/>
        </p:nvGraphicFramePr>
        <p:xfrm>
          <a:off x="3475135" y="126275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E017C4E-AF9E-2B65-F4E8-DD405CC262C0}"/>
              </a:ext>
            </a:extLst>
          </p:cNvPr>
          <p:cNvGraphicFramePr>
            <a:graphicFrameLocks noGrp="1"/>
          </p:cNvGraphicFramePr>
          <p:nvPr/>
        </p:nvGraphicFramePr>
        <p:xfrm>
          <a:off x="6616708" y="1267973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908B2EA-C285-1235-F26D-C0977180B544}"/>
              </a:ext>
            </a:extLst>
          </p:cNvPr>
          <p:cNvGraphicFramePr>
            <a:graphicFrameLocks noGrp="1"/>
          </p:cNvGraphicFramePr>
          <p:nvPr/>
        </p:nvGraphicFramePr>
        <p:xfrm>
          <a:off x="7709706" y="125383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5EC6DB6-8920-5C93-D6D0-58AA36C73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9836"/>
                  </p:ext>
                </p:extLst>
              </p:nvPr>
            </p:nvGraphicFramePr>
            <p:xfrm>
              <a:off x="181573" y="2680435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b="0" i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5EC6DB6-8920-5C93-D6D0-58AA36C73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9836"/>
                  </p:ext>
                </p:extLst>
              </p:nvPr>
            </p:nvGraphicFramePr>
            <p:xfrm>
              <a:off x="181573" y="2680435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0" t="-1220" r="-5888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183" t="-1220" r="-46183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20DFA6-B7DC-7032-4311-BCEDA4E336D2}"/>
                  </a:ext>
                </a:extLst>
              </p:cNvPr>
              <p:cNvSpPr txBox="1"/>
              <p:nvPr/>
            </p:nvSpPr>
            <p:spPr>
              <a:xfrm>
                <a:off x="281798" y="2311103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20DFA6-B7DC-7032-4311-BCEDA4E33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8" y="2311103"/>
                <a:ext cx="86751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969A59ED-1B0D-8BEA-1CA2-F8F6276FA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214290"/>
            <a:ext cx="3384376" cy="3634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A1C9AA4-4BB7-7D8E-6728-2D3732118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551589"/>
                  </p:ext>
                </p:extLst>
              </p:nvPr>
            </p:nvGraphicFramePr>
            <p:xfrm>
              <a:off x="4067944" y="4699400"/>
              <a:ext cx="3822159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2987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 no-all-zero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A1C9AA4-4BB7-7D8E-6728-2D3732118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551589"/>
                  </p:ext>
                </p:extLst>
              </p:nvPr>
            </p:nvGraphicFramePr>
            <p:xfrm>
              <a:off x="4067944" y="4699400"/>
              <a:ext cx="3822159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2987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95" t="-1220" r="-21188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7653" t="-1220" r="-46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0D611A69-F862-DAD0-3A7D-C6B124E18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835" y="5544696"/>
            <a:ext cx="3384376" cy="54925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058B831-1702-29F7-4395-27806C58428A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BBC(3/9)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108-F49F-7353-DEFC-A1AA7527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649BCE-71E8-C564-FBFF-B2F29659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73EA7E-BC59-C2F1-0856-E15E7F300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57292"/>
              </p:ext>
            </p:extLst>
          </p:nvPr>
        </p:nvGraphicFramePr>
        <p:xfrm>
          <a:off x="177309" y="1035531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22D02A4-0FEA-2D8C-DDA3-99AF3988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35070"/>
              </p:ext>
            </p:extLst>
          </p:nvPr>
        </p:nvGraphicFramePr>
        <p:xfrm>
          <a:off x="1316174" y="1038935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A42AA38-E3C0-5F09-F808-D6782763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50324"/>
              </p:ext>
            </p:extLst>
          </p:nvPr>
        </p:nvGraphicFramePr>
        <p:xfrm>
          <a:off x="4530702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5D938B5-46F4-53E5-1E93-AD541075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73276"/>
              </p:ext>
            </p:extLst>
          </p:nvPr>
        </p:nvGraphicFramePr>
        <p:xfrm>
          <a:off x="2409174" y="103553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A6D3699-4C63-9F53-6BB5-C72C165B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35169"/>
              </p:ext>
            </p:extLst>
          </p:nvPr>
        </p:nvGraphicFramePr>
        <p:xfrm>
          <a:off x="5579010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6337FDC-D7A8-EBA4-9E49-E8EBF403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66401"/>
              </p:ext>
            </p:extLst>
          </p:nvPr>
        </p:nvGraphicFramePr>
        <p:xfrm>
          <a:off x="3469938" y="103893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D87CDE0-88B2-36FD-7A83-CC17A8BC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41598"/>
              </p:ext>
            </p:extLst>
          </p:nvPr>
        </p:nvGraphicFramePr>
        <p:xfrm>
          <a:off x="6611511" y="104415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0A70515-BC96-AE9B-4855-EC6175C0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70030"/>
              </p:ext>
            </p:extLst>
          </p:nvPr>
        </p:nvGraphicFramePr>
        <p:xfrm>
          <a:off x="7704509" y="103001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5E35117-DB61-BB64-873F-EC3530951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058279"/>
                  </p:ext>
                </p:extLst>
              </p:nvPr>
            </p:nvGraphicFramePr>
            <p:xfrm>
              <a:off x="3720048" y="3956706"/>
              <a:ext cx="2057753" cy="36933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213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39562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36933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5E35117-DB61-BB64-873F-EC3530951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058279"/>
                  </p:ext>
                </p:extLst>
              </p:nvPr>
            </p:nvGraphicFramePr>
            <p:xfrm>
              <a:off x="3720048" y="3956706"/>
              <a:ext cx="2057753" cy="36933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213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39562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36933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17" t="-1639" r="-21192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B006DDB9-5A37-D05F-CED1-FFB36EF237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249479"/>
                  </p:ext>
                </p:extLst>
              </p:nvPr>
            </p:nvGraphicFramePr>
            <p:xfrm>
              <a:off x="3733378" y="3295618"/>
              <a:ext cx="3384376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9004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229537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 no-all-zero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B006DDB9-5A37-D05F-CED1-FFB36EF237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249479"/>
                  </p:ext>
                </p:extLst>
              </p:nvPr>
            </p:nvGraphicFramePr>
            <p:xfrm>
              <a:off x="3733378" y="3295618"/>
              <a:ext cx="3384376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9004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229537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59" t="-1220" r="-21173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7745" t="-1220" r="-531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40CA52A4-E489-A55C-4B11-E67792FD4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71" y="2404393"/>
            <a:ext cx="9097975" cy="85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97F2ED3-FEFD-FBD9-4DD6-C5DCE39B8D06}"/>
                  </a:ext>
                </a:extLst>
              </p:cNvPr>
              <p:cNvSpPr txBox="1"/>
              <p:nvPr/>
            </p:nvSpPr>
            <p:spPr>
              <a:xfrm>
                <a:off x="5982159" y="3967042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=12−3=9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97F2ED3-FEFD-FBD9-4DD6-C5DCE39B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9" y="3967042"/>
                <a:ext cx="2057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B7479E-821D-709B-6E36-56DDA168A4F6}"/>
                  </a:ext>
                </a:extLst>
              </p:cNvPr>
              <p:cNvSpPr txBox="1"/>
              <p:nvPr/>
            </p:nvSpPr>
            <p:spPr>
              <a:xfrm>
                <a:off x="134412" y="202772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B7479E-821D-709B-6E36-56DDA168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2" y="2027724"/>
                <a:ext cx="853567" cy="338554"/>
              </a:xfrm>
              <a:prstGeom prst="rect">
                <a:avLst/>
              </a:prstGeom>
              <a:blipFill>
                <a:blip r:embed="rId7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B37391F-E6DF-798B-712F-5DC2D5CDFEF2}"/>
                  </a:ext>
                </a:extLst>
              </p:cNvPr>
              <p:cNvSpPr txBox="1"/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B37391F-E6DF-798B-712F-5DC2D5CDF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blipFill>
                <a:blip r:embed="rId8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1B4B68E-6D34-B5BB-4708-2989C3AB2DC3}"/>
                  </a:ext>
                </a:extLst>
              </p:cNvPr>
              <p:cNvSpPr txBox="1"/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1B4B68E-6D34-B5BB-4708-2989C3AB2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blipFill>
                <a:blip r:embed="rId9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5105FC-F635-C6A3-229C-AFD91C7D9787}"/>
                  </a:ext>
                </a:extLst>
              </p:cNvPr>
              <p:cNvSpPr txBox="1"/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5105FC-F635-C6A3-229C-AFD91C7D9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08B95AD-19A8-97D4-C9C0-727FFE24AB3A}"/>
                  </a:ext>
                </a:extLst>
              </p:cNvPr>
              <p:cNvSpPr txBox="1"/>
              <p:nvPr/>
            </p:nvSpPr>
            <p:spPr>
              <a:xfrm>
                <a:off x="4571999" y="201684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08B95AD-19A8-97D4-C9C0-727FFE24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016841"/>
                <a:ext cx="85356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DD08DAD8-F8A7-E785-73B9-BE1E3496B6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309" y="4352229"/>
            <a:ext cx="1414117" cy="1670711"/>
          </a:xfrm>
          <a:prstGeom prst="rect">
            <a:avLst/>
          </a:prstGeom>
        </p:spPr>
      </p:pic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9CAD3F98-CC74-0027-9D11-5814872EB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34798"/>
              </p:ext>
            </p:extLst>
          </p:nvPr>
        </p:nvGraphicFramePr>
        <p:xfrm>
          <a:off x="2026246" y="3608808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A0C2299-3E1E-3FCB-B37B-47B87094B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38810"/>
              </p:ext>
            </p:extLst>
          </p:nvPr>
        </p:nvGraphicFramePr>
        <p:xfrm>
          <a:off x="2026244" y="4724326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CCB2FB24-F3E0-7E8C-3DE9-F3BE4758DF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740275"/>
                  </p:ext>
                </p:extLst>
              </p:nvPr>
            </p:nvGraphicFramePr>
            <p:xfrm>
              <a:off x="3733378" y="4972744"/>
              <a:ext cx="2057753" cy="4296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213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39562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2968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CCB2FB24-F3E0-7E8C-3DE9-F3BE4758DF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740275"/>
                  </p:ext>
                </p:extLst>
              </p:nvPr>
            </p:nvGraphicFramePr>
            <p:xfrm>
              <a:off x="3733378" y="4972744"/>
              <a:ext cx="2057753" cy="4296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213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39562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29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917" t="-1389" r="-21284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A400CBA-C1EC-4F66-2920-01729C4663C7}"/>
                  </a:ext>
                </a:extLst>
              </p:cNvPr>
              <p:cNvSpPr txBox="1"/>
              <p:nvPr/>
            </p:nvSpPr>
            <p:spPr>
              <a:xfrm>
                <a:off x="6031139" y="4972744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=12−0=10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A400CBA-C1EC-4F66-2920-01729C466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39" y="4972744"/>
                <a:ext cx="20574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D1A85B9-5985-FE51-2249-0C522821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99731"/>
              </p:ext>
            </p:extLst>
          </p:nvPr>
        </p:nvGraphicFramePr>
        <p:xfrm>
          <a:off x="2019089" y="5836484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16A48BA8-B108-A652-A766-1E94F42559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291918"/>
                  </p:ext>
                </p:extLst>
              </p:nvPr>
            </p:nvGraphicFramePr>
            <p:xfrm>
              <a:off x="3779912" y="6052936"/>
              <a:ext cx="2057753" cy="4296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213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39562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2968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16A48BA8-B108-A652-A766-1E94F42559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291918"/>
                  </p:ext>
                </p:extLst>
              </p:nvPr>
            </p:nvGraphicFramePr>
            <p:xfrm>
              <a:off x="3779912" y="6052936"/>
              <a:ext cx="2057753" cy="4296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2131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39562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29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17" t="-1389" r="-211927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AFF4A1-551E-4147-49B8-193FE93AFE8C}"/>
                  </a:ext>
                </a:extLst>
              </p:cNvPr>
              <p:cNvSpPr txBox="1"/>
              <p:nvPr/>
            </p:nvSpPr>
            <p:spPr>
              <a:xfrm>
                <a:off x="5982159" y="6083111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=12−3=9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AFF4A1-551E-4147-49B8-193FE93A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9" y="6083111"/>
                <a:ext cx="20574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A2B5739-26EF-6B55-8694-A1101D815DC1}"/>
                  </a:ext>
                </a:extLst>
              </p:cNvPr>
              <p:cNvSpPr txBox="1"/>
              <p:nvPr/>
            </p:nvSpPr>
            <p:spPr>
              <a:xfrm>
                <a:off x="5555627" y="2027752"/>
                <a:ext cx="9510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011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A2B5739-26EF-6B55-8694-A1101D81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27" y="2027752"/>
                <a:ext cx="951025" cy="338554"/>
              </a:xfrm>
              <a:prstGeom prst="rect">
                <a:avLst/>
              </a:prstGeom>
              <a:blipFill>
                <a:blip r:embed="rId17"/>
                <a:stretch>
                  <a:fillRect r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0D9DBE8F-790D-9453-C5DA-DCB014303FE6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BBC(4/9)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28" grpId="0"/>
      <p:bldP spid="34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916F-71CF-F70D-B0F2-997D9DB92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EA4557-C89E-4413-69DC-172A1A1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712F7F-152E-7686-6C97-171C8A3EED66}"/>
              </a:ext>
            </a:extLst>
          </p:cNvPr>
          <p:cNvGraphicFramePr>
            <a:graphicFrameLocks noGrp="1"/>
          </p:cNvGraphicFramePr>
          <p:nvPr/>
        </p:nvGraphicFramePr>
        <p:xfrm>
          <a:off x="177309" y="1035531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AB352FD-3310-CDE1-50C0-ACC5E32AE4B1}"/>
              </a:ext>
            </a:extLst>
          </p:cNvPr>
          <p:cNvGraphicFramePr>
            <a:graphicFrameLocks noGrp="1"/>
          </p:cNvGraphicFramePr>
          <p:nvPr/>
        </p:nvGraphicFramePr>
        <p:xfrm>
          <a:off x="1316174" y="1038935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92676DF-5A11-7B1C-FBB8-6ABBC2AFC054}"/>
              </a:ext>
            </a:extLst>
          </p:cNvPr>
          <p:cNvGraphicFramePr>
            <a:graphicFrameLocks noGrp="1"/>
          </p:cNvGraphicFramePr>
          <p:nvPr/>
        </p:nvGraphicFramePr>
        <p:xfrm>
          <a:off x="4530702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A1557F0-2097-5C00-E60D-198CF8DCA94C}"/>
              </a:ext>
            </a:extLst>
          </p:cNvPr>
          <p:cNvGraphicFramePr>
            <a:graphicFrameLocks noGrp="1"/>
          </p:cNvGraphicFramePr>
          <p:nvPr/>
        </p:nvGraphicFramePr>
        <p:xfrm>
          <a:off x="2409174" y="103553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DB3EEFC-73C0-ADAE-1FAE-F61AD215308B}"/>
              </a:ext>
            </a:extLst>
          </p:cNvPr>
          <p:cNvGraphicFramePr>
            <a:graphicFrameLocks noGrp="1"/>
          </p:cNvGraphicFramePr>
          <p:nvPr/>
        </p:nvGraphicFramePr>
        <p:xfrm>
          <a:off x="5579010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0E2055D-3149-23F7-E1B6-5607A0A1F934}"/>
              </a:ext>
            </a:extLst>
          </p:cNvPr>
          <p:cNvGraphicFramePr>
            <a:graphicFrameLocks noGrp="1"/>
          </p:cNvGraphicFramePr>
          <p:nvPr/>
        </p:nvGraphicFramePr>
        <p:xfrm>
          <a:off x="3469938" y="103893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5184101-73E8-B7CF-528C-1CF38D59E490}"/>
              </a:ext>
            </a:extLst>
          </p:cNvPr>
          <p:cNvGraphicFramePr>
            <a:graphicFrameLocks noGrp="1"/>
          </p:cNvGraphicFramePr>
          <p:nvPr/>
        </p:nvGraphicFramePr>
        <p:xfrm>
          <a:off x="6611511" y="104415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0497F4F-73FF-A634-5C7D-561D146392A9}"/>
              </a:ext>
            </a:extLst>
          </p:cNvPr>
          <p:cNvGraphicFramePr>
            <a:graphicFrameLocks noGrp="1"/>
          </p:cNvGraphicFramePr>
          <p:nvPr/>
        </p:nvGraphicFramePr>
        <p:xfrm>
          <a:off x="7704509" y="103001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00F6B696-1D3A-3CA5-DAF5-042EDD089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200687"/>
                  </p:ext>
                </p:extLst>
              </p:nvPr>
            </p:nvGraphicFramePr>
            <p:xfrm>
              <a:off x="4858824" y="3395874"/>
              <a:ext cx="3384376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9004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229537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 no-all-zero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00F6B696-1D3A-3CA5-DAF5-042EDD089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200687"/>
                  </p:ext>
                </p:extLst>
              </p:nvPr>
            </p:nvGraphicFramePr>
            <p:xfrm>
              <a:off x="4858824" y="3395874"/>
              <a:ext cx="3384376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9004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229537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1235" r="-21173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745" t="-1235" r="-531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F3519804-316C-6289-DFB1-D67F73C3C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" y="2404393"/>
            <a:ext cx="9097975" cy="85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F3F07F4-6187-10FB-BDBC-2127B32E992E}"/>
                  </a:ext>
                </a:extLst>
              </p:cNvPr>
              <p:cNvSpPr txBox="1"/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F3F07F4-6187-10FB-BDBC-2127B32E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blipFill>
                <a:blip r:embed="rId5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F71C601-2A39-7791-7E75-FFAAAA528951}"/>
                  </a:ext>
                </a:extLst>
              </p:cNvPr>
              <p:cNvSpPr txBox="1"/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F71C601-2A39-7791-7E75-FFAAAA528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blipFill>
                <a:blip r:embed="rId6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DD109B-55D7-DAD8-B1C1-8F7C62D3509E}"/>
                  </a:ext>
                </a:extLst>
              </p:cNvPr>
              <p:cNvSpPr txBox="1"/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DD109B-55D7-DAD8-B1C1-8F7C62D35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375562-3A54-C645-86FD-E57010881BA2}"/>
                  </a:ext>
                </a:extLst>
              </p:cNvPr>
              <p:cNvSpPr txBox="1"/>
              <p:nvPr/>
            </p:nvSpPr>
            <p:spPr>
              <a:xfrm>
                <a:off x="4571999" y="201684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375562-3A54-C645-86FD-E57010881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016841"/>
                <a:ext cx="85356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DF23D82B-4898-D796-F6FB-60E972907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375" y="3731715"/>
            <a:ext cx="1414117" cy="1670711"/>
          </a:xfrm>
          <a:prstGeom prst="rect">
            <a:avLst/>
          </a:prstGeom>
        </p:spPr>
      </p:pic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C7B769E-74B2-DA26-9B97-39E672D86260}"/>
              </a:ext>
            </a:extLst>
          </p:cNvPr>
          <p:cNvGraphicFramePr>
            <a:graphicFrameLocks noGrp="1"/>
          </p:cNvGraphicFramePr>
          <p:nvPr/>
        </p:nvGraphicFramePr>
        <p:xfrm>
          <a:off x="2026246" y="3355746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B2E55E0-A117-5F5D-3939-C7366A754534}"/>
              </a:ext>
            </a:extLst>
          </p:cNvPr>
          <p:cNvGraphicFramePr>
            <a:graphicFrameLocks noGrp="1"/>
          </p:cNvGraphicFramePr>
          <p:nvPr/>
        </p:nvGraphicFramePr>
        <p:xfrm>
          <a:off x="2026244" y="4471264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982726E7-DB08-5443-5FB9-EDE7BA7EF531}"/>
              </a:ext>
            </a:extLst>
          </p:cNvPr>
          <p:cNvGraphicFramePr>
            <a:graphicFrameLocks noGrp="1"/>
          </p:cNvGraphicFramePr>
          <p:nvPr/>
        </p:nvGraphicFramePr>
        <p:xfrm>
          <a:off x="2019089" y="5583422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5C7656A-B358-0AC8-CA26-19E392C12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14362"/>
              </p:ext>
            </p:extLst>
          </p:nvPr>
        </p:nvGraphicFramePr>
        <p:xfrm>
          <a:off x="4778860" y="4386973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8552AD0-8C2E-2BB7-1CDB-84F79A18516D}"/>
              </a:ext>
            </a:extLst>
          </p:cNvPr>
          <p:cNvSpPr txBox="1"/>
          <p:nvPr/>
        </p:nvSpPr>
        <p:spPr>
          <a:xfrm>
            <a:off x="6714671" y="5884756"/>
            <a:ext cx="23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800" b="0">
                <a:solidFill>
                  <a:srgbClr val="000000"/>
                </a:solidFill>
                <a:effectLst/>
                <a:latin typeface="STIXGeneral-Regular"/>
              </a:rPr>
              <a:t>incompressible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51CD8A-A133-1D19-4CA4-AA992F3ADD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5148" y="5368455"/>
            <a:ext cx="1338056" cy="3363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477125-58C1-394C-9D8B-369BA4203878}"/>
              </a:ext>
            </a:extLst>
          </p:cNvPr>
          <p:cNvSpPr txBox="1"/>
          <p:nvPr/>
        </p:nvSpPr>
        <p:spPr>
          <a:xfrm>
            <a:off x="6038392" y="58847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m&lt;2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CBFCCE54-45F0-FD87-6B71-69DC1C295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31921"/>
                  </p:ext>
                </p:extLst>
              </p:nvPr>
            </p:nvGraphicFramePr>
            <p:xfrm>
              <a:off x="6065011" y="4666289"/>
              <a:ext cx="2689978" cy="36512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6556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824413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36512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CBFCCE54-45F0-FD87-6B71-69DC1C295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31921"/>
                  </p:ext>
                </p:extLst>
              </p:nvPr>
            </p:nvGraphicFramePr>
            <p:xfrm>
              <a:off x="6065011" y="4666289"/>
              <a:ext cx="2689978" cy="36512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6556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1824413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</a:tblGrid>
                  <a:tr h="3651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699" t="-1639" r="-21118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8D8AAB-96F6-679F-DBB7-B1C78CE3CD58}"/>
                  </a:ext>
                </a:extLst>
              </p:cNvPr>
              <p:cNvSpPr txBox="1"/>
              <p:nvPr/>
            </p:nvSpPr>
            <p:spPr>
              <a:xfrm>
                <a:off x="3043154" y="365398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8D8AAB-96F6-679F-DBB7-B1C78CE3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54" y="3653984"/>
                <a:ext cx="853567" cy="338554"/>
              </a:xfrm>
              <a:prstGeom prst="rect">
                <a:avLst/>
              </a:prstGeom>
              <a:blipFill>
                <a:blip r:embed="rId12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88B92C-C5B1-008C-A8C4-5688963711CE}"/>
                  </a:ext>
                </a:extLst>
              </p:cNvPr>
              <p:cNvSpPr txBox="1"/>
              <p:nvPr/>
            </p:nvSpPr>
            <p:spPr>
              <a:xfrm>
                <a:off x="187857" y="1997397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88B92C-C5B1-008C-A8C4-568896371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7" y="1997397"/>
                <a:ext cx="853567" cy="338554"/>
              </a:xfrm>
              <a:prstGeom prst="rect">
                <a:avLst/>
              </a:prstGeom>
              <a:blipFill>
                <a:blip r:embed="rId13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D7B48FD-7A77-14D8-2A50-419807A83C04}"/>
                  </a:ext>
                </a:extLst>
              </p:cNvPr>
              <p:cNvSpPr txBox="1"/>
              <p:nvPr/>
            </p:nvSpPr>
            <p:spPr>
              <a:xfrm>
                <a:off x="2990214" y="4848852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D7B48FD-7A77-14D8-2A50-419807A8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14" y="4848852"/>
                <a:ext cx="85356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9DCB0DD-9443-2019-10EB-E5C9498C943F}"/>
                  </a:ext>
                </a:extLst>
              </p:cNvPr>
              <p:cNvSpPr txBox="1"/>
              <p:nvPr/>
            </p:nvSpPr>
            <p:spPr>
              <a:xfrm>
                <a:off x="5526988" y="2018804"/>
                <a:ext cx="9510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011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9DCB0DD-9443-2019-10EB-E5C9498C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88" y="2018804"/>
                <a:ext cx="951025" cy="338554"/>
              </a:xfrm>
              <a:prstGeom prst="rect">
                <a:avLst/>
              </a:prstGeom>
              <a:blipFill>
                <a:blip r:embed="rId1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D66A994-6836-2AC8-3AA6-49C3987E3828}"/>
                  </a:ext>
                </a:extLst>
              </p:cNvPr>
              <p:cNvSpPr txBox="1"/>
              <p:nvPr/>
            </p:nvSpPr>
            <p:spPr>
              <a:xfrm>
                <a:off x="3134222" y="5991789"/>
                <a:ext cx="9510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011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D66A994-6836-2AC8-3AA6-49C3987E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22" y="5991789"/>
                <a:ext cx="951025" cy="338554"/>
              </a:xfrm>
              <a:prstGeom prst="rect">
                <a:avLst/>
              </a:prstGeom>
              <a:blipFill>
                <a:blip r:embed="rId16"/>
                <a:stretch>
                  <a:fillRect r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869BA2B7-BC03-9A83-5C01-0343615630BD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BBC(5/9)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6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3F0A-CDB5-5526-3E6F-AD0E6D6CD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053554-8A4C-3FA1-55AB-12E6379D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17F042-FD12-C5B2-B43C-80C63F2509A6}"/>
              </a:ext>
            </a:extLst>
          </p:cNvPr>
          <p:cNvGraphicFramePr>
            <a:graphicFrameLocks noGrp="1"/>
          </p:cNvGraphicFramePr>
          <p:nvPr/>
        </p:nvGraphicFramePr>
        <p:xfrm>
          <a:off x="177309" y="1035531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9FCA743-8BE7-DEAE-0DB7-69F61237BA12}"/>
              </a:ext>
            </a:extLst>
          </p:cNvPr>
          <p:cNvGraphicFramePr>
            <a:graphicFrameLocks noGrp="1"/>
          </p:cNvGraphicFramePr>
          <p:nvPr/>
        </p:nvGraphicFramePr>
        <p:xfrm>
          <a:off x="1316174" y="1038935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D6DE8A0-CF0B-5720-29FD-F46B5A7BEC63}"/>
              </a:ext>
            </a:extLst>
          </p:cNvPr>
          <p:cNvGraphicFramePr>
            <a:graphicFrameLocks noGrp="1"/>
          </p:cNvGraphicFramePr>
          <p:nvPr/>
        </p:nvGraphicFramePr>
        <p:xfrm>
          <a:off x="4530702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5B8ABF2-9FDB-D37A-933C-15AAA615F182}"/>
              </a:ext>
            </a:extLst>
          </p:cNvPr>
          <p:cNvGraphicFramePr>
            <a:graphicFrameLocks noGrp="1"/>
          </p:cNvGraphicFramePr>
          <p:nvPr/>
        </p:nvGraphicFramePr>
        <p:xfrm>
          <a:off x="2409174" y="103553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193CD28-E458-CFF2-C792-40A10B075FF7}"/>
              </a:ext>
            </a:extLst>
          </p:cNvPr>
          <p:cNvGraphicFramePr>
            <a:graphicFrameLocks noGrp="1"/>
          </p:cNvGraphicFramePr>
          <p:nvPr/>
        </p:nvGraphicFramePr>
        <p:xfrm>
          <a:off x="5579010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B0FD649-6A49-EF33-4F7D-6EF2299050E1}"/>
              </a:ext>
            </a:extLst>
          </p:cNvPr>
          <p:cNvGraphicFramePr>
            <a:graphicFrameLocks noGrp="1"/>
          </p:cNvGraphicFramePr>
          <p:nvPr/>
        </p:nvGraphicFramePr>
        <p:xfrm>
          <a:off x="3469938" y="103893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AA931DB-4D7B-CEE0-6517-F7854C424506}"/>
              </a:ext>
            </a:extLst>
          </p:cNvPr>
          <p:cNvGraphicFramePr>
            <a:graphicFrameLocks noGrp="1"/>
          </p:cNvGraphicFramePr>
          <p:nvPr/>
        </p:nvGraphicFramePr>
        <p:xfrm>
          <a:off x="6611511" y="104415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84C81A0-4351-21BC-8637-AEE4A6F42A9C}"/>
              </a:ext>
            </a:extLst>
          </p:cNvPr>
          <p:cNvGraphicFramePr>
            <a:graphicFrameLocks noGrp="1"/>
          </p:cNvGraphicFramePr>
          <p:nvPr/>
        </p:nvGraphicFramePr>
        <p:xfrm>
          <a:off x="7704509" y="103001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B12D93-3392-B1D3-EDA4-C30CC29E3921}"/>
                  </a:ext>
                </a:extLst>
              </p:cNvPr>
              <p:cNvSpPr txBox="1"/>
              <p:nvPr/>
            </p:nvSpPr>
            <p:spPr>
              <a:xfrm>
                <a:off x="134412" y="202772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B12D93-3392-B1D3-EDA4-C30CC29E3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2" y="2027724"/>
                <a:ext cx="853567" cy="338554"/>
              </a:xfrm>
              <a:prstGeom prst="rect">
                <a:avLst/>
              </a:prstGeom>
              <a:blipFill>
                <a:blip r:embed="rId3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7B0DA3-4571-6C82-96DA-BE89EDAFC664}"/>
                  </a:ext>
                </a:extLst>
              </p:cNvPr>
              <p:cNvSpPr txBox="1"/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7B0DA3-4571-6C82-96DA-BE89EDAFC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blipFill>
                <a:blip r:embed="rId4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4905EE-CD32-3C2A-3EA4-299BFCCFB585}"/>
                  </a:ext>
                </a:extLst>
              </p:cNvPr>
              <p:cNvSpPr txBox="1"/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4905EE-CD32-3C2A-3EA4-299BFCCF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blipFill>
                <a:blip r:embed="rId5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7805A08-4D64-1F6B-66CA-D650CF108380}"/>
                  </a:ext>
                </a:extLst>
              </p:cNvPr>
              <p:cNvSpPr txBox="1"/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7805A08-4D64-1F6B-66CA-D650CF10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blipFill>
                <a:blip r:embed="rId6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35B8105-CD91-D62F-88A2-869DADBB7FC4}"/>
                  </a:ext>
                </a:extLst>
              </p:cNvPr>
              <p:cNvSpPr txBox="1"/>
              <p:nvPr/>
            </p:nvSpPr>
            <p:spPr>
              <a:xfrm>
                <a:off x="4461012" y="1997238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35B8105-CD91-D62F-88A2-869DADBB7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12" y="1997238"/>
                <a:ext cx="853567" cy="338554"/>
              </a:xfrm>
              <a:prstGeom prst="rect">
                <a:avLst/>
              </a:prstGeom>
              <a:blipFill>
                <a:blip r:embed="rId7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552511-17D0-FDA0-7176-0B795DD028AA}"/>
                  </a:ext>
                </a:extLst>
              </p:cNvPr>
              <p:cNvSpPr txBox="1"/>
              <p:nvPr/>
            </p:nvSpPr>
            <p:spPr>
              <a:xfrm>
                <a:off x="5506732" y="2003666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011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552511-17D0-FDA0-7176-0B795DD02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32" y="2003666"/>
                <a:ext cx="853567" cy="338554"/>
              </a:xfrm>
              <a:prstGeom prst="rect">
                <a:avLst/>
              </a:prstGeom>
              <a:blipFill>
                <a:blip r:embed="rId8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D788F92-906F-1CF9-B8F9-F710D95443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54251" y="3034751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b="0" i="0">
                                    <a:solidFill>
                                      <a:srgbClr val="00B05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D788F92-906F-1CF9-B8F9-F710D95443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54251" y="3034751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800" t="-1220" r="-5888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6183" t="-1220" r="-46183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7DD369-0AD1-74D0-AB35-0A13ABFB32C8}"/>
                  </a:ext>
                </a:extLst>
              </p:cNvPr>
              <p:cNvSpPr txBox="1"/>
              <p:nvPr/>
            </p:nvSpPr>
            <p:spPr>
              <a:xfrm>
                <a:off x="1434445" y="2638562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7DD369-0AD1-74D0-AB35-0A13ABFB3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445" y="2638562"/>
                <a:ext cx="867511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53C0BE-748E-F5DC-3E2E-C02B54AD46B6}"/>
                  </a:ext>
                </a:extLst>
              </p:cNvPr>
              <p:cNvSpPr txBox="1"/>
              <p:nvPr/>
            </p:nvSpPr>
            <p:spPr>
              <a:xfrm>
                <a:off x="2241026" y="2631155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/>
                  <a:t>=6</a:t>
                </a:r>
                <a:endParaRPr lang="zh-CN" altLang="en-US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53C0BE-748E-F5DC-3E2E-C02B54AD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26" y="2631155"/>
                <a:ext cx="867511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BA96F0-0B92-02E8-1080-09ADAB7CCD0B}"/>
                  </a:ext>
                </a:extLst>
              </p:cNvPr>
              <p:cNvSpPr txBox="1"/>
              <p:nvPr/>
            </p:nvSpPr>
            <p:spPr>
              <a:xfrm>
                <a:off x="1532044" y="4284475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BA96F0-0B92-02E8-1080-09ADAB7CC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44" y="4284475"/>
                <a:ext cx="853567" cy="338554"/>
              </a:xfrm>
              <a:prstGeom prst="rect">
                <a:avLst/>
              </a:prstGeom>
              <a:blipFill>
                <a:blip r:embed="rId12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CEC02CF-5D2A-0F74-3DC7-B11823123294}"/>
                  </a:ext>
                </a:extLst>
              </p:cNvPr>
              <p:cNvSpPr txBox="1"/>
              <p:nvPr/>
            </p:nvSpPr>
            <p:spPr>
              <a:xfrm>
                <a:off x="3381174" y="4284907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CEC02CF-5D2A-0F74-3DC7-B1182312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74" y="4284907"/>
                <a:ext cx="853567" cy="338554"/>
              </a:xfrm>
              <a:prstGeom prst="rect">
                <a:avLst/>
              </a:prstGeom>
              <a:blipFill>
                <a:blip r:embed="rId13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B3E653F-6F6E-36D6-B85F-B91D7F4CE1C7}"/>
                  </a:ext>
                </a:extLst>
              </p:cNvPr>
              <p:cNvSpPr txBox="1"/>
              <p:nvPr/>
            </p:nvSpPr>
            <p:spPr>
              <a:xfrm>
                <a:off x="4289202" y="428360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B3E653F-6F6E-36D6-B85F-B91D7F4C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02" y="4283604"/>
                <a:ext cx="853567" cy="338554"/>
              </a:xfrm>
              <a:prstGeom prst="rect">
                <a:avLst/>
              </a:prstGeom>
              <a:blipFill>
                <a:blip r:embed="rId14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C6B10F-86F0-7E86-117E-D4E0FA9B5655}"/>
                  </a:ext>
                </a:extLst>
              </p:cNvPr>
              <p:cNvSpPr txBox="1"/>
              <p:nvPr/>
            </p:nvSpPr>
            <p:spPr>
              <a:xfrm>
                <a:off x="2456609" y="4284475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C6B10F-86F0-7E86-117E-D4E0FA9B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09" y="4284475"/>
                <a:ext cx="853567" cy="338554"/>
              </a:xfrm>
              <a:prstGeom prst="rect">
                <a:avLst/>
              </a:prstGeom>
              <a:blipFill>
                <a:blip r:embed="rId15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DE7E7D-A717-34D6-C7BD-35F65B51BA5B}"/>
                  </a:ext>
                </a:extLst>
              </p:cNvPr>
              <p:cNvSpPr txBox="1"/>
              <p:nvPr/>
            </p:nvSpPr>
            <p:spPr>
              <a:xfrm>
                <a:off x="5233581" y="428360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DE7E7D-A717-34D6-C7BD-35F65B51B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1" y="4283604"/>
                <a:ext cx="853567" cy="338554"/>
              </a:xfrm>
              <a:prstGeom prst="rect">
                <a:avLst/>
              </a:prstGeom>
              <a:blipFill>
                <a:blip r:embed="rId16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DFC923F-4738-05DA-0D0A-1778FE2A4E9E}"/>
                  </a:ext>
                </a:extLst>
              </p:cNvPr>
              <p:cNvSpPr txBox="1"/>
              <p:nvPr/>
            </p:nvSpPr>
            <p:spPr>
              <a:xfrm>
                <a:off x="6121795" y="428360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011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DFC923F-4738-05DA-0D0A-1778FE2A4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95" y="4283604"/>
                <a:ext cx="853567" cy="338554"/>
              </a:xfrm>
              <a:prstGeom prst="rect">
                <a:avLst/>
              </a:prstGeom>
              <a:blipFill>
                <a:blip r:embed="rId17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88A430-2D51-9E10-0021-39E9E8B10C04}"/>
                  </a:ext>
                </a:extLst>
              </p:cNvPr>
              <p:cNvSpPr txBox="1"/>
              <p:nvPr/>
            </p:nvSpPr>
            <p:spPr>
              <a:xfrm>
                <a:off x="3929829" y="4894413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000 0010 0110 0000 </m:t>
                      </m:r>
                    </m:oMath>
                  </m:oMathPara>
                </a14:m>
                <a:endParaRPr lang="zh-CN" altLang="en-US" sz="1600" b="0" i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88A430-2D51-9E10-0021-39E9E8B10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29" y="4894413"/>
                <a:ext cx="2057400" cy="338554"/>
              </a:xfrm>
              <a:prstGeom prst="rect">
                <a:avLst/>
              </a:prstGeom>
              <a:blipFill>
                <a:blip r:embed="rId18"/>
                <a:stretch>
                  <a:fillRect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FBFC5F-D805-37E3-4992-1518154C2C17}"/>
                  </a:ext>
                </a:extLst>
              </p:cNvPr>
              <p:cNvSpPr txBox="1"/>
              <p:nvPr/>
            </p:nvSpPr>
            <p:spPr>
              <a:xfrm>
                <a:off x="5947432" y="4880274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100 1000 0110 1110</m:t>
                      </m:r>
                    </m:oMath>
                  </m:oMathPara>
                </a14:m>
                <a:endParaRPr lang="zh-CN" altLang="en-US" sz="1600" b="0" i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FBFC5F-D805-37E3-4992-1518154C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32" y="4880274"/>
                <a:ext cx="2057400" cy="338554"/>
              </a:xfrm>
              <a:prstGeom prst="rect">
                <a:avLst/>
              </a:prstGeom>
              <a:blipFill>
                <a:blip r:embed="rId19"/>
                <a:stretch>
                  <a:fillRect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2DB6C5-CAD0-C244-DCCD-296DACC37EDD}"/>
                  </a:ext>
                </a:extLst>
              </p:cNvPr>
              <p:cNvSpPr txBox="1"/>
              <p:nvPr/>
            </p:nvSpPr>
            <p:spPr>
              <a:xfrm>
                <a:off x="93957" y="3660938"/>
                <a:ext cx="1138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0001110</m:t>
                      </m:r>
                    </m:oMath>
                  </m:oMathPara>
                </a14:m>
                <a:endParaRPr lang="zh-CN" altLang="en-US" sz="1600" b="0" i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2DB6C5-CAD0-C244-DCCD-296DACC3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" y="3660938"/>
                <a:ext cx="1138703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DA88533-2B71-3ECF-A96D-8AC87BCC9876}"/>
                  </a:ext>
                </a:extLst>
              </p:cNvPr>
              <p:cNvSpPr txBox="1"/>
              <p:nvPr/>
            </p:nvSpPr>
            <p:spPr>
              <a:xfrm>
                <a:off x="1255675" y="3664691"/>
                <a:ext cx="1138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1111110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DA88533-2B71-3ECF-A96D-8AC87BCC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75" y="3664691"/>
                <a:ext cx="1138703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3E6A7631-3E5C-DE04-6DE4-9F5A16245F63}"/>
              </a:ext>
            </a:extLst>
          </p:cNvPr>
          <p:cNvSpPr txBox="1"/>
          <p:nvPr/>
        </p:nvSpPr>
        <p:spPr>
          <a:xfrm>
            <a:off x="2409173" y="3652922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(14bits)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DD46ECE-8899-8F7A-CE22-61F2C5146C77}"/>
              </a:ext>
            </a:extLst>
          </p:cNvPr>
          <p:cNvSpPr txBox="1"/>
          <p:nvPr/>
        </p:nvSpPr>
        <p:spPr>
          <a:xfrm>
            <a:off x="7401868" y="4209895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(42bits)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0D3FB0-8C24-09ED-76B0-4FFF2A97719A}"/>
              </a:ext>
            </a:extLst>
          </p:cNvPr>
          <p:cNvSpPr txBox="1"/>
          <p:nvPr/>
        </p:nvSpPr>
        <p:spPr>
          <a:xfrm>
            <a:off x="8060484" y="4864885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(32bits)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A5AEAD8-69DB-AD4B-CC9F-C251C51895D6}"/>
              </a:ext>
            </a:extLst>
          </p:cNvPr>
          <p:cNvSpPr txBox="1"/>
          <p:nvPr/>
        </p:nvSpPr>
        <p:spPr>
          <a:xfrm>
            <a:off x="1692073" y="5819065"/>
            <a:ext cx="35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Capacity: 128-14-42-32=40 bits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97E57F-4340-4F5D-060B-D576DC8B73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101" y="4283604"/>
            <a:ext cx="1414117" cy="16707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CD5539-E80D-9FCD-0EC7-B89B8EF48CF1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BBC(6/9)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2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F79D-ACEC-9043-E9A2-B4A44D879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D0B9B4-8F90-3A78-C30B-035BA9DD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9B4F5E-647E-7E37-4364-FF5C535E8C4E}"/>
              </a:ext>
            </a:extLst>
          </p:cNvPr>
          <p:cNvGraphicFramePr>
            <a:graphicFrameLocks noGrp="1"/>
          </p:cNvGraphicFramePr>
          <p:nvPr/>
        </p:nvGraphicFramePr>
        <p:xfrm>
          <a:off x="177309" y="1035531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7734859-6B0C-3F01-B1D6-5185E994FAF7}"/>
              </a:ext>
            </a:extLst>
          </p:cNvPr>
          <p:cNvGraphicFramePr>
            <a:graphicFrameLocks noGrp="1"/>
          </p:cNvGraphicFramePr>
          <p:nvPr/>
        </p:nvGraphicFramePr>
        <p:xfrm>
          <a:off x="1316174" y="1038935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AF4152-0F14-A1EC-B51F-7FEBC85E6F2F}"/>
              </a:ext>
            </a:extLst>
          </p:cNvPr>
          <p:cNvGraphicFramePr>
            <a:graphicFrameLocks noGrp="1"/>
          </p:cNvGraphicFramePr>
          <p:nvPr/>
        </p:nvGraphicFramePr>
        <p:xfrm>
          <a:off x="4530702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EA464AB-CBF0-3D12-564E-C912EC35B0E8}"/>
              </a:ext>
            </a:extLst>
          </p:cNvPr>
          <p:cNvGraphicFramePr>
            <a:graphicFrameLocks noGrp="1"/>
          </p:cNvGraphicFramePr>
          <p:nvPr/>
        </p:nvGraphicFramePr>
        <p:xfrm>
          <a:off x="2409174" y="103553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431A50A-0C27-2ABF-EFBC-9F6F9527728E}"/>
              </a:ext>
            </a:extLst>
          </p:cNvPr>
          <p:cNvGraphicFramePr>
            <a:graphicFrameLocks noGrp="1"/>
          </p:cNvGraphicFramePr>
          <p:nvPr/>
        </p:nvGraphicFramePr>
        <p:xfrm>
          <a:off x="5579010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3FDE5EB-E2CF-52E0-3DAF-C792134D874E}"/>
              </a:ext>
            </a:extLst>
          </p:cNvPr>
          <p:cNvGraphicFramePr>
            <a:graphicFrameLocks noGrp="1"/>
          </p:cNvGraphicFramePr>
          <p:nvPr/>
        </p:nvGraphicFramePr>
        <p:xfrm>
          <a:off x="3469938" y="103893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5D24072-CD2F-1CE8-2CA4-3F6A09B99629}"/>
              </a:ext>
            </a:extLst>
          </p:cNvPr>
          <p:cNvGraphicFramePr>
            <a:graphicFrameLocks noGrp="1"/>
          </p:cNvGraphicFramePr>
          <p:nvPr/>
        </p:nvGraphicFramePr>
        <p:xfrm>
          <a:off x="6611511" y="104415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1FC59A2-8F17-933C-02A2-2D898F304B2B}"/>
              </a:ext>
            </a:extLst>
          </p:cNvPr>
          <p:cNvGraphicFramePr>
            <a:graphicFrameLocks noGrp="1"/>
          </p:cNvGraphicFramePr>
          <p:nvPr/>
        </p:nvGraphicFramePr>
        <p:xfrm>
          <a:off x="7704509" y="103001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708D161-017F-45BC-F23E-B26A219DA829}"/>
                  </a:ext>
                </a:extLst>
              </p:cNvPr>
              <p:cNvSpPr txBox="1"/>
              <p:nvPr/>
            </p:nvSpPr>
            <p:spPr>
              <a:xfrm>
                <a:off x="134412" y="202772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708D161-017F-45BC-F23E-B26A219D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2" y="2027724"/>
                <a:ext cx="853567" cy="338554"/>
              </a:xfrm>
              <a:prstGeom prst="rect">
                <a:avLst/>
              </a:prstGeom>
              <a:blipFill>
                <a:blip r:embed="rId3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DE7625-FB8E-0B61-5117-7478D18B6BA8}"/>
                  </a:ext>
                </a:extLst>
              </p:cNvPr>
              <p:cNvSpPr txBox="1"/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DE7625-FB8E-0B61-5117-7478D18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74" y="2005861"/>
                <a:ext cx="853567" cy="338554"/>
              </a:xfrm>
              <a:prstGeom prst="rect">
                <a:avLst/>
              </a:prstGeom>
              <a:blipFill>
                <a:blip r:embed="rId4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C58D8B-0E2E-0C7A-C24C-8DD6CE2D7517}"/>
                  </a:ext>
                </a:extLst>
              </p:cNvPr>
              <p:cNvSpPr txBox="1"/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C58D8B-0E2E-0C7A-C24C-8DD6CE2D7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80" y="2005861"/>
                <a:ext cx="853567" cy="338554"/>
              </a:xfrm>
              <a:prstGeom prst="rect">
                <a:avLst/>
              </a:prstGeom>
              <a:blipFill>
                <a:blip r:embed="rId5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2AA523-0B6D-3322-C36F-8DB070CD7143}"/>
                  </a:ext>
                </a:extLst>
              </p:cNvPr>
              <p:cNvSpPr txBox="1"/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2AA523-0B6D-3322-C36F-8DB070CD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75" y="2000642"/>
                <a:ext cx="853567" cy="338554"/>
              </a:xfrm>
              <a:prstGeom prst="rect">
                <a:avLst/>
              </a:prstGeom>
              <a:blipFill>
                <a:blip r:embed="rId6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724778-ED81-FD93-081E-05E38035433C}"/>
                  </a:ext>
                </a:extLst>
              </p:cNvPr>
              <p:cNvSpPr txBox="1"/>
              <p:nvPr/>
            </p:nvSpPr>
            <p:spPr>
              <a:xfrm>
                <a:off x="4461012" y="1997238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724778-ED81-FD93-081E-05E380354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12" y="1997238"/>
                <a:ext cx="853567" cy="338554"/>
              </a:xfrm>
              <a:prstGeom prst="rect">
                <a:avLst/>
              </a:prstGeom>
              <a:blipFill>
                <a:blip r:embed="rId7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B119237-E846-2B26-CC83-5F858EBB9987}"/>
                  </a:ext>
                </a:extLst>
              </p:cNvPr>
              <p:cNvSpPr txBox="1"/>
              <p:nvPr/>
            </p:nvSpPr>
            <p:spPr>
              <a:xfrm>
                <a:off x="5506732" y="2003666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B119237-E846-2B26-CC83-5F858EBB9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32" y="2003666"/>
                <a:ext cx="853567" cy="338554"/>
              </a:xfrm>
              <a:prstGeom prst="rect">
                <a:avLst/>
              </a:prstGeom>
              <a:blipFill>
                <a:blip r:embed="rId8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ECBB005-4F7B-4353-3E12-ADC6F6D47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657409"/>
                  </p:ext>
                </p:extLst>
              </p:nvPr>
            </p:nvGraphicFramePr>
            <p:xfrm>
              <a:off x="3090516" y="4192636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b="0" i="0">
                                    <a:solidFill>
                                      <a:srgbClr val="00B05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ECBB005-4F7B-4353-3E12-ADC6F6D47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657409"/>
                  </p:ext>
                </p:extLst>
              </p:nvPr>
            </p:nvGraphicFramePr>
            <p:xfrm>
              <a:off x="3090516" y="4192636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800" t="-1220" r="-5888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6183" t="-1220" r="-46183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A63052-D65B-B702-1198-1AD52498F202}"/>
                  </a:ext>
                </a:extLst>
              </p:cNvPr>
              <p:cNvSpPr txBox="1"/>
              <p:nvPr/>
            </p:nvSpPr>
            <p:spPr>
              <a:xfrm>
                <a:off x="3070710" y="3796447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A63052-D65B-B702-1198-1AD52498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10" y="3796447"/>
                <a:ext cx="867511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2EE2FE-52C5-DA1C-95DC-EDA19354939A}"/>
                  </a:ext>
                </a:extLst>
              </p:cNvPr>
              <p:cNvSpPr txBox="1"/>
              <p:nvPr/>
            </p:nvSpPr>
            <p:spPr>
              <a:xfrm>
                <a:off x="3877291" y="3789040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/>
                  <a:t>=6</a:t>
                </a:r>
                <a:endParaRPr lang="zh-CN" altLang="en-US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2EE2FE-52C5-DA1C-95DC-EDA19354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91" y="3789040"/>
                <a:ext cx="867511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DF378D-EF66-06FF-1838-34F75B0278F8}"/>
                  </a:ext>
                </a:extLst>
              </p:cNvPr>
              <p:cNvSpPr txBox="1"/>
              <p:nvPr/>
            </p:nvSpPr>
            <p:spPr>
              <a:xfrm>
                <a:off x="1789596" y="511956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DF378D-EF66-06FF-1838-34F75B02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596" y="5119564"/>
                <a:ext cx="853567" cy="338554"/>
              </a:xfrm>
              <a:prstGeom prst="rect">
                <a:avLst/>
              </a:prstGeom>
              <a:blipFill>
                <a:blip r:embed="rId12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2BF8CDB-3F6F-CC3E-9F76-A2D2E1F254A9}"/>
                  </a:ext>
                </a:extLst>
              </p:cNvPr>
              <p:cNvSpPr txBox="1"/>
              <p:nvPr/>
            </p:nvSpPr>
            <p:spPr>
              <a:xfrm>
                <a:off x="3638726" y="5119996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2BF8CDB-3F6F-CC3E-9F76-A2D2E1F25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26" y="5119996"/>
                <a:ext cx="853567" cy="338554"/>
              </a:xfrm>
              <a:prstGeom prst="rect">
                <a:avLst/>
              </a:prstGeom>
              <a:blipFill>
                <a:blip r:embed="rId13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AD0085-A977-AEE0-E3B9-0234DEB7465B}"/>
                  </a:ext>
                </a:extLst>
              </p:cNvPr>
              <p:cNvSpPr txBox="1"/>
              <p:nvPr/>
            </p:nvSpPr>
            <p:spPr>
              <a:xfrm>
                <a:off x="4546754" y="5118693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AD0085-A977-AEE0-E3B9-0234DEB74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754" y="5118693"/>
                <a:ext cx="853567" cy="338554"/>
              </a:xfrm>
              <a:prstGeom prst="rect">
                <a:avLst/>
              </a:prstGeom>
              <a:blipFill>
                <a:blip r:embed="rId14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05A1CC7-4F79-FCC9-BFD7-5C78D552AEE4}"/>
                  </a:ext>
                </a:extLst>
              </p:cNvPr>
              <p:cNvSpPr txBox="1"/>
              <p:nvPr/>
            </p:nvSpPr>
            <p:spPr>
              <a:xfrm>
                <a:off x="2714161" y="511956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05A1CC7-4F79-FCC9-BFD7-5C78D552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61" y="5119564"/>
                <a:ext cx="853567" cy="338554"/>
              </a:xfrm>
              <a:prstGeom prst="rect">
                <a:avLst/>
              </a:prstGeom>
              <a:blipFill>
                <a:blip r:embed="rId15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34963B-BDCF-714D-759C-35506218FAE5}"/>
                  </a:ext>
                </a:extLst>
              </p:cNvPr>
              <p:cNvSpPr txBox="1"/>
              <p:nvPr/>
            </p:nvSpPr>
            <p:spPr>
              <a:xfrm>
                <a:off x="5491133" y="5118693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34963B-BDCF-714D-759C-35506218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33" y="5118693"/>
                <a:ext cx="853567" cy="338554"/>
              </a:xfrm>
              <a:prstGeom prst="rect">
                <a:avLst/>
              </a:prstGeom>
              <a:blipFill>
                <a:blip r:embed="rId16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BEF2BC7-3D3B-5266-3AF3-A22338103CEE}"/>
                  </a:ext>
                </a:extLst>
              </p:cNvPr>
              <p:cNvSpPr txBox="1"/>
              <p:nvPr/>
            </p:nvSpPr>
            <p:spPr>
              <a:xfrm>
                <a:off x="6379347" y="5118693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BEF2BC7-3D3B-5266-3AF3-A2233810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347" y="5118693"/>
                <a:ext cx="853567" cy="338554"/>
              </a:xfrm>
              <a:prstGeom prst="rect">
                <a:avLst/>
              </a:prstGeom>
              <a:blipFill>
                <a:blip r:embed="rId17"/>
                <a:stretch>
                  <a:fillRect r="-15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2CAD85-03F9-0473-5A17-B1F1DCE184A7}"/>
                  </a:ext>
                </a:extLst>
              </p:cNvPr>
              <p:cNvSpPr txBox="1"/>
              <p:nvPr/>
            </p:nvSpPr>
            <p:spPr>
              <a:xfrm>
                <a:off x="4187381" y="5729502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000 0010 0110 0000 </m:t>
                      </m:r>
                    </m:oMath>
                  </m:oMathPara>
                </a14:m>
                <a:endParaRPr lang="zh-CN" altLang="en-US" sz="1600" b="0" i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2CAD85-03F9-0473-5A17-B1F1DCE1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81" y="5729502"/>
                <a:ext cx="2057400" cy="338554"/>
              </a:xfrm>
              <a:prstGeom prst="rect">
                <a:avLst/>
              </a:prstGeom>
              <a:blipFill>
                <a:blip r:embed="rId18"/>
                <a:stretch>
                  <a:fillRect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8D49D17-2537-5A91-1DF7-2414AA1DE106}"/>
                  </a:ext>
                </a:extLst>
              </p:cNvPr>
              <p:cNvSpPr txBox="1"/>
              <p:nvPr/>
            </p:nvSpPr>
            <p:spPr>
              <a:xfrm>
                <a:off x="6204984" y="5715363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100 1000 0110 1110</m:t>
                      </m:r>
                    </m:oMath>
                  </m:oMathPara>
                </a14:m>
                <a:endParaRPr lang="zh-CN" altLang="en-US" sz="1600" b="0" i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8D49D17-2537-5A91-1DF7-2414AA1D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84" y="5715363"/>
                <a:ext cx="2057400" cy="338554"/>
              </a:xfrm>
              <a:prstGeom prst="rect">
                <a:avLst/>
              </a:prstGeom>
              <a:blipFill>
                <a:blip r:embed="rId19"/>
                <a:stretch>
                  <a:fillRect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B2D16D-53F6-F92F-9B0B-8950EE27E4E1}"/>
                  </a:ext>
                </a:extLst>
              </p:cNvPr>
              <p:cNvSpPr txBox="1"/>
              <p:nvPr/>
            </p:nvSpPr>
            <p:spPr>
              <a:xfrm>
                <a:off x="1730222" y="4818823"/>
                <a:ext cx="1138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0001110</m:t>
                      </m:r>
                    </m:oMath>
                  </m:oMathPara>
                </a14:m>
                <a:endParaRPr lang="zh-CN" altLang="en-US" sz="1600" b="0" i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B2D16D-53F6-F92F-9B0B-8950EE27E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22" y="4818823"/>
                <a:ext cx="1138703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4B7B954-312F-05C0-2212-3657C50CF4B3}"/>
                  </a:ext>
                </a:extLst>
              </p:cNvPr>
              <p:cNvSpPr txBox="1"/>
              <p:nvPr/>
            </p:nvSpPr>
            <p:spPr>
              <a:xfrm>
                <a:off x="2891940" y="4822576"/>
                <a:ext cx="1138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1111110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4B7B954-312F-05C0-2212-3657C50C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40" y="4822576"/>
                <a:ext cx="1138703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6B3597B5-4131-E649-E23A-49A080597F05}"/>
              </a:ext>
            </a:extLst>
          </p:cNvPr>
          <p:cNvSpPr txBox="1"/>
          <p:nvPr/>
        </p:nvSpPr>
        <p:spPr>
          <a:xfrm>
            <a:off x="4045438" y="4810807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(14bits)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A3CF91-214B-4A6E-6738-50D29B8FDCC0}"/>
              </a:ext>
            </a:extLst>
          </p:cNvPr>
          <p:cNvSpPr txBox="1"/>
          <p:nvPr/>
        </p:nvSpPr>
        <p:spPr>
          <a:xfrm>
            <a:off x="7659420" y="5044984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(42bits)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6C11DF-B770-114E-F9B9-B2BABD2AD38C}"/>
              </a:ext>
            </a:extLst>
          </p:cNvPr>
          <p:cNvSpPr txBox="1"/>
          <p:nvPr/>
        </p:nvSpPr>
        <p:spPr>
          <a:xfrm>
            <a:off x="8318036" y="5699974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(32bits)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2726810-9AFB-14A9-D283-54D425729B26}"/>
              </a:ext>
            </a:extLst>
          </p:cNvPr>
          <p:cNvSpPr txBox="1"/>
          <p:nvPr/>
        </p:nvSpPr>
        <p:spPr>
          <a:xfrm>
            <a:off x="2813038" y="6248087"/>
            <a:ext cx="35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Capacity: 128-14-42-32=40 bits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8891CC-3F8C-916D-5F20-2A5D2FF2F76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95" y="4622158"/>
            <a:ext cx="1366217" cy="16276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05FB66-2052-B6F9-6C1E-AC9FBE2B407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339" y="2511575"/>
            <a:ext cx="8936157" cy="83673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D52F530-EF1E-B0BF-6D67-961383404D4A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BBC(7/9)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5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61E3A-82E1-956B-7EFF-26A367CD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2283A3-5806-F62D-5D2B-BFBB8C4D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DBECA3-0DA7-D3F8-6847-32C2AFCAF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24997"/>
              </p:ext>
            </p:extLst>
          </p:nvPr>
        </p:nvGraphicFramePr>
        <p:xfrm>
          <a:off x="177309" y="1035531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981C4D3-3B6A-2CA0-E372-096BD765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78733"/>
              </p:ext>
            </p:extLst>
          </p:nvPr>
        </p:nvGraphicFramePr>
        <p:xfrm>
          <a:off x="1316174" y="1038935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6528131-D53E-219E-726B-87DD57F4B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50460"/>
              </p:ext>
            </p:extLst>
          </p:nvPr>
        </p:nvGraphicFramePr>
        <p:xfrm>
          <a:off x="4530702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2D3F9FE-A264-CA06-B330-F511184D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83494"/>
              </p:ext>
            </p:extLst>
          </p:nvPr>
        </p:nvGraphicFramePr>
        <p:xfrm>
          <a:off x="2409174" y="103553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1A777C9-C8BC-6238-D201-2E304B00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26819"/>
              </p:ext>
            </p:extLst>
          </p:nvPr>
        </p:nvGraphicFramePr>
        <p:xfrm>
          <a:off x="5579010" y="103553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89A4E0E-7B84-9C25-11F8-06B15B645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74843"/>
              </p:ext>
            </p:extLst>
          </p:nvPr>
        </p:nvGraphicFramePr>
        <p:xfrm>
          <a:off x="3469938" y="103893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A519F1A-7DEE-C402-A5F1-8E4D9E443918}"/>
              </a:ext>
            </a:extLst>
          </p:cNvPr>
          <p:cNvGraphicFramePr>
            <a:graphicFrameLocks noGrp="1"/>
          </p:cNvGraphicFramePr>
          <p:nvPr/>
        </p:nvGraphicFramePr>
        <p:xfrm>
          <a:off x="6611511" y="104415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1C80996-6FDE-9286-B72E-AAFAEDFF4988}"/>
              </a:ext>
            </a:extLst>
          </p:cNvPr>
          <p:cNvGraphicFramePr>
            <a:graphicFrameLocks noGrp="1"/>
          </p:cNvGraphicFramePr>
          <p:nvPr/>
        </p:nvGraphicFramePr>
        <p:xfrm>
          <a:off x="7704509" y="1030015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589D050-7D5B-8E80-BD2C-73CA9E85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86" y="2877941"/>
            <a:ext cx="3384376" cy="3634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81421A-9A32-0145-E7D5-3E733BC29D63}"/>
                  </a:ext>
                </a:extLst>
              </p:cNvPr>
              <p:cNvSpPr txBox="1"/>
              <p:nvPr/>
            </p:nvSpPr>
            <p:spPr>
              <a:xfrm>
                <a:off x="2423928" y="2197639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81421A-9A32-0145-E7D5-3E733BC29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28" y="2197639"/>
                <a:ext cx="853567" cy="338554"/>
              </a:xfrm>
              <a:prstGeom prst="rect">
                <a:avLst/>
              </a:prstGeom>
              <a:blipFill>
                <a:blip r:embed="rId4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8CAD0BF-4965-BBD1-C163-561F41AC9DB3}"/>
                  </a:ext>
                </a:extLst>
              </p:cNvPr>
              <p:cNvSpPr txBox="1"/>
              <p:nvPr/>
            </p:nvSpPr>
            <p:spPr>
              <a:xfrm>
                <a:off x="3472234" y="2197639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8CAD0BF-4965-BBD1-C163-561F41AC9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197639"/>
                <a:ext cx="853567" cy="338554"/>
              </a:xfrm>
              <a:prstGeom prst="rect">
                <a:avLst/>
              </a:prstGeom>
              <a:blipFill>
                <a:blip r:embed="rId5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048448-6A42-923E-026E-4172A5D0FCDE}"/>
                  </a:ext>
                </a:extLst>
              </p:cNvPr>
              <p:cNvSpPr txBox="1"/>
              <p:nvPr/>
            </p:nvSpPr>
            <p:spPr>
              <a:xfrm>
                <a:off x="4586753" y="2208619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048448-6A42-923E-026E-4172A5D0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53" y="2208619"/>
                <a:ext cx="85356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87823F-8810-1661-6391-3A1425C392B4}"/>
                  </a:ext>
                </a:extLst>
              </p:cNvPr>
              <p:cNvSpPr txBox="1"/>
              <p:nvPr/>
            </p:nvSpPr>
            <p:spPr>
              <a:xfrm>
                <a:off x="202611" y="2189175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87823F-8810-1661-6391-3A1425C3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1" y="2189175"/>
                <a:ext cx="853567" cy="338554"/>
              </a:xfrm>
              <a:prstGeom prst="rect">
                <a:avLst/>
              </a:prstGeom>
              <a:blipFill>
                <a:blip r:embed="rId7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820FF29-15F9-C60C-6F97-C81C3B7A1C29}"/>
                  </a:ext>
                </a:extLst>
              </p:cNvPr>
              <p:cNvSpPr txBox="1"/>
              <p:nvPr/>
            </p:nvSpPr>
            <p:spPr>
              <a:xfrm>
                <a:off x="5541742" y="2210582"/>
                <a:ext cx="9510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011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820FF29-15F9-C60C-6F97-C81C3B7A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42" y="2210582"/>
                <a:ext cx="951025" cy="338554"/>
              </a:xfrm>
              <a:prstGeom prst="rect">
                <a:avLst/>
              </a:prstGeom>
              <a:blipFill>
                <a:blip r:embed="rId8"/>
                <a:stretch>
                  <a:fillRect r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40BB8F76-0B38-2983-C902-97257DC0A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126350"/>
                  </p:ext>
                </p:extLst>
              </p:nvPr>
            </p:nvGraphicFramePr>
            <p:xfrm>
              <a:off x="3879007" y="3248073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b="0" i="0">
                                    <a:solidFill>
                                      <a:srgbClr val="00B05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40BB8F76-0B38-2983-C902-97257DC0A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126350"/>
                  </p:ext>
                </p:extLst>
              </p:nvPr>
            </p:nvGraphicFramePr>
            <p:xfrm>
              <a:off x="3879007" y="3248073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800" t="-1220" r="-588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6923" t="-1220" r="-4653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1B3127E-9DB7-97DD-4112-9B2223A676EE}"/>
                  </a:ext>
                </a:extLst>
              </p:cNvPr>
              <p:cNvSpPr txBox="1"/>
              <p:nvPr/>
            </p:nvSpPr>
            <p:spPr>
              <a:xfrm>
                <a:off x="3859201" y="2851884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1B3127E-9DB7-97DD-4112-9B2223A67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01" y="2851884"/>
                <a:ext cx="867511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2D10330-6894-81E5-3E38-15C840B4B1D3}"/>
                  </a:ext>
                </a:extLst>
              </p:cNvPr>
              <p:cNvSpPr txBox="1"/>
              <p:nvPr/>
            </p:nvSpPr>
            <p:spPr>
              <a:xfrm>
                <a:off x="4665782" y="2844477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/>
                  <a:t>=6</a:t>
                </a:r>
                <a:endParaRPr lang="zh-CN" altLang="en-US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2D10330-6894-81E5-3E38-15C840B4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2" y="2844477"/>
                <a:ext cx="867511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8D32A64B-C8F1-50AA-635D-C97B1E21BFD3}"/>
              </a:ext>
            </a:extLst>
          </p:cNvPr>
          <p:cNvSpPr txBox="1"/>
          <p:nvPr/>
        </p:nvSpPr>
        <p:spPr>
          <a:xfrm>
            <a:off x="3925520" y="4368968"/>
            <a:ext cx="35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Capacity: 128-14-42-32=40 bits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CB4FCB-2894-693F-4ACD-DF460813E186}"/>
              </a:ext>
            </a:extLst>
          </p:cNvPr>
          <p:cNvSpPr/>
          <p:nvPr/>
        </p:nvSpPr>
        <p:spPr>
          <a:xfrm>
            <a:off x="217686" y="2852936"/>
            <a:ext cx="1185962" cy="12691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8F1F8C-9220-D77F-B549-34AD9A97895F}"/>
              </a:ext>
            </a:extLst>
          </p:cNvPr>
          <p:cNvSpPr txBox="1"/>
          <p:nvPr/>
        </p:nvSpPr>
        <p:spPr>
          <a:xfrm>
            <a:off x="4036164" y="52851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Auxiliary information</a:t>
            </a:r>
            <a:r>
              <a:rPr lang="en-US" altLang="zh-CN"/>
              <a:t>: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/>
              <a:t>1</a:t>
            </a:r>
            <a:endParaRPr lang="zh-CN" altLang="en-US" baseline="-250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3939A14-9631-5C1C-FE82-FD3311111F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9656" y="4881584"/>
            <a:ext cx="1346658" cy="1305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61402B9-577C-17F9-EE7B-DC986E2436E9}"/>
                  </a:ext>
                </a:extLst>
              </p:cNvPr>
              <p:cNvSpPr txBox="1"/>
              <p:nvPr/>
            </p:nvSpPr>
            <p:spPr>
              <a:xfrm>
                <a:off x="1342516" y="2189175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61402B9-577C-17F9-EE7B-DC986E243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16" y="2189175"/>
                <a:ext cx="85356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EEEEA4-974C-814B-79AA-E29182E9AF2A}"/>
                  </a:ext>
                </a:extLst>
              </p:cNvPr>
              <p:cNvSpPr txBox="1"/>
              <p:nvPr/>
            </p:nvSpPr>
            <p:spPr>
              <a:xfrm>
                <a:off x="3709250" y="3791441"/>
                <a:ext cx="1138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0001110</m:t>
                      </m:r>
                    </m:oMath>
                  </m:oMathPara>
                </a14:m>
                <a:endParaRPr lang="zh-CN" altLang="en-US" sz="1600" b="0" i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EEEEA4-974C-814B-79AA-E29182E9A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250" y="3791441"/>
                <a:ext cx="113870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7119AE7-B0E3-889B-91E2-5DD957ABDA58}"/>
                  </a:ext>
                </a:extLst>
              </p:cNvPr>
              <p:cNvSpPr txBox="1"/>
              <p:nvPr/>
            </p:nvSpPr>
            <p:spPr>
              <a:xfrm>
                <a:off x="4586753" y="3784965"/>
                <a:ext cx="1138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1111110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7119AE7-B0E3-889B-91E2-5DD957AB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53" y="3784965"/>
                <a:ext cx="1138703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85691F37-DE2F-8341-85A1-A5CBBFB795CD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BBC(8/9)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4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9D9-6667-918F-8FC9-627DC8D7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8CF1E-347A-B1EB-7F3B-81B8591A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17</a:t>
            </a:fld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2DBCA0-FEBD-F07E-90D0-87D31BAB0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785"/>
              </p:ext>
            </p:extLst>
          </p:nvPr>
        </p:nvGraphicFramePr>
        <p:xfrm>
          <a:off x="316889" y="1927943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4286740-4EA0-1867-DCA0-E6E6176AB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9478"/>
              </p:ext>
            </p:extLst>
          </p:nvPr>
        </p:nvGraphicFramePr>
        <p:xfrm>
          <a:off x="1455754" y="1931347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FD553DE-B9D4-3C56-6857-5DC7A355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01649"/>
              </p:ext>
            </p:extLst>
          </p:nvPr>
        </p:nvGraphicFramePr>
        <p:xfrm>
          <a:off x="4670282" y="1927943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EB4E48D-F528-D98C-D07B-BDDF5AE7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25393"/>
              </p:ext>
            </p:extLst>
          </p:nvPr>
        </p:nvGraphicFramePr>
        <p:xfrm>
          <a:off x="2548754" y="1927943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71E02CC-D1DC-4B77-2699-0611FB8D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71922"/>
              </p:ext>
            </p:extLst>
          </p:nvPr>
        </p:nvGraphicFramePr>
        <p:xfrm>
          <a:off x="5718590" y="1927943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4434A1B-DC01-0744-CD11-9EFF6D0D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53808"/>
              </p:ext>
            </p:extLst>
          </p:nvPr>
        </p:nvGraphicFramePr>
        <p:xfrm>
          <a:off x="3609518" y="1931347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6C839BA-1B0F-A38B-EE05-2FB10607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4937"/>
              </p:ext>
            </p:extLst>
          </p:nvPr>
        </p:nvGraphicFramePr>
        <p:xfrm>
          <a:off x="6751091" y="1936566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BF25533-5701-1EDA-16AE-F32BA1EB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72283"/>
              </p:ext>
            </p:extLst>
          </p:nvPr>
        </p:nvGraphicFramePr>
        <p:xfrm>
          <a:off x="7844089" y="1950284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8A42ED0-A413-DD44-1331-B2311AF0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3" y="3213809"/>
            <a:ext cx="3384376" cy="3634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BC5449-6BEE-EC90-302E-9749E4ED25E4}"/>
                  </a:ext>
                </a:extLst>
              </p:cNvPr>
              <p:cNvSpPr txBox="1"/>
              <p:nvPr/>
            </p:nvSpPr>
            <p:spPr>
              <a:xfrm>
                <a:off x="5602155" y="2936509"/>
                <a:ext cx="9510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010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BC5449-6BEE-EC90-302E-9749E4ED2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155" y="2936509"/>
                <a:ext cx="951025" cy="338554"/>
              </a:xfrm>
              <a:prstGeom prst="rect">
                <a:avLst/>
              </a:prstGeom>
              <a:blipFill>
                <a:blip r:embed="rId4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D252546C-7814-36B8-AE40-E7E07B802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670361"/>
                  </p:ext>
                </p:extLst>
              </p:nvPr>
            </p:nvGraphicFramePr>
            <p:xfrm>
              <a:off x="3987998" y="3619109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b="0" i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b="0" i="0">
                                    <a:solidFill>
                                      <a:srgbClr val="00B05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D252546C-7814-36B8-AE40-E7E07B802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670361"/>
                  </p:ext>
                </p:extLst>
              </p:nvPr>
            </p:nvGraphicFramePr>
            <p:xfrm>
              <a:off x="3987998" y="3619109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00" t="-1220" r="-588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6923" t="-1220" r="-4653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7AFC3F-76D3-210E-3826-6865B379B756}"/>
                  </a:ext>
                </a:extLst>
              </p:cNvPr>
              <p:cNvSpPr txBox="1"/>
              <p:nvPr/>
            </p:nvSpPr>
            <p:spPr>
              <a:xfrm>
                <a:off x="3968192" y="3222920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/>
                  <a:t>=5</a:t>
                </a:r>
                <a:endParaRPr lang="zh-CN" altLang="en-US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7AFC3F-76D3-210E-3826-6865B379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2" y="3222920"/>
                <a:ext cx="86751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D16FA1E-EC4E-CD36-0689-2F32F1255811}"/>
                  </a:ext>
                </a:extLst>
              </p:cNvPr>
              <p:cNvSpPr txBox="1"/>
              <p:nvPr/>
            </p:nvSpPr>
            <p:spPr>
              <a:xfrm>
                <a:off x="4774773" y="3215513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/>
                  <a:t>=2</a:t>
                </a:r>
                <a:endParaRPr lang="zh-CN" altLang="en-US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D16FA1E-EC4E-CD36-0689-2F32F125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73" y="3215513"/>
                <a:ext cx="86751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21E40324-8962-4FDC-2B49-08F2513A96FF}"/>
              </a:ext>
            </a:extLst>
          </p:cNvPr>
          <p:cNvSpPr txBox="1"/>
          <p:nvPr/>
        </p:nvSpPr>
        <p:spPr>
          <a:xfrm>
            <a:off x="3972923" y="4810170"/>
            <a:ext cx="35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Capacity: 128-6-18-16=88 bits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75EB143-785E-FDDF-DA4B-86AE0CFC908A}"/>
              </a:ext>
            </a:extLst>
          </p:cNvPr>
          <p:cNvSpPr/>
          <p:nvPr/>
        </p:nvSpPr>
        <p:spPr>
          <a:xfrm>
            <a:off x="1360812" y="3217213"/>
            <a:ext cx="1185962" cy="12691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45824F-17FE-C12B-4B0B-B00783AFBFE8}"/>
              </a:ext>
            </a:extLst>
          </p:cNvPr>
          <p:cNvSpPr txBox="1"/>
          <p:nvPr/>
        </p:nvSpPr>
        <p:spPr>
          <a:xfrm>
            <a:off x="3998731" y="561696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Auxiliary information</a:t>
            </a:r>
            <a:r>
              <a:rPr lang="en-US" altLang="zh-CN"/>
              <a:t>: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BBA6B6-68B0-DAFE-92BA-6AACB5640BA4}"/>
                  </a:ext>
                </a:extLst>
              </p:cNvPr>
              <p:cNvSpPr txBox="1"/>
              <p:nvPr/>
            </p:nvSpPr>
            <p:spPr>
              <a:xfrm>
                <a:off x="6619341" y="2976151"/>
                <a:ext cx="14211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110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011 1000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BBA6B6-68B0-DAFE-92BA-6AACB564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341" y="2976151"/>
                <a:ext cx="1421124" cy="338554"/>
              </a:xfrm>
              <a:prstGeom prst="rect">
                <a:avLst/>
              </a:prstGeom>
              <a:blipFill>
                <a:blip r:embed="rId8"/>
                <a:stretch>
                  <a:fillRect r="-7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EE9170-B24A-CBE3-3D3E-01B53DBB995B}"/>
                  </a:ext>
                </a:extLst>
              </p:cNvPr>
              <p:cNvSpPr txBox="1"/>
              <p:nvPr/>
            </p:nvSpPr>
            <p:spPr>
              <a:xfrm>
                <a:off x="3919065" y="4183930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01</m:t>
                      </m:r>
                    </m:oMath>
                  </m:oMathPara>
                </a14:m>
                <a:endParaRPr lang="zh-CN" altLang="en-US" sz="1600" b="0" i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EE9170-B24A-CBE3-3D3E-01B53DBB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65" y="4183930"/>
                <a:ext cx="85356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C4B5338-92B5-61C6-6A94-4617B1C8460C}"/>
                  </a:ext>
                </a:extLst>
              </p:cNvPr>
              <p:cNvSpPr txBox="1"/>
              <p:nvPr/>
            </p:nvSpPr>
            <p:spPr>
              <a:xfrm>
                <a:off x="4639693" y="4182494"/>
                <a:ext cx="8535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1600" b="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C4B5338-92B5-61C6-6A94-4617B1C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93" y="4182494"/>
                <a:ext cx="85356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67379999-CD4A-3F55-B46F-4EAD987E60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2327" y="711086"/>
            <a:ext cx="1184933" cy="11188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2D9023D-8E76-DFC4-CEA1-15623C080074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BBC(9/9)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910A5-590A-0DE5-B3AD-2FBC27077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E1E7CA8-446C-9501-CBB3-E2065BA2F086}"/>
              </a:ext>
            </a:extLst>
          </p:cNvPr>
          <p:cNvSpPr/>
          <p:nvPr/>
        </p:nvSpPr>
        <p:spPr>
          <a:xfrm>
            <a:off x="49311" y="260648"/>
            <a:ext cx="90453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(4/5)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Optimal composition strategy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86420A-5DF1-A8CA-DE1D-83E9174E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2B969E8-F670-B1AC-7F0C-48F1F244E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20"/>
              </p:ext>
            </p:extLst>
          </p:nvPr>
        </p:nvGraphicFramePr>
        <p:xfrm>
          <a:off x="467544" y="1340768"/>
          <a:ext cx="2460225" cy="2250727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866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4D15DE43-AD82-0853-8BDD-4A216F7168E5}"/>
              </a:ext>
            </a:extLst>
          </p:cNvPr>
          <p:cNvSpPr txBox="1"/>
          <p:nvPr/>
        </p:nvSpPr>
        <p:spPr>
          <a:xfrm>
            <a:off x="755576" y="836671"/>
            <a:ext cx="15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PEs after PEM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82489-96D6-E195-B6B6-26C78E97F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45961"/>
              </p:ext>
            </p:extLst>
          </p:nvPr>
        </p:nvGraphicFramePr>
        <p:xfrm>
          <a:off x="3260350" y="4402344"/>
          <a:ext cx="2057400" cy="1896726"/>
        </p:xfrm>
        <a:graphic>
          <a:graphicData uri="http://schemas.openxmlformats.org/drawingml/2006/table">
            <a:tbl>
              <a:tblPr firstRow="1" bandRow="1"/>
              <a:tblGrid>
                <a:gridCol w="514350">
                  <a:extLst>
                    <a:ext uri="{9D8B030D-6E8A-4147-A177-3AD203B41FA5}">
                      <a16:colId xmlns:a16="http://schemas.microsoft.com/office/drawing/2014/main" val="18393034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97534068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4125496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079104"/>
                    </a:ext>
                  </a:extLst>
                </a:gridCol>
              </a:tblGrid>
              <a:tr h="612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21994"/>
                  </a:ext>
                </a:extLst>
              </a:tr>
              <a:tr h="428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3659"/>
                  </a:ext>
                </a:extLst>
              </a:tr>
              <a:tr h="428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117"/>
                  </a:ext>
                </a:extLst>
              </a:tr>
              <a:tr h="428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59197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1787CBA-905B-32E8-1E41-6E6D75049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540511"/>
            <a:ext cx="3253013" cy="17585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7EEA6E-C8DC-A5DF-36DE-612B9C965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909" y="1393825"/>
            <a:ext cx="5558888" cy="203517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01367D0-2918-32EE-0623-EF6F830EBABF}"/>
              </a:ext>
            </a:extLst>
          </p:cNvPr>
          <p:cNvSpPr/>
          <p:nvPr/>
        </p:nvSpPr>
        <p:spPr>
          <a:xfrm>
            <a:off x="2990814" y="2339404"/>
            <a:ext cx="420095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A01184-EBD3-D680-3668-FD957DF31805}"/>
              </a:ext>
            </a:extLst>
          </p:cNvPr>
          <p:cNvCxnSpPr>
            <a:cxnSpLocks/>
          </p:cNvCxnSpPr>
          <p:nvPr/>
        </p:nvCxnSpPr>
        <p:spPr>
          <a:xfrm flipH="1">
            <a:off x="3534665" y="2204864"/>
            <a:ext cx="389263" cy="2169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603399A7-1F10-4014-B292-B055A712C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802601"/>
            <a:ext cx="1579895" cy="62626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9B085FD-DDEE-47B6-5A29-260DF6A2F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92" y="5517232"/>
            <a:ext cx="2952400" cy="584775"/>
          </a:xfrm>
          <a:prstGeom prst="rect">
            <a:avLst/>
          </a:prstGeom>
        </p:spPr>
      </p:pic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BBF1078-BC94-0EF2-47CC-EC5ADAE5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25913"/>
              </p:ext>
            </p:extLst>
          </p:nvPr>
        </p:nvGraphicFramePr>
        <p:xfrm>
          <a:off x="3713755" y="3382378"/>
          <a:ext cx="2460225" cy="355529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292982362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15206049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3965196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4174338827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8252549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18120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6D59A7DA-2AB8-4040-6DDC-6C5CDB00C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41830"/>
              </p:ext>
            </p:extLst>
          </p:nvPr>
        </p:nvGraphicFramePr>
        <p:xfrm>
          <a:off x="6404486" y="3430305"/>
          <a:ext cx="2460225" cy="355529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292982362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15206049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3965196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4174338827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8252549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18120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B532AE77-B43C-B795-E41C-D152DDA5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49394"/>
              </p:ext>
            </p:extLst>
          </p:nvPr>
        </p:nvGraphicFramePr>
        <p:xfrm>
          <a:off x="8723774" y="1457299"/>
          <a:ext cx="492045" cy="1895198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1554027548"/>
                    </a:ext>
                  </a:extLst>
                </a:gridCol>
              </a:tblGrid>
              <a:tr h="586664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59289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22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9340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5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03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FDAC0-8B47-89AA-4F0F-44135E67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34F4A3-4361-7835-2106-B43DDAF8953E}"/>
              </a:ext>
            </a:extLst>
          </p:cNvPr>
          <p:cNvSpPr/>
          <p:nvPr/>
        </p:nvSpPr>
        <p:spPr>
          <a:xfrm>
            <a:off x="49311" y="260648"/>
            <a:ext cx="9347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(5/5) -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image and image encryption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CAC42F-74F7-9143-66FF-C825268F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89BEADB-6F81-3229-8870-7B205F5A31B3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1340768"/>
          <a:ext cx="2460225" cy="2250727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866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756ED71B-529A-AA3A-4B3D-F29B50B11917}"/>
              </a:ext>
            </a:extLst>
          </p:cNvPr>
          <p:cNvSpPr txBox="1"/>
          <p:nvPr/>
        </p:nvSpPr>
        <p:spPr>
          <a:xfrm>
            <a:off x="755576" y="3835450"/>
            <a:ext cx="15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PEs after PEM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ED02AB-E6AB-01B4-6B5A-136D46DC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909" y="1393825"/>
            <a:ext cx="5558888" cy="203517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3D07E5D-0A77-4820-0752-B6D241552360}"/>
              </a:ext>
            </a:extLst>
          </p:cNvPr>
          <p:cNvSpPr/>
          <p:nvPr/>
        </p:nvSpPr>
        <p:spPr>
          <a:xfrm>
            <a:off x="2990814" y="2339404"/>
            <a:ext cx="420095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52A037-BA06-BCA0-D5AA-D67A04352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897189"/>
            <a:ext cx="3672408" cy="27982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3B26EA-C895-F3CC-0DE3-F03C5030F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168" y="5166208"/>
            <a:ext cx="1797456" cy="664394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775C2445-3457-081A-2D61-613A4C06033C}"/>
              </a:ext>
            </a:extLst>
          </p:cNvPr>
          <p:cNvSpPr/>
          <p:nvPr/>
        </p:nvSpPr>
        <p:spPr>
          <a:xfrm rot="10800000">
            <a:off x="4759916" y="5386673"/>
            <a:ext cx="415586" cy="2234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2B6569E-9964-4D99-6ED8-CAF687AB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67540"/>
              </p:ext>
            </p:extLst>
          </p:nvPr>
        </p:nvGraphicFramePr>
        <p:xfrm>
          <a:off x="3714587" y="3329662"/>
          <a:ext cx="2460225" cy="355529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292982362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15206049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3965196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4174338827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8252549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1812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2480A1A-6F4F-34B5-429E-56A2020C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95871"/>
              </p:ext>
            </p:extLst>
          </p:nvPr>
        </p:nvGraphicFramePr>
        <p:xfrm>
          <a:off x="6404486" y="3430305"/>
          <a:ext cx="2460225" cy="355529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292982362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15206049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3965196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4174338827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18252549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1812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6ECC252-3074-3932-B2D6-78B27E48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64406"/>
              </p:ext>
            </p:extLst>
          </p:nvPr>
        </p:nvGraphicFramePr>
        <p:xfrm>
          <a:off x="8723774" y="1457299"/>
          <a:ext cx="492045" cy="1895198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1554027548"/>
                    </a:ext>
                  </a:extLst>
                </a:gridCol>
              </a:tblGrid>
              <a:tr h="586664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59289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22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9340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57705"/>
                  </a:ext>
                </a:extLst>
              </a:tr>
            </a:tbl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1D9B45AF-8D83-621A-EA7E-2A9D32923B59}"/>
              </a:ext>
            </a:extLst>
          </p:cNvPr>
          <p:cNvSpPr/>
          <p:nvPr/>
        </p:nvSpPr>
        <p:spPr>
          <a:xfrm>
            <a:off x="6817614" y="3540355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86B6C89-F798-31C7-7D5A-AF741949B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5" y="4176608"/>
            <a:ext cx="2525506" cy="2518860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954F3866-21B1-5B09-6852-C6958D7CD482}"/>
              </a:ext>
            </a:extLst>
          </p:cNvPr>
          <p:cNvSpPr/>
          <p:nvPr/>
        </p:nvSpPr>
        <p:spPr>
          <a:xfrm rot="10800000">
            <a:off x="2603582" y="5406800"/>
            <a:ext cx="415586" cy="2234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3DE491-960B-8ABD-606F-05A26B31F847}"/>
              </a:ext>
            </a:extLst>
          </p:cNvPr>
          <p:cNvSpPr txBox="1"/>
          <p:nvPr/>
        </p:nvSpPr>
        <p:spPr>
          <a:xfrm>
            <a:off x="336214" y="4643106"/>
            <a:ext cx="2267367" cy="2036830"/>
          </a:xfrm>
          <a:prstGeom prst="rect">
            <a:avLst/>
          </a:prstGeom>
          <a:blipFill dpi="0" rotWithShape="1">
            <a:blip r:embed="rId7">
              <a:alphaModFix amt="55000"/>
            </a:blip>
            <a:srcRect/>
            <a:tile tx="0" ty="0" sx="100000" sy="100000" flip="none" algn="tl"/>
          </a:blipFill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62B86E-2F25-8D8A-52AE-C1B65C7A4DDC}"/>
              </a:ext>
            </a:extLst>
          </p:cNvPr>
          <p:cNvSpPr txBox="1"/>
          <p:nvPr/>
        </p:nvSpPr>
        <p:spPr>
          <a:xfrm>
            <a:off x="1191333" y="4416190"/>
            <a:ext cx="1401587" cy="271583"/>
          </a:xfrm>
          <a:prstGeom prst="rect">
            <a:avLst/>
          </a:prstGeom>
          <a:blipFill dpi="0" rotWithShape="1">
            <a:blip r:embed="rId7">
              <a:alphaModFix amt="55000"/>
            </a:blip>
            <a:srcRect/>
            <a:tile tx="0" ty="0" sx="100000" sy="100000" flip="none" algn="tl"/>
          </a:blipFill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6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4CDCF-5CDC-4D6B-940B-96F415D5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6" y="198409"/>
            <a:ext cx="7886700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AC05B-C12E-42A3-AA8F-E6BF50F9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000" y="1779963"/>
            <a:ext cx="5915025" cy="3512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724-A4E3-4AAB-90CB-C74400DC479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57165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results (1/4)- </a:t>
            </a:r>
            <a:r>
              <a:rPr lang="en-US" altLang="zh-CN" sz="2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analysis</a:t>
            </a:r>
            <a:endParaRPr lang="zh-TW" alt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6A649-4D72-8ECB-F539-37561923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1" y="3694293"/>
            <a:ext cx="6823670" cy="31167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5BA1FB-8BB3-D34F-3571-D9EEAE46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56" y="734395"/>
            <a:ext cx="7047027" cy="30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57165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results (1/4)- </a:t>
            </a:r>
            <a:r>
              <a:rPr lang="en-US" altLang="zh-CN" sz="2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analysis</a:t>
            </a:r>
            <a:endParaRPr lang="zh-TW" alt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99E7DE-498A-1A84-884B-49F468B5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88" y="4943785"/>
            <a:ext cx="3505200" cy="609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4E0BA2-BCF6-4995-2508-79AB8D18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59" y="1484784"/>
            <a:ext cx="8784976" cy="24476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C06D75-2721-6EFD-4251-76DE01A90FF3}"/>
              </a:ext>
            </a:extLst>
          </p:cNvPr>
          <p:cNvSpPr txBox="1"/>
          <p:nvPr/>
        </p:nvSpPr>
        <p:spPr>
          <a:xfrm>
            <a:off x="755576" y="44371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Number of pixel changing rate (NPCR)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D81AD6-AB6A-5506-941A-05AB7763BAFC}"/>
              </a:ext>
            </a:extLst>
          </p:cNvPr>
          <p:cNvSpPr txBox="1"/>
          <p:nvPr/>
        </p:nvSpPr>
        <p:spPr>
          <a:xfrm>
            <a:off x="768752" y="559484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STIXGeneral-Regular"/>
              </a:rPr>
              <a:t>U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STIXGeneral-Regular"/>
              </a:rPr>
              <a:t>niffed average changing intensity (UACI).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75AE33-986E-6AFB-CBD4-857AED28D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261" y="6047097"/>
            <a:ext cx="3228027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3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3BEA59-84E2-D3E4-0AC5-99CF3906D291}"/>
              </a:ext>
            </a:extLst>
          </p:cNvPr>
          <p:cNvSpPr/>
          <p:nvPr/>
        </p:nvSpPr>
        <p:spPr>
          <a:xfrm>
            <a:off x="179512" y="338573"/>
            <a:ext cx="85689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results (2/4)- </a:t>
            </a:r>
            <a:r>
              <a:rPr lang="en-US" altLang="zh-CN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setting</a:t>
            </a:r>
          </a:p>
          <a:p>
            <a:endParaRPr lang="zh-TW" alt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081E0-C095-96A5-B734-9CD3DC85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" y="1916832"/>
            <a:ext cx="900230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57165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results (3/4)- </a:t>
            </a:r>
            <a:r>
              <a:rPr lang="en-US" altLang="zh-CN" sz="2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performance</a:t>
            </a:r>
          </a:p>
          <a:p>
            <a:endParaRPr lang="zh-TW" alt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6B248-F076-C8D2-B1FB-246170B8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8" y="1183971"/>
            <a:ext cx="8100392" cy="56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5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57165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results (3/4)- </a:t>
            </a:r>
            <a:r>
              <a:rPr lang="en-US" altLang="zh-CN" sz="2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performance</a:t>
            </a:r>
          </a:p>
          <a:p>
            <a:endParaRPr lang="zh-TW" alt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C23FC2-00A1-7C37-65E6-B61D4602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3" y="1179241"/>
            <a:ext cx="8424936" cy="25618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0DA7B2-EF01-00B3-3A1A-660E3D4E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3" y="3831782"/>
            <a:ext cx="8245555" cy="26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57165"/>
            <a:ext cx="921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results (4/4)- </a:t>
            </a:r>
            <a:r>
              <a:rPr lang="en-US" altLang="zh-CN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performance comparison</a:t>
            </a:r>
            <a:endParaRPr lang="zh-TW" alt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61B7F1-EDFE-C5EE-4DAE-310ED992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1" y="1870917"/>
            <a:ext cx="8877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5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476672"/>
            <a:ext cx="921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TW" sz="2800" b="1">
                <a:latin typeface="Times New Roman" pitchFamily="18" charset="0"/>
                <a:cs typeface="Times New Roman" pitchFamily="18" charset="0"/>
              </a:rPr>
              <a:t>results (4/4)- </a:t>
            </a:r>
            <a:r>
              <a:rPr lang="en-US" altLang="zh-CN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performance comparison</a:t>
            </a:r>
            <a:endParaRPr lang="zh-TW" alt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A85F34-9D30-5202-4B08-9831849C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7877175" cy="2867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9C2799-EA49-5FBC-3DE1-A9082F6B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34200"/>
            <a:ext cx="6993210" cy="23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97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158" y="377856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2578" y="1091661"/>
            <a:ext cx="855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36F83C-1334-F58A-6C66-E0F910AC26D3}"/>
              </a:ext>
            </a:extLst>
          </p:cNvPr>
          <p:cNvSpPr txBox="1"/>
          <p:nvPr/>
        </p:nvSpPr>
        <p:spPr>
          <a:xfrm>
            <a:off x="294932" y="949038"/>
            <a:ext cx="873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proposed a </a:t>
            </a:r>
            <a:r>
              <a:rPr lang="en-US" altLang="zh-CN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novel and high-capacity RDHEI method based on PEM and BBC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B47C6F-6109-C86C-0E7A-2C1F0E78C506}"/>
              </a:ext>
            </a:extLst>
          </p:cNvPr>
          <p:cNvSpPr txBox="1"/>
          <p:nvPr/>
        </p:nvSpPr>
        <p:spPr>
          <a:xfrm>
            <a:off x="472578" y="2219668"/>
            <a:ext cx="822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PEM is a low-complexity yet effective technique that reduces the entropy of PEs and makes them easier to compress</a:t>
            </a:r>
            <a:endParaRPr lang="en-US" altLang="zh-CN" sz="20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56131D-FC91-7E71-66AE-4BE8ADC4C7FA}"/>
              </a:ext>
            </a:extLst>
          </p:cNvPr>
          <p:cNvSpPr txBox="1"/>
          <p:nvPr/>
        </p:nvSpPr>
        <p:spPr>
          <a:xfrm>
            <a:off x="413005" y="4444609"/>
            <a:ext cx="834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marked image has been unintentionally corrupted or deliberately modiffed, it is challenging for the proposed method to work well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BAC702-578B-CAD6-DA27-AD32BF112B28}"/>
              </a:ext>
            </a:extLst>
          </p:cNvPr>
          <p:cNvSpPr txBox="1"/>
          <p:nvPr/>
        </p:nvSpPr>
        <p:spPr>
          <a:xfrm>
            <a:off x="465051" y="3297090"/>
            <a:ext cx="849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BBC makes better use of correlations between pixels and achieves good performance.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9A5FB51-A093-205A-07C0-7F4DA7103E34}"/>
              </a:ext>
            </a:extLst>
          </p:cNvPr>
          <p:cNvSpPr/>
          <p:nvPr/>
        </p:nvSpPr>
        <p:spPr>
          <a:xfrm>
            <a:off x="2237083" y="2225083"/>
            <a:ext cx="1627200" cy="100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Image encryption</a:t>
            </a:r>
            <a:endParaRPr lang="zh-CN" altLang="en-US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7D94F886-65CE-E77B-F044-403385C0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93" y="476672"/>
            <a:ext cx="8304818" cy="617946"/>
          </a:xfrm>
        </p:spPr>
        <p:txBody>
          <a:bodyPr>
            <a:normAutofit fontScale="90000"/>
          </a:bodyPr>
          <a:lstStyle/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VRBE-based RDHEI</a:t>
            </a:r>
            <a:b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8552E-360A-077D-3975-60280112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D203CA-12D6-AE89-BCA3-EA50AED1419F}"/>
              </a:ext>
            </a:extLst>
          </p:cNvPr>
          <p:cNvSpPr/>
          <p:nvPr/>
        </p:nvSpPr>
        <p:spPr>
          <a:xfrm>
            <a:off x="4019891" y="5049221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 extraction  &amp; image recovery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FD0CA4-D90A-399D-7CED-BA97BC1BD1DD}"/>
              </a:ext>
            </a:extLst>
          </p:cNvPr>
          <p:cNvSpPr/>
          <p:nvPr/>
        </p:nvSpPr>
        <p:spPr>
          <a:xfrm>
            <a:off x="2249633" y="2225995"/>
            <a:ext cx="1627456" cy="100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Vacating room</a:t>
            </a:r>
          </a:p>
          <a:p>
            <a:pPr algn="ctr"/>
            <a:r>
              <a:rPr lang="en-US" altLang="zh-CN"/>
              <a:t>&amp;Image encryption</a:t>
            </a: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EDFF331-128D-4385-F642-27B886BA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14" y="1915975"/>
            <a:ext cx="1440160" cy="143299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A84F56E-C102-9B94-1935-5666A8598E9A}"/>
              </a:ext>
            </a:extLst>
          </p:cNvPr>
          <p:cNvSpPr/>
          <p:nvPr/>
        </p:nvSpPr>
        <p:spPr>
          <a:xfrm>
            <a:off x="6108443" y="2162162"/>
            <a:ext cx="1562100" cy="100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 embedding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2BAF44-1995-3E69-5AAB-B3C4BAEA720B}"/>
              </a:ext>
            </a:extLst>
          </p:cNvPr>
          <p:cNvCxnSpPr>
            <a:cxnSpLocks/>
          </p:cNvCxnSpPr>
          <p:nvPr/>
        </p:nvCxnSpPr>
        <p:spPr>
          <a:xfrm>
            <a:off x="2915816" y="1759748"/>
            <a:ext cx="0" cy="389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56D912-539C-73ED-E312-58EC0B8AE4CE}"/>
              </a:ext>
            </a:extLst>
          </p:cNvPr>
          <p:cNvSpPr txBox="1"/>
          <p:nvPr/>
        </p:nvSpPr>
        <p:spPr>
          <a:xfrm>
            <a:off x="2131494" y="1249051"/>
            <a:ext cx="180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F4BC72-9416-391D-A1B6-955324F439C7}"/>
              </a:ext>
            </a:extLst>
          </p:cNvPr>
          <p:cNvSpPr txBox="1"/>
          <p:nvPr/>
        </p:nvSpPr>
        <p:spPr>
          <a:xfrm>
            <a:off x="4112380" y="4438558"/>
            <a:ext cx="17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 hiding key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C0A8293-0EC4-3670-3EB0-853FB46C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62" y="4717200"/>
            <a:ext cx="1440160" cy="14329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607E977-E6B2-C5C6-B0D8-EA10FEC00FB9}"/>
              </a:ext>
            </a:extLst>
          </p:cNvPr>
          <p:cNvSpPr txBox="1"/>
          <p:nvPr/>
        </p:nvSpPr>
        <p:spPr>
          <a:xfrm>
            <a:off x="4112380" y="6269775"/>
            <a:ext cx="140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15F6C78-8E8C-40B8-3B52-CDA81DEAFA8E}"/>
              </a:ext>
            </a:extLst>
          </p:cNvPr>
          <p:cNvSpPr txBox="1"/>
          <p:nvPr/>
        </p:nvSpPr>
        <p:spPr>
          <a:xfrm>
            <a:off x="5992253" y="1032671"/>
            <a:ext cx="196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 hiding key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&amp; secret data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0101011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1D2B311-DBB4-2FA4-6DC7-CE33E2FBD9E2}"/>
              </a:ext>
            </a:extLst>
          </p:cNvPr>
          <p:cNvSpPr/>
          <p:nvPr/>
        </p:nvSpPr>
        <p:spPr>
          <a:xfrm>
            <a:off x="1838700" y="2603569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FD69DCA-6EFD-B654-ADFC-A6ED7DBD2C83}"/>
              </a:ext>
            </a:extLst>
          </p:cNvPr>
          <p:cNvSpPr/>
          <p:nvPr/>
        </p:nvSpPr>
        <p:spPr>
          <a:xfrm>
            <a:off x="3858976" y="2603569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2B93F5E-C2A7-37AD-E779-D876598D5356}"/>
              </a:ext>
            </a:extLst>
          </p:cNvPr>
          <p:cNvSpPr/>
          <p:nvPr/>
        </p:nvSpPr>
        <p:spPr>
          <a:xfrm>
            <a:off x="5676075" y="2593784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3FC4C28-72A1-4651-B328-6E4CACADFFE9}"/>
              </a:ext>
            </a:extLst>
          </p:cNvPr>
          <p:cNvSpPr/>
          <p:nvPr/>
        </p:nvSpPr>
        <p:spPr>
          <a:xfrm>
            <a:off x="6876257" y="3170274"/>
            <a:ext cx="144016" cy="15213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57AE6E8F-089C-672B-41A9-629E9F71285E}"/>
              </a:ext>
            </a:extLst>
          </p:cNvPr>
          <p:cNvSpPr/>
          <p:nvPr/>
        </p:nvSpPr>
        <p:spPr>
          <a:xfrm rot="10800000">
            <a:off x="5777598" y="5499276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BBC0740-5742-A808-6802-5F6F52C02E2B}"/>
              </a:ext>
            </a:extLst>
          </p:cNvPr>
          <p:cNvSpPr/>
          <p:nvPr/>
        </p:nvSpPr>
        <p:spPr>
          <a:xfrm rot="10800000">
            <a:off x="3534814" y="5877272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ECCB87E-985E-5E2B-FE03-8401A1AF2929}"/>
              </a:ext>
            </a:extLst>
          </p:cNvPr>
          <p:cNvSpPr/>
          <p:nvPr/>
        </p:nvSpPr>
        <p:spPr>
          <a:xfrm rot="10800000">
            <a:off x="3568848" y="5157192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188D83E-1396-7F32-3213-2CF37F48C24F}"/>
              </a:ext>
            </a:extLst>
          </p:cNvPr>
          <p:cNvSpPr txBox="1"/>
          <p:nvPr/>
        </p:nvSpPr>
        <p:spPr>
          <a:xfrm>
            <a:off x="2090803" y="4502965"/>
            <a:ext cx="139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Secret data: 0101011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5D408D7-373D-B303-B273-AA7E0ED78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84" y="1896806"/>
            <a:ext cx="1442802" cy="1440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2FAB63D-EAB3-6328-E6B7-FFF00CC2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273" y="5375540"/>
            <a:ext cx="1442802" cy="1440000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4A84D0F-03E3-93C0-8745-0AD8C511ED2C}"/>
              </a:ext>
            </a:extLst>
          </p:cNvPr>
          <p:cNvCxnSpPr>
            <a:cxnSpLocks/>
          </p:cNvCxnSpPr>
          <p:nvPr/>
        </p:nvCxnSpPr>
        <p:spPr>
          <a:xfrm>
            <a:off x="6871260" y="1896806"/>
            <a:ext cx="0" cy="252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25E3FA9-E87C-E9A4-9430-60F8B2FE04FD}"/>
              </a:ext>
            </a:extLst>
          </p:cNvPr>
          <p:cNvCxnSpPr>
            <a:cxnSpLocks/>
          </p:cNvCxnSpPr>
          <p:nvPr/>
        </p:nvCxnSpPr>
        <p:spPr>
          <a:xfrm>
            <a:off x="2915816" y="3192685"/>
            <a:ext cx="0" cy="389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6921626-5A4C-2073-50FE-CF55D2E184B6}"/>
              </a:ext>
            </a:extLst>
          </p:cNvPr>
          <p:cNvSpPr txBox="1"/>
          <p:nvPr/>
        </p:nvSpPr>
        <p:spPr>
          <a:xfrm>
            <a:off x="2191298" y="3624689"/>
            <a:ext cx="185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7D94F886-65CE-E77B-F044-403385C0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93" y="476672"/>
            <a:ext cx="8304818" cy="793950"/>
          </a:xfrm>
        </p:spPr>
        <p:txBody>
          <a:bodyPr>
            <a:normAutofit fontScale="90000"/>
          </a:bodyPr>
          <a:lstStyle/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VRBE-based RDHEI</a:t>
            </a:r>
            <a:b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8552E-360A-077D-3975-60280112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FD0CA4-D90A-399D-7CED-BA97BC1BD1DD}"/>
              </a:ext>
            </a:extLst>
          </p:cNvPr>
          <p:cNvSpPr/>
          <p:nvPr/>
        </p:nvSpPr>
        <p:spPr>
          <a:xfrm>
            <a:off x="3305973" y="2157750"/>
            <a:ext cx="1239402" cy="100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Pixel predictor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1D2B311-DBB4-2FA4-6DC7-CE33E2FBD9E2}"/>
              </a:ext>
            </a:extLst>
          </p:cNvPr>
          <p:cNvSpPr/>
          <p:nvPr/>
        </p:nvSpPr>
        <p:spPr>
          <a:xfrm>
            <a:off x="2891744" y="2572237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FD69DCA-6EFD-B654-ADFC-A6ED7DBD2C83}"/>
              </a:ext>
            </a:extLst>
          </p:cNvPr>
          <p:cNvSpPr/>
          <p:nvPr/>
        </p:nvSpPr>
        <p:spPr>
          <a:xfrm>
            <a:off x="4618166" y="2607805"/>
            <a:ext cx="358652" cy="108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69AFBC-30D4-9E03-1AFA-803E7A932207}"/>
              </a:ext>
            </a:extLst>
          </p:cNvPr>
          <p:cNvSpPr txBox="1"/>
          <p:nvPr/>
        </p:nvSpPr>
        <p:spPr>
          <a:xfrm>
            <a:off x="260093" y="896157"/>
            <a:ext cx="72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prediction errors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C79E3EE-7A4E-C74E-39AE-B3FA1D53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9" y="4152689"/>
            <a:ext cx="2086312" cy="1646028"/>
          </a:xfrm>
          <a:prstGeom prst="rect">
            <a:avLst/>
          </a:prstGeom>
        </p:spPr>
      </p:pic>
      <p:sp>
        <p:nvSpPr>
          <p:cNvPr id="37" name="箭头: 右 36">
            <a:extLst>
              <a:ext uri="{FF2B5EF4-FFF2-40B4-BE49-F238E27FC236}">
                <a16:creationId xmlns:a16="http://schemas.microsoft.com/office/drawing/2014/main" id="{847184C9-4A09-B661-5210-D75C70BA6F52}"/>
              </a:ext>
            </a:extLst>
          </p:cNvPr>
          <p:cNvSpPr/>
          <p:nvPr/>
        </p:nvSpPr>
        <p:spPr>
          <a:xfrm rot="2822478">
            <a:off x="2477123" y="3667859"/>
            <a:ext cx="902832" cy="164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BB3A979-C4D9-6D8E-B2AD-8F09009FC290}"/>
              </a:ext>
            </a:extLst>
          </p:cNvPr>
          <p:cNvSpPr/>
          <p:nvPr/>
        </p:nvSpPr>
        <p:spPr>
          <a:xfrm rot="7710925">
            <a:off x="4346076" y="3725144"/>
            <a:ext cx="902832" cy="164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CA3D03D2-4A05-65B0-0465-B5A9ED1A8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800" y="4212161"/>
            <a:ext cx="1905748" cy="147745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3E01691-4371-864F-4D45-C2DD05C31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852237"/>
            <a:ext cx="1442802" cy="144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F8ADEF2-4CDE-229D-F27D-8EB6AD879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609" y="1823160"/>
            <a:ext cx="1442802" cy="1440000"/>
          </a:xfrm>
          <a:prstGeom prst="rect">
            <a:avLst/>
          </a:prstGeom>
        </p:spPr>
      </p:pic>
      <p:sp>
        <p:nvSpPr>
          <p:cNvPr id="47" name="箭头: 右 46">
            <a:extLst>
              <a:ext uri="{FF2B5EF4-FFF2-40B4-BE49-F238E27FC236}">
                <a16:creationId xmlns:a16="http://schemas.microsoft.com/office/drawing/2014/main" id="{DD0323E6-272C-3886-22AD-0D6973213504}"/>
              </a:ext>
            </a:extLst>
          </p:cNvPr>
          <p:cNvSpPr/>
          <p:nvPr/>
        </p:nvSpPr>
        <p:spPr>
          <a:xfrm>
            <a:off x="4797492" y="4886366"/>
            <a:ext cx="874613" cy="1498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ABC56B7-F4D3-8D34-A0BC-EAE04076CE9C}"/>
              </a:ext>
            </a:extLst>
          </p:cNvPr>
          <p:cNvSpPr txBox="1"/>
          <p:nvPr/>
        </p:nvSpPr>
        <p:spPr>
          <a:xfrm>
            <a:off x="753028" y="6077586"/>
            <a:ext cx="739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enhance the compression efficiency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0D565B-1869-D30F-485C-0B34AED1BCCB}"/>
              </a:ext>
            </a:extLst>
          </p:cNvPr>
          <p:cNvSpPr txBox="1"/>
          <p:nvPr/>
        </p:nvSpPr>
        <p:spPr>
          <a:xfrm>
            <a:off x="4999059" y="1410509"/>
            <a:ext cx="19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Predicted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12954-C108-8C6D-BF4F-D297B58F81FC}"/>
              </a:ext>
            </a:extLst>
          </p:cNvPr>
          <p:cNvSpPr txBox="1"/>
          <p:nvPr/>
        </p:nvSpPr>
        <p:spPr>
          <a:xfrm>
            <a:off x="1225258" y="1460183"/>
            <a:ext cx="19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 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F294AE-B4E4-1DAF-1AD7-2218BDE3D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9" y="1386684"/>
            <a:ext cx="881063" cy="733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BAF5F6-E50D-8EAC-62F2-EA2BF2AFE3E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3968"/>
          <a:stretch/>
        </p:blipFill>
        <p:spPr>
          <a:xfrm>
            <a:off x="5771010" y="4106074"/>
            <a:ext cx="3047425" cy="168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28B1F6-71A5-FD7B-464B-9C707D96C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4798" y="4206914"/>
            <a:ext cx="3705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298" y="436021"/>
            <a:ext cx="4654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(1/5)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A9CAC-E6A1-8239-6463-6563EB1358F3}"/>
              </a:ext>
            </a:extLst>
          </p:cNvPr>
          <p:cNvSpPr txBox="1"/>
          <p:nvPr/>
        </p:nvSpPr>
        <p:spPr>
          <a:xfrm>
            <a:off x="4599401" y="491779"/>
            <a:ext cx="36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C2546D-7041-9D77-CE85-1F789C69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1" y="1988840"/>
            <a:ext cx="8393134" cy="3339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002" y="99669"/>
            <a:ext cx="92265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(2/5)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Pixel prediction and prediction error modiffcation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8C14A9-9E2A-C381-6480-976B23C4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1247" y="6300227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A0DA837-B0FD-D5E2-EF94-45D920225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56948"/>
              </p:ext>
            </p:extLst>
          </p:nvPr>
        </p:nvGraphicFramePr>
        <p:xfrm>
          <a:off x="496835" y="2693376"/>
          <a:ext cx="2526990" cy="2529537"/>
        </p:xfrm>
        <a:graphic>
          <a:graphicData uri="http://schemas.openxmlformats.org/drawingml/2006/table">
            <a:tbl>
              <a:tblPr firstRow="1" bandRow="1"/>
              <a:tblGrid>
                <a:gridCol w="505398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02C1318-4A4D-24F1-24DE-2F563C3AF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60950"/>
              </p:ext>
            </p:extLst>
          </p:nvPr>
        </p:nvGraphicFramePr>
        <p:xfrm>
          <a:off x="5254856" y="2693378"/>
          <a:ext cx="2738750" cy="2385519"/>
        </p:xfrm>
        <a:graphic>
          <a:graphicData uri="http://schemas.openxmlformats.org/drawingml/2006/table">
            <a:tbl>
              <a:tblPr firstRow="1" bandRow="1"/>
              <a:tblGrid>
                <a:gridCol w="547750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6953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A8A0875-6D35-8F9D-9428-C3AD2FEF3486}"/>
              </a:ext>
            </a:extLst>
          </p:cNvPr>
          <p:cNvSpPr txBox="1"/>
          <p:nvPr/>
        </p:nvSpPr>
        <p:spPr>
          <a:xfrm>
            <a:off x="5825590" y="2766690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FED3FC-E317-F814-9215-B4FFC03C1E0E}"/>
              </a:ext>
            </a:extLst>
          </p:cNvPr>
          <p:cNvSpPr txBox="1"/>
          <p:nvPr/>
        </p:nvSpPr>
        <p:spPr>
          <a:xfrm>
            <a:off x="6307066" y="2766690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831081-A1B4-8ADB-CA6F-1BA8503A24FE}"/>
              </a:ext>
            </a:extLst>
          </p:cNvPr>
          <p:cNvSpPr txBox="1"/>
          <p:nvPr/>
        </p:nvSpPr>
        <p:spPr>
          <a:xfrm>
            <a:off x="6889243" y="2766690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AB1F1-5971-02EE-BDE0-915DB6844703}"/>
              </a:ext>
            </a:extLst>
          </p:cNvPr>
          <p:cNvSpPr txBox="1"/>
          <p:nvPr/>
        </p:nvSpPr>
        <p:spPr>
          <a:xfrm>
            <a:off x="5240032" y="3310390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D4EEC0-04F7-96E0-D03B-177A8B54E765}"/>
              </a:ext>
            </a:extLst>
          </p:cNvPr>
          <p:cNvSpPr txBox="1"/>
          <p:nvPr/>
        </p:nvSpPr>
        <p:spPr>
          <a:xfrm>
            <a:off x="5240032" y="3792488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DE32C2-293D-4F59-2A0C-7FEEE7B6DD1E}"/>
              </a:ext>
            </a:extLst>
          </p:cNvPr>
          <p:cNvSpPr txBox="1"/>
          <p:nvPr/>
        </p:nvSpPr>
        <p:spPr>
          <a:xfrm>
            <a:off x="5235400" y="4300779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176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BE6752-AD50-F019-4385-F1105590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54" y="3048589"/>
            <a:ext cx="877900" cy="73768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4B47B553-65AA-C33C-3266-70F18F0C8549}"/>
              </a:ext>
            </a:extLst>
          </p:cNvPr>
          <p:cNvSpPr/>
          <p:nvPr/>
        </p:nvSpPr>
        <p:spPr>
          <a:xfrm>
            <a:off x="3167843" y="3886137"/>
            <a:ext cx="1826520" cy="184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70D9DD1-3606-49E6-504C-BF3EBBBCB58B}"/>
              </a:ext>
            </a:extLst>
          </p:cNvPr>
          <p:cNvCxnSpPr/>
          <p:nvPr/>
        </p:nvCxnSpPr>
        <p:spPr>
          <a:xfrm>
            <a:off x="935595" y="2971209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47E3A7-FE52-A863-3A33-D321952CF027}"/>
              </a:ext>
            </a:extLst>
          </p:cNvPr>
          <p:cNvCxnSpPr/>
          <p:nvPr/>
        </p:nvCxnSpPr>
        <p:spPr>
          <a:xfrm>
            <a:off x="1439651" y="2966317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9D942-D0E2-6ED9-E62E-D0A265552752}"/>
              </a:ext>
            </a:extLst>
          </p:cNvPr>
          <p:cNvCxnSpPr/>
          <p:nvPr/>
        </p:nvCxnSpPr>
        <p:spPr>
          <a:xfrm>
            <a:off x="1943707" y="2966317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071AB5-F7C5-D353-6E15-CAC4C44E073D}"/>
              </a:ext>
            </a:extLst>
          </p:cNvPr>
          <p:cNvCxnSpPr/>
          <p:nvPr/>
        </p:nvCxnSpPr>
        <p:spPr>
          <a:xfrm>
            <a:off x="2461163" y="2966317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6DC5E4-FB0D-4322-513A-0853052130E8}"/>
              </a:ext>
            </a:extLst>
          </p:cNvPr>
          <p:cNvCxnSpPr>
            <a:cxnSpLocks/>
          </p:cNvCxnSpPr>
          <p:nvPr/>
        </p:nvCxnSpPr>
        <p:spPr>
          <a:xfrm>
            <a:off x="791579" y="3136022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8569E67-8585-BFEB-9D77-EC476F2483BE}"/>
              </a:ext>
            </a:extLst>
          </p:cNvPr>
          <p:cNvCxnSpPr>
            <a:cxnSpLocks/>
          </p:cNvCxnSpPr>
          <p:nvPr/>
        </p:nvCxnSpPr>
        <p:spPr>
          <a:xfrm>
            <a:off x="791579" y="3670113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C918AD-D28D-302D-867F-2DD91A190534}"/>
              </a:ext>
            </a:extLst>
          </p:cNvPr>
          <p:cNvCxnSpPr>
            <a:cxnSpLocks/>
          </p:cNvCxnSpPr>
          <p:nvPr/>
        </p:nvCxnSpPr>
        <p:spPr>
          <a:xfrm>
            <a:off x="783140" y="4161820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9CCD17A-212B-94D8-EB79-585D51A687A3}"/>
              </a:ext>
            </a:extLst>
          </p:cNvPr>
          <p:cNvCxnSpPr>
            <a:cxnSpLocks/>
          </p:cNvCxnSpPr>
          <p:nvPr/>
        </p:nvCxnSpPr>
        <p:spPr>
          <a:xfrm>
            <a:off x="791579" y="4670111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081242-FB3E-1C20-E84C-96EDB4110467}"/>
              </a:ext>
            </a:extLst>
          </p:cNvPr>
          <p:cNvSpPr txBox="1"/>
          <p:nvPr/>
        </p:nvSpPr>
        <p:spPr>
          <a:xfrm>
            <a:off x="899592" y="2100311"/>
            <a:ext cx="208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53AC9F-EF3D-9FF3-DA3A-55B987C48151}"/>
              </a:ext>
            </a:extLst>
          </p:cNvPr>
          <p:cNvSpPr txBox="1"/>
          <p:nvPr/>
        </p:nvSpPr>
        <p:spPr>
          <a:xfrm>
            <a:off x="5681411" y="2128562"/>
            <a:ext cx="208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Predicted image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CD9D79-9D82-8B5C-CBD4-8F3DCAD96BD8}"/>
              </a:ext>
            </a:extLst>
          </p:cNvPr>
          <p:cNvSpPr txBox="1"/>
          <p:nvPr/>
        </p:nvSpPr>
        <p:spPr>
          <a:xfrm>
            <a:off x="116797" y="1173422"/>
            <a:ext cx="468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Pixel prediction 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0067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393AB-350C-0E54-1EDC-3C6F9A344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441EC0-3D80-08D4-21C5-755B9DEC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1247" y="6300227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C75C93-4D78-CBF5-4580-779C6639D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2978"/>
              </p:ext>
            </p:extLst>
          </p:nvPr>
        </p:nvGraphicFramePr>
        <p:xfrm>
          <a:off x="318035" y="1592374"/>
          <a:ext cx="2526990" cy="2529537"/>
        </p:xfrm>
        <a:graphic>
          <a:graphicData uri="http://schemas.openxmlformats.org/drawingml/2006/table">
            <a:tbl>
              <a:tblPr firstRow="1" bandRow="1"/>
              <a:tblGrid>
                <a:gridCol w="505398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36251B-8D89-6067-E7D7-B2FE0B2CE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75194"/>
              </p:ext>
            </p:extLst>
          </p:nvPr>
        </p:nvGraphicFramePr>
        <p:xfrm>
          <a:off x="5076056" y="1592376"/>
          <a:ext cx="2738750" cy="2385519"/>
        </p:xfrm>
        <a:graphic>
          <a:graphicData uri="http://schemas.openxmlformats.org/drawingml/2006/table">
            <a:tbl>
              <a:tblPr firstRow="1" bandRow="1"/>
              <a:tblGrid>
                <a:gridCol w="547750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6953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7C46203-126A-EE8B-64D8-B6D985C923B4}"/>
              </a:ext>
            </a:extLst>
          </p:cNvPr>
          <p:cNvSpPr txBox="1"/>
          <p:nvPr/>
        </p:nvSpPr>
        <p:spPr>
          <a:xfrm>
            <a:off x="5646790" y="1665688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6C8EAA-C837-3372-95AA-3CE0BC72987D}"/>
              </a:ext>
            </a:extLst>
          </p:cNvPr>
          <p:cNvSpPr txBox="1"/>
          <p:nvPr/>
        </p:nvSpPr>
        <p:spPr>
          <a:xfrm>
            <a:off x="6128266" y="1665688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541CBC-1864-A633-944E-BDA66CCC411B}"/>
              </a:ext>
            </a:extLst>
          </p:cNvPr>
          <p:cNvSpPr txBox="1"/>
          <p:nvPr/>
        </p:nvSpPr>
        <p:spPr>
          <a:xfrm>
            <a:off x="6710443" y="1665688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111ED3-2834-BD62-0621-DB3194F22C01}"/>
              </a:ext>
            </a:extLst>
          </p:cNvPr>
          <p:cNvSpPr txBox="1"/>
          <p:nvPr/>
        </p:nvSpPr>
        <p:spPr>
          <a:xfrm>
            <a:off x="5061232" y="2209388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385C28-BB1E-5AEC-8C9F-905442356F9C}"/>
              </a:ext>
            </a:extLst>
          </p:cNvPr>
          <p:cNvSpPr txBox="1"/>
          <p:nvPr/>
        </p:nvSpPr>
        <p:spPr>
          <a:xfrm>
            <a:off x="5061232" y="2691486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638D4B-9E43-6775-428B-1690D80E4426}"/>
              </a:ext>
            </a:extLst>
          </p:cNvPr>
          <p:cNvSpPr txBox="1"/>
          <p:nvPr/>
        </p:nvSpPr>
        <p:spPr>
          <a:xfrm>
            <a:off x="5056600" y="3199777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176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F1CD6B-0FBC-4103-A0FD-BDECCB81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54" y="1947587"/>
            <a:ext cx="877900" cy="73768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F6242F76-FEF4-9FF2-BF99-484D71EB02DD}"/>
              </a:ext>
            </a:extLst>
          </p:cNvPr>
          <p:cNvSpPr/>
          <p:nvPr/>
        </p:nvSpPr>
        <p:spPr>
          <a:xfrm>
            <a:off x="2989043" y="2785135"/>
            <a:ext cx="1826520" cy="184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E3AE92-75DC-D896-FB06-8D24DE12DED9}"/>
              </a:ext>
            </a:extLst>
          </p:cNvPr>
          <p:cNvCxnSpPr/>
          <p:nvPr/>
        </p:nvCxnSpPr>
        <p:spPr>
          <a:xfrm>
            <a:off x="756795" y="1870207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B635F20-B3BB-C019-5ECE-3D8005AB3B5B}"/>
              </a:ext>
            </a:extLst>
          </p:cNvPr>
          <p:cNvCxnSpPr/>
          <p:nvPr/>
        </p:nvCxnSpPr>
        <p:spPr>
          <a:xfrm>
            <a:off x="1260851" y="1865315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9C958D-3B0A-A7BE-0982-7E11957AC3D2}"/>
              </a:ext>
            </a:extLst>
          </p:cNvPr>
          <p:cNvCxnSpPr/>
          <p:nvPr/>
        </p:nvCxnSpPr>
        <p:spPr>
          <a:xfrm>
            <a:off x="1764907" y="1865315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822241B-9A46-32C0-7D4B-1DF4F9F71091}"/>
              </a:ext>
            </a:extLst>
          </p:cNvPr>
          <p:cNvCxnSpPr/>
          <p:nvPr/>
        </p:nvCxnSpPr>
        <p:spPr>
          <a:xfrm>
            <a:off x="2282363" y="1865315"/>
            <a:ext cx="198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6D6E5B-E252-94A3-CF1A-D79C6C462FC4}"/>
              </a:ext>
            </a:extLst>
          </p:cNvPr>
          <p:cNvCxnSpPr>
            <a:cxnSpLocks/>
          </p:cNvCxnSpPr>
          <p:nvPr/>
        </p:nvCxnSpPr>
        <p:spPr>
          <a:xfrm>
            <a:off x="612779" y="2035020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D346F9-C064-91BC-C76D-40608C5C9B5B}"/>
              </a:ext>
            </a:extLst>
          </p:cNvPr>
          <p:cNvCxnSpPr>
            <a:cxnSpLocks/>
          </p:cNvCxnSpPr>
          <p:nvPr/>
        </p:nvCxnSpPr>
        <p:spPr>
          <a:xfrm>
            <a:off x="612779" y="2569111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AE0E13-611C-D47E-F5A4-E07978FDF828}"/>
              </a:ext>
            </a:extLst>
          </p:cNvPr>
          <p:cNvCxnSpPr>
            <a:cxnSpLocks/>
          </p:cNvCxnSpPr>
          <p:nvPr/>
        </p:nvCxnSpPr>
        <p:spPr>
          <a:xfrm>
            <a:off x="604340" y="3060818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1592E6-C861-1FFB-6519-1C63379667BA}"/>
              </a:ext>
            </a:extLst>
          </p:cNvPr>
          <p:cNvCxnSpPr>
            <a:cxnSpLocks/>
          </p:cNvCxnSpPr>
          <p:nvPr/>
        </p:nvCxnSpPr>
        <p:spPr>
          <a:xfrm>
            <a:off x="612779" y="3569109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A536192-E8D1-43F3-219B-82A8DE6EB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98946"/>
              </p:ext>
            </p:extLst>
          </p:nvPr>
        </p:nvGraphicFramePr>
        <p:xfrm>
          <a:off x="318035" y="1608610"/>
          <a:ext cx="1010796" cy="1068844"/>
        </p:xfrm>
        <a:graphic>
          <a:graphicData uri="http://schemas.openxmlformats.org/drawingml/2006/table">
            <a:tbl>
              <a:tblPr firstRow="1" bandRow="1"/>
              <a:tblGrid>
                <a:gridCol w="505398">
                  <a:extLst>
                    <a:ext uri="{9D8B030D-6E8A-4147-A177-3AD203B41FA5}">
                      <a16:colId xmlns:a16="http://schemas.microsoft.com/office/drawing/2014/main" val="1430709838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3960177169"/>
                    </a:ext>
                  </a:extLst>
                </a:gridCol>
              </a:tblGrid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63649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286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4F2D06D-9A20-5866-CA5F-CE53CB6EE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34188"/>
              </p:ext>
            </p:extLst>
          </p:nvPr>
        </p:nvGraphicFramePr>
        <p:xfrm>
          <a:off x="823433" y="1592374"/>
          <a:ext cx="1010796" cy="1068844"/>
        </p:xfrm>
        <a:graphic>
          <a:graphicData uri="http://schemas.openxmlformats.org/drawingml/2006/table">
            <a:tbl>
              <a:tblPr firstRow="1" bandRow="1"/>
              <a:tblGrid>
                <a:gridCol w="505398">
                  <a:extLst>
                    <a:ext uri="{9D8B030D-6E8A-4147-A177-3AD203B41FA5}">
                      <a16:colId xmlns:a16="http://schemas.microsoft.com/office/drawing/2014/main" val="1430709838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3960177169"/>
                    </a:ext>
                  </a:extLst>
                </a:gridCol>
              </a:tblGrid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63649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2868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2E67649-DB08-DB19-834A-42E08956C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7018"/>
              </p:ext>
            </p:extLst>
          </p:nvPr>
        </p:nvGraphicFramePr>
        <p:xfrm>
          <a:off x="1328831" y="1602427"/>
          <a:ext cx="1010796" cy="1068844"/>
        </p:xfrm>
        <a:graphic>
          <a:graphicData uri="http://schemas.openxmlformats.org/drawingml/2006/table">
            <a:tbl>
              <a:tblPr firstRow="1" bandRow="1"/>
              <a:tblGrid>
                <a:gridCol w="505398">
                  <a:extLst>
                    <a:ext uri="{9D8B030D-6E8A-4147-A177-3AD203B41FA5}">
                      <a16:colId xmlns:a16="http://schemas.microsoft.com/office/drawing/2014/main" val="1430709838"/>
                    </a:ext>
                  </a:extLst>
                </a:gridCol>
                <a:gridCol w="505398">
                  <a:extLst>
                    <a:ext uri="{9D8B030D-6E8A-4147-A177-3AD203B41FA5}">
                      <a16:colId xmlns:a16="http://schemas.microsoft.com/office/drawing/2014/main" val="3960177169"/>
                    </a:ext>
                  </a:extLst>
                </a:gridCol>
              </a:tblGrid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63649"/>
                  </a:ext>
                </a:extLst>
              </a:tr>
              <a:tr h="534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2868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052662CF-9B70-D426-A2BF-EF814C0473E3}"/>
              </a:ext>
            </a:extLst>
          </p:cNvPr>
          <p:cNvSpPr txBox="1"/>
          <p:nvPr/>
        </p:nvSpPr>
        <p:spPr>
          <a:xfrm>
            <a:off x="5643217" y="2173979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176F55-A1E6-1914-4C56-B40A48BE8040}"/>
              </a:ext>
            </a:extLst>
          </p:cNvPr>
          <p:cNvSpPr txBox="1"/>
          <p:nvPr/>
        </p:nvSpPr>
        <p:spPr>
          <a:xfrm>
            <a:off x="6195455" y="2173979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177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1B9637-2104-2801-F94A-5C687E110BE1}"/>
              </a:ext>
            </a:extLst>
          </p:cNvPr>
          <p:cNvSpPr txBox="1"/>
          <p:nvPr/>
        </p:nvSpPr>
        <p:spPr>
          <a:xfrm>
            <a:off x="6748509" y="2189151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E33379-D82F-1AC8-0FF5-8DD5BE0BB8D0}"/>
              </a:ext>
            </a:extLst>
          </p:cNvPr>
          <p:cNvSpPr txBox="1"/>
          <p:nvPr/>
        </p:nvSpPr>
        <p:spPr>
          <a:xfrm>
            <a:off x="5624066" y="2702558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3AACDF-ED19-A852-BE00-300CCFF4BDAA}"/>
              </a:ext>
            </a:extLst>
          </p:cNvPr>
          <p:cNvSpPr txBox="1"/>
          <p:nvPr/>
        </p:nvSpPr>
        <p:spPr>
          <a:xfrm>
            <a:off x="6185221" y="2682270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4AA6E8-0CF9-0FF2-085C-C084BB0A1752}"/>
              </a:ext>
            </a:extLst>
          </p:cNvPr>
          <p:cNvSpPr txBox="1"/>
          <p:nvPr/>
        </p:nvSpPr>
        <p:spPr>
          <a:xfrm>
            <a:off x="6705771" y="2682270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177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4AB3D1-94A9-5AF4-DD1F-593DA439A50C}"/>
              </a:ext>
            </a:extLst>
          </p:cNvPr>
          <p:cNvSpPr txBox="1"/>
          <p:nvPr/>
        </p:nvSpPr>
        <p:spPr>
          <a:xfrm>
            <a:off x="5624066" y="3184656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179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8D95E3-07A2-64A6-EA2F-DC039B702FC9}"/>
              </a:ext>
            </a:extLst>
          </p:cNvPr>
          <p:cNvSpPr txBox="1"/>
          <p:nvPr/>
        </p:nvSpPr>
        <p:spPr>
          <a:xfrm>
            <a:off x="6170825" y="3182686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177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715C662-FFF7-265B-00F8-820E8D2842C9}"/>
              </a:ext>
            </a:extLst>
          </p:cNvPr>
          <p:cNvSpPr txBox="1"/>
          <p:nvPr/>
        </p:nvSpPr>
        <p:spPr>
          <a:xfrm>
            <a:off x="6705771" y="3182686"/>
            <a:ext cx="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179</a:t>
            </a:r>
            <a:endParaRPr lang="zh-CN" altLang="en-US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9F6FBCF-C7F9-98C0-EFFE-D8465DAC0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97655"/>
              </p:ext>
            </p:extLst>
          </p:nvPr>
        </p:nvGraphicFramePr>
        <p:xfrm>
          <a:off x="283923" y="4343928"/>
          <a:ext cx="2738750" cy="2385520"/>
        </p:xfrm>
        <a:graphic>
          <a:graphicData uri="http://schemas.openxmlformats.org/drawingml/2006/table">
            <a:tbl>
              <a:tblPr firstRow="1" bandRow="1"/>
              <a:tblGrid>
                <a:gridCol w="547750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547750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503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6954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pic>
        <p:nvPicPr>
          <p:cNvPr id="39" name="图片 38">
            <a:extLst>
              <a:ext uri="{FF2B5EF4-FFF2-40B4-BE49-F238E27FC236}">
                <a16:creationId xmlns:a16="http://schemas.microsoft.com/office/drawing/2014/main" id="{E50EA9D3-2FBA-044C-0AC9-0C33121DB3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192" b="-3016"/>
          <a:stretch/>
        </p:blipFill>
        <p:spPr>
          <a:xfrm>
            <a:off x="3749704" y="5286745"/>
            <a:ext cx="2219215" cy="6579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C537902-F0AF-E397-3A8B-A4DA1DF17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73" y="5277946"/>
            <a:ext cx="2295525" cy="666750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33E13C04-2779-4A16-8AEF-8457716A961E}"/>
              </a:ext>
            </a:extLst>
          </p:cNvPr>
          <p:cNvSpPr/>
          <p:nvPr/>
        </p:nvSpPr>
        <p:spPr>
          <a:xfrm>
            <a:off x="3034066" y="5523397"/>
            <a:ext cx="658725" cy="184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38B7627E-144A-9B6B-FAFB-9F491FF76AB8}"/>
              </a:ext>
            </a:extLst>
          </p:cNvPr>
          <p:cNvSpPr/>
          <p:nvPr/>
        </p:nvSpPr>
        <p:spPr>
          <a:xfrm>
            <a:off x="5887155" y="5536223"/>
            <a:ext cx="658725" cy="184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8A0E61-06C3-2C86-E303-BE57AA1D64D1}"/>
              </a:ext>
            </a:extLst>
          </p:cNvPr>
          <p:cNvSpPr/>
          <p:nvPr/>
        </p:nvSpPr>
        <p:spPr>
          <a:xfrm>
            <a:off x="26002" y="99669"/>
            <a:ext cx="92265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(2/5)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Pixel prediction and prediction error modiffcation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25414E-7695-C211-330B-9B0F6E1724E4}"/>
              </a:ext>
            </a:extLst>
          </p:cNvPr>
          <p:cNvSpPr txBox="1"/>
          <p:nvPr/>
        </p:nvSpPr>
        <p:spPr>
          <a:xfrm>
            <a:off x="136018" y="1013784"/>
            <a:ext cx="468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Pixel prediction 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666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8" grpId="0"/>
      <p:bldP spid="29" grpId="0"/>
      <p:bldP spid="33" grpId="0"/>
      <p:bldP spid="34" grpId="0"/>
      <p:bldP spid="35" grpId="0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7143" y="260648"/>
            <a:ext cx="8729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errors modification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8C14A9-9E2A-C381-6480-976B23C4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4088-6BDF-4AFD-9336-BB57953941B0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D1081F1-C099-CA82-C5E2-D134C050F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85636"/>
              </p:ext>
            </p:extLst>
          </p:nvPr>
        </p:nvGraphicFramePr>
        <p:xfrm>
          <a:off x="205978" y="3212975"/>
          <a:ext cx="2421805" cy="2220699"/>
        </p:xfrm>
        <a:graphic>
          <a:graphicData uri="http://schemas.openxmlformats.org/drawingml/2006/table">
            <a:tbl>
              <a:tblPr firstRow="1" bandRow="1"/>
              <a:tblGrid>
                <a:gridCol w="484361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484361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484361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484361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484361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738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4371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4371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4371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3223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C51F04B-1B68-3B34-242C-093AE2EB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4043"/>
              </p:ext>
            </p:extLst>
          </p:nvPr>
        </p:nvGraphicFramePr>
        <p:xfrm>
          <a:off x="3735271" y="3189848"/>
          <a:ext cx="2460225" cy="2250727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866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24E1EEB-0831-74A5-CA31-3B8FBC080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26856"/>
              </p:ext>
            </p:extLst>
          </p:nvPr>
        </p:nvGraphicFramePr>
        <p:xfrm>
          <a:off x="6293394" y="3189848"/>
          <a:ext cx="2376265" cy="2250726"/>
        </p:xfrm>
        <a:graphic>
          <a:graphicData uri="http://schemas.openxmlformats.org/drawingml/2006/table">
            <a:tbl>
              <a:tblPr firstRow="1" bandRow="1"/>
              <a:tblGrid>
                <a:gridCol w="475253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473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473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473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473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5633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pic>
        <p:nvPicPr>
          <p:cNvPr id="26" name="图片 25">
            <a:extLst>
              <a:ext uri="{FF2B5EF4-FFF2-40B4-BE49-F238E27FC236}">
                <a16:creationId xmlns:a16="http://schemas.microsoft.com/office/drawing/2014/main" id="{DC5166F3-F5F7-5B5A-2569-30327757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33" y="1059582"/>
            <a:ext cx="6641826" cy="127477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5AC35B6-37B0-4544-8AD4-4B9641A1B35D}"/>
              </a:ext>
            </a:extLst>
          </p:cNvPr>
          <p:cNvSpPr txBox="1"/>
          <p:nvPr/>
        </p:nvSpPr>
        <p:spPr>
          <a:xfrm>
            <a:off x="899592" y="2708920"/>
            <a:ext cx="15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Original PEs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58554-507F-1AEE-03B2-A61A008C3BFB}"/>
              </a:ext>
            </a:extLst>
          </p:cNvPr>
          <p:cNvSpPr txBox="1"/>
          <p:nvPr/>
        </p:nvSpPr>
        <p:spPr>
          <a:xfrm>
            <a:off x="3773690" y="2657352"/>
            <a:ext cx="15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PEs after PEM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E4F7C8-B82B-C692-386B-BFAA6D29070A}"/>
              </a:ext>
            </a:extLst>
          </p:cNvPr>
          <p:cNvSpPr txBox="1"/>
          <p:nvPr/>
        </p:nvSpPr>
        <p:spPr>
          <a:xfrm>
            <a:off x="6577649" y="2657352"/>
            <a:ext cx="15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Signs of PEs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BE99428-3F16-D7D9-F960-15399D0ADCD3}"/>
              </a:ext>
            </a:extLst>
          </p:cNvPr>
          <p:cNvSpPr/>
          <p:nvPr/>
        </p:nvSpPr>
        <p:spPr>
          <a:xfrm>
            <a:off x="2713474" y="4141371"/>
            <a:ext cx="936105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3B59885E-8A3E-C68A-709D-B1C8FFD29502}"/>
              </a:ext>
            </a:extLst>
          </p:cNvPr>
          <p:cNvSpPr/>
          <p:nvPr/>
        </p:nvSpPr>
        <p:spPr>
          <a:xfrm>
            <a:off x="5062646" y="5463461"/>
            <a:ext cx="144016" cy="584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1E82ABC-B963-478E-9DF5-0B291796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892" y="6054726"/>
            <a:ext cx="2295525" cy="666750"/>
          </a:xfrm>
          <a:prstGeom prst="rect">
            <a:avLst/>
          </a:prstGeom>
        </p:spPr>
      </p:pic>
      <p:sp>
        <p:nvSpPr>
          <p:cNvPr id="35" name="箭头: 下 34">
            <a:extLst>
              <a:ext uri="{FF2B5EF4-FFF2-40B4-BE49-F238E27FC236}">
                <a16:creationId xmlns:a16="http://schemas.microsoft.com/office/drawing/2014/main" id="{D0971B33-D359-625A-2165-34A07C86DC47}"/>
              </a:ext>
            </a:extLst>
          </p:cNvPr>
          <p:cNvSpPr/>
          <p:nvPr/>
        </p:nvSpPr>
        <p:spPr>
          <a:xfrm>
            <a:off x="7481527" y="5470716"/>
            <a:ext cx="144016" cy="584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CFD3AC-40B2-5404-2877-023EC431E256}"/>
              </a:ext>
            </a:extLst>
          </p:cNvPr>
          <p:cNvSpPr txBox="1"/>
          <p:nvPr/>
        </p:nvSpPr>
        <p:spPr>
          <a:xfrm>
            <a:off x="6588576" y="61329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Auxiliary information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77E1AAF-7CF3-AC63-CDF7-50488EAA4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3" y="902590"/>
            <a:ext cx="2086312" cy="16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F623-E402-AF19-61E2-6640EE57D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4875F0-06DA-9300-B2F3-16B67DDC318D}"/>
              </a:ext>
            </a:extLst>
          </p:cNvPr>
          <p:cNvSpPr/>
          <p:nvPr/>
        </p:nvSpPr>
        <p:spPr>
          <a:xfrm>
            <a:off x="-87405" y="195163"/>
            <a:ext cx="927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(3/5) -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based on BBC(1/9)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CC711-35B8-C3C9-B2AE-3C9BCF7E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0343"/>
            <a:ext cx="2057400" cy="365125"/>
          </a:xfrm>
        </p:spPr>
        <p:txBody>
          <a:bodyPr/>
          <a:lstStyle/>
          <a:p>
            <a:fld id="{0A054088-6BDF-4AFD-9336-BB57953941B0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6C950B3-FE69-04E7-60F0-11DADA6A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17058"/>
              </p:ext>
            </p:extLst>
          </p:nvPr>
        </p:nvGraphicFramePr>
        <p:xfrm>
          <a:off x="467544" y="1340768"/>
          <a:ext cx="2460225" cy="2250727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1354446645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950385844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275512076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61829010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432696581"/>
                    </a:ext>
                  </a:extLst>
                </a:gridCol>
              </a:tblGrid>
              <a:tr h="5866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19910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382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5969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8696"/>
                  </a:ext>
                </a:extLst>
              </a:tr>
              <a:tr h="355529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586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13BDFA4B-D891-DC03-8D3E-5E5D06A8F075}"/>
              </a:ext>
            </a:extLst>
          </p:cNvPr>
          <p:cNvSpPr txBox="1"/>
          <p:nvPr/>
        </p:nvSpPr>
        <p:spPr>
          <a:xfrm>
            <a:off x="755576" y="836671"/>
            <a:ext cx="15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PEs after PEM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E9123B-7117-4CD1-CAF6-8674B62C6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99833"/>
              </p:ext>
            </p:extLst>
          </p:nvPr>
        </p:nvGraphicFramePr>
        <p:xfrm>
          <a:off x="87094" y="3866157"/>
          <a:ext cx="972000" cy="97536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16492D6-0F24-C0D7-73BE-2326B6299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76383"/>
              </p:ext>
            </p:extLst>
          </p:nvPr>
        </p:nvGraphicFramePr>
        <p:xfrm>
          <a:off x="3430834" y="1361965"/>
          <a:ext cx="1968180" cy="1895198"/>
        </p:xfrm>
        <a:graphic>
          <a:graphicData uri="http://schemas.openxmlformats.org/drawingml/2006/table">
            <a:tbl>
              <a:tblPr firstRow="1" bandRow="1"/>
              <a:tblGrid>
                <a:gridCol w="492045">
                  <a:extLst>
                    <a:ext uri="{9D8B030D-6E8A-4147-A177-3AD203B41FA5}">
                      <a16:colId xmlns:a16="http://schemas.microsoft.com/office/drawing/2014/main" val="183930343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1975340686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412549602"/>
                    </a:ext>
                  </a:extLst>
                </a:gridCol>
                <a:gridCol w="492045">
                  <a:extLst>
                    <a:ext uri="{9D8B030D-6E8A-4147-A177-3AD203B41FA5}">
                      <a16:colId xmlns:a16="http://schemas.microsoft.com/office/drawing/2014/main" val="28079104"/>
                    </a:ext>
                  </a:extLst>
                </a:gridCol>
              </a:tblGrid>
              <a:tr h="5866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21994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3659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117"/>
                  </a:ext>
                </a:extLst>
              </a:tr>
              <a:tr h="436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59197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1A3C997-C93C-55BF-C9C7-74947077C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6291"/>
              </p:ext>
            </p:extLst>
          </p:nvPr>
        </p:nvGraphicFramePr>
        <p:xfrm>
          <a:off x="1225959" y="3869561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BE76991-FC82-A8D4-D6E6-DE97F4B2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15317"/>
              </p:ext>
            </p:extLst>
          </p:nvPr>
        </p:nvGraphicFramePr>
        <p:xfrm>
          <a:off x="4440487" y="3866157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2218A7A-C360-1321-D466-8EF82A190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61453"/>
              </p:ext>
            </p:extLst>
          </p:nvPr>
        </p:nvGraphicFramePr>
        <p:xfrm>
          <a:off x="2318959" y="3866157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101BB40-3BC9-E129-CD1E-F726948D9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07270"/>
              </p:ext>
            </p:extLst>
          </p:nvPr>
        </p:nvGraphicFramePr>
        <p:xfrm>
          <a:off x="5488795" y="3866157"/>
          <a:ext cx="972002" cy="972000"/>
        </p:xfrm>
        <a:graphic>
          <a:graphicData uri="http://schemas.openxmlformats.org/drawingml/2006/table">
            <a:tbl>
              <a:tblPr firstRow="1" bandRow="1"/>
              <a:tblGrid>
                <a:gridCol w="248252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125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4427B84-EAAA-A242-7D0B-BC94F150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7863"/>
              </p:ext>
            </p:extLst>
          </p:nvPr>
        </p:nvGraphicFramePr>
        <p:xfrm>
          <a:off x="3379723" y="386956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8CD49DA-35DE-4B92-E78B-AC121FF1F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87416"/>
              </p:ext>
            </p:extLst>
          </p:nvPr>
        </p:nvGraphicFramePr>
        <p:xfrm>
          <a:off x="6541362" y="386064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9B3F40C-4ADB-A724-EB6E-AB4B725D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5387"/>
              </p:ext>
            </p:extLst>
          </p:nvPr>
        </p:nvGraphicFramePr>
        <p:xfrm>
          <a:off x="7614294" y="3860641"/>
          <a:ext cx="972000" cy="972000"/>
        </p:xfrm>
        <a:graphic>
          <a:graphicData uri="http://schemas.openxmlformats.org/drawingml/2006/table">
            <a:tbl>
              <a:tblPr firstRow="1" bandRow="1"/>
              <a:tblGrid>
                <a:gridCol w="243000">
                  <a:extLst>
                    <a:ext uri="{9D8B030D-6E8A-4147-A177-3AD203B41FA5}">
                      <a16:colId xmlns:a16="http://schemas.microsoft.com/office/drawing/2014/main" val="5644378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1536547471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2907086137"/>
                    </a:ext>
                  </a:extLst>
                </a:gridCol>
                <a:gridCol w="243000">
                  <a:extLst>
                    <a:ext uri="{9D8B030D-6E8A-4147-A177-3AD203B41FA5}">
                      <a16:colId xmlns:a16="http://schemas.microsoft.com/office/drawing/2014/main" val="3247792868"/>
                    </a:ext>
                  </a:extLst>
                </a:gridCol>
              </a:tblGrid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58793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779"/>
                  </a:ext>
                </a:extLst>
              </a:tr>
              <a:tr h="243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6121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076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366C86F-3F2B-740A-2D2C-51939EB2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59" y="1454417"/>
            <a:ext cx="3253013" cy="1758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BF124C-BE56-626D-12BC-EA68766AF6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789"/>
          <a:stretch/>
        </p:blipFill>
        <p:spPr>
          <a:xfrm>
            <a:off x="87094" y="5242933"/>
            <a:ext cx="3570272" cy="15567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041B477-FBD6-4970-CD2B-A22A8F6518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21147"/>
                  </p:ext>
                </p:extLst>
              </p:nvPr>
            </p:nvGraphicFramePr>
            <p:xfrm>
              <a:off x="3829386" y="5727888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b="0" i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b="0" i="0">
                                    <a:solidFill>
                                      <a:schemeClr val="accent6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041B477-FBD6-4970-CD2B-A22A8F6518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21147"/>
                  </p:ext>
                </p:extLst>
              </p:nvPr>
            </p:nvGraphicFramePr>
            <p:xfrm>
              <a:off x="3829386" y="5727888"/>
              <a:ext cx="5227520" cy="4900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63025">
                      <a:extLst>
                        <a:ext uri="{9D8B030D-6E8A-4147-A177-3AD203B41FA5}">
                          <a16:colId xmlns:a16="http://schemas.microsoft.com/office/drawing/2014/main" val="81219121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928232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445378788"/>
                        </a:ext>
                      </a:extLst>
                    </a:gridCol>
                    <a:gridCol w="1944215">
                      <a:extLst>
                        <a:ext uri="{9D8B030D-6E8A-4147-A177-3AD203B41FA5}">
                          <a16:colId xmlns:a16="http://schemas.microsoft.com/office/drawing/2014/main" val="1342236606"/>
                        </a:ext>
                      </a:extLst>
                    </a:gridCol>
                  </a:tblGrid>
                  <a:tr h="4900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00" t="-1235" r="-588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6923" t="-1235" r="-46538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Compressed data</a:t>
                          </a:r>
                          <a:endParaRPr lang="zh-CN" altLang="en-US" sz="1600" b="0" i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altLang="zh-CN" sz="1600" b="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Imcompressible data</a:t>
                          </a:r>
                          <a:endParaRPr lang="zh-CN" altLang="en-US" sz="1600" b="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299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FD93B1-175E-9EB5-CC4A-9E8647F1EA13}"/>
                  </a:ext>
                </a:extLst>
              </p:cNvPr>
              <p:cNvSpPr txBox="1"/>
              <p:nvPr/>
            </p:nvSpPr>
            <p:spPr>
              <a:xfrm>
                <a:off x="3865723" y="5311369"/>
                <a:ext cx="86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FD93B1-175E-9EB5-CC4A-9E8647F1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23" y="5311369"/>
                <a:ext cx="86751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E9913C-BACA-0C65-2304-0B9CF7D4A6EC}"/>
                  </a:ext>
                </a:extLst>
              </p:cNvPr>
              <p:cNvSpPr txBox="1"/>
              <p:nvPr/>
            </p:nvSpPr>
            <p:spPr>
              <a:xfrm>
                <a:off x="-36017" y="4986303"/>
                <a:ext cx="7220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E9913C-BACA-0C65-2304-0B9CF7D4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17" y="4986303"/>
                <a:ext cx="72202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4BDA904-B180-91E1-382D-89C162656ED0}"/>
                  </a:ext>
                </a:extLst>
              </p:cNvPr>
              <p:cNvSpPr txBox="1"/>
              <p:nvPr/>
            </p:nvSpPr>
            <p:spPr>
              <a:xfrm>
                <a:off x="1663128" y="4999048"/>
                <a:ext cx="7220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4BDA904-B180-91E1-382D-89C16265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28" y="4999048"/>
                <a:ext cx="72202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6F8EAD0-45B6-EAF7-F597-9FB452D4E94C}"/>
                  </a:ext>
                </a:extLst>
              </p:cNvPr>
              <p:cNvSpPr txBox="1"/>
              <p:nvPr/>
            </p:nvSpPr>
            <p:spPr>
              <a:xfrm>
                <a:off x="1088955" y="4999048"/>
                <a:ext cx="9264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1400" b="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6F8EAD0-45B6-EAF7-F597-9FB452D4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55" y="4999048"/>
                <a:ext cx="926442" cy="307777"/>
              </a:xfrm>
              <a:prstGeom prst="rect">
                <a:avLst/>
              </a:prstGeom>
              <a:blipFill>
                <a:blip r:embed="rId9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8F5ED5B-8446-5E0C-C275-A09F32C9BD5C}"/>
                  </a:ext>
                </a:extLst>
              </p:cNvPr>
              <p:cNvSpPr txBox="1"/>
              <p:nvPr/>
            </p:nvSpPr>
            <p:spPr>
              <a:xfrm>
                <a:off x="2916502" y="4986303"/>
                <a:ext cx="9264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b="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8F5ED5B-8446-5E0C-C275-A09F32C9B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02" y="4986303"/>
                <a:ext cx="926442" cy="307777"/>
              </a:xfrm>
              <a:prstGeom prst="rect">
                <a:avLst/>
              </a:prstGeom>
              <a:blipFill>
                <a:blip r:embed="rId10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0E32824-CCC8-58F2-1A57-35CC23736A02}"/>
              </a:ext>
            </a:extLst>
          </p:cNvPr>
          <p:cNvSpPr txBox="1"/>
          <p:nvPr/>
        </p:nvSpPr>
        <p:spPr>
          <a:xfrm>
            <a:off x="477865" y="49990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Occu.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8DEDC4-E1A8-F717-C93F-DB985B79B370}"/>
              </a:ext>
            </a:extLst>
          </p:cNvPr>
          <p:cNvSpPr txBox="1"/>
          <p:nvPr/>
        </p:nvSpPr>
        <p:spPr>
          <a:xfrm>
            <a:off x="2180291" y="49956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Occu.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D98158D-A6D8-61B9-5DEA-82A22485F199}"/>
              </a:ext>
            </a:extLst>
          </p:cNvPr>
          <p:cNvCxnSpPr/>
          <p:nvPr/>
        </p:nvCxnSpPr>
        <p:spPr>
          <a:xfrm>
            <a:off x="5697659" y="170080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8956E08-88EB-02BB-E2EE-A80801D029AE}"/>
              </a:ext>
            </a:extLst>
          </p:cNvPr>
          <p:cNvCxnSpPr>
            <a:cxnSpLocks/>
          </p:cNvCxnSpPr>
          <p:nvPr/>
        </p:nvCxnSpPr>
        <p:spPr>
          <a:xfrm>
            <a:off x="425318" y="3717032"/>
            <a:ext cx="803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22389</TotalTime>
  <Words>2417</Words>
  <Application>Microsoft Office PowerPoint</Application>
  <PresentationFormat>全屏显示(4:3)</PresentationFormat>
  <Paragraphs>1827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NimbusRomNo9L-Regu</vt:lpstr>
      <vt:lpstr>STIXGeneral-Regular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1_Office 佈景主題</vt:lpstr>
      <vt:lpstr>Reversible data hiding in encrypted images using prediction error modification and basic block compression</vt:lpstr>
      <vt:lpstr>Outline</vt:lpstr>
      <vt:lpstr>Introduction—  VRBE-based RDHEI </vt:lpstr>
      <vt:lpstr>Introduction— VRBE-based RDHEI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Lossless Data Hiding Based on Homomorphic Cryptosystem</dc:title>
  <dc:creator>chssh</dc:creator>
  <cp:lastModifiedBy>S. Chen</cp:lastModifiedBy>
  <cp:revision>1181</cp:revision>
  <dcterms:created xsi:type="dcterms:W3CDTF">2020-03-28T02:11:38Z</dcterms:created>
  <dcterms:modified xsi:type="dcterms:W3CDTF">2025-02-03T14:35:02Z</dcterms:modified>
</cp:coreProperties>
</file>