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7DD8-943F-4694-962D-77DAB6F44C4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FFC5-C886-4EE9-902D-30C755907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540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10152000" y="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40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152000" y="7200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332000" y="54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0332000" y="702000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78" y="853387"/>
            <a:ext cx="813787" cy="80091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34389" y="54561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Escorpião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53443" y="794396"/>
            <a:ext cx="44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 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34389" y="878734"/>
            <a:ext cx="4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BD2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18647" y="1565810"/>
            <a:ext cx="57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31514" y="2024322"/>
            <a:ext cx="125878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BD + BE </a:t>
            </a:r>
            <a:r>
              <a:rPr lang="pt-BR" sz="1100" dirty="0"/>
              <a:t>– Bloqueia ataques de braços</a:t>
            </a:r>
          </a:p>
          <a:p>
            <a:r>
              <a:rPr lang="pt-BR" sz="1100" b="1" dirty="0"/>
              <a:t>RA</a:t>
            </a:r>
            <a:r>
              <a:rPr lang="pt-BR" sz="1100" dirty="0"/>
              <a:t> – Veneno causa 2 de dano por 3 turnos</a:t>
            </a:r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552852" y="2778934"/>
            <a:ext cx="1137003" cy="127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7" y="3202639"/>
            <a:ext cx="923413" cy="739954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36316" y="2804601"/>
            <a:ext cx="111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lgerian" panose="04020705040A02060702" pitchFamily="82" charset="0"/>
              </a:rPr>
              <a:t>ABELHA</a:t>
            </a:r>
            <a:endParaRPr lang="pt-BR" sz="1600" b="1" dirty="0">
              <a:latin typeface="Algerian" panose="04020705040A02060702" pitchFamily="8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70836" y="3016608"/>
            <a:ext cx="65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68111" y="3808791"/>
            <a:ext cx="67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32039" y="3136338"/>
            <a:ext cx="5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 2</a:t>
            </a:r>
          </a:p>
        </p:txBody>
      </p:sp>
      <p:cxnSp>
        <p:nvCxnSpPr>
          <p:cNvPr id="28" name="Conector Angulado 27"/>
          <p:cNvCxnSpPr/>
          <p:nvPr/>
        </p:nvCxnSpPr>
        <p:spPr>
          <a:xfrm rot="10800000" flipV="1">
            <a:off x="979833" y="3374095"/>
            <a:ext cx="618796" cy="12138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33442" y="4086546"/>
            <a:ext cx="125878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100" b="1" dirty="0"/>
              <a:t>CA + CO + RA </a:t>
            </a:r>
            <a:r>
              <a:rPr lang="pt-BR" sz="1100" dirty="0"/>
              <a:t>– gera própolis (cura 2 PV por turno – cientista ou criaturas)</a:t>
            </a:r>
          </a:p>
        </p:txBody>
      </p:sp>
    </p:spTree>
    <p:extLst>
      <p:ext uri="{BB962C8B-B14F-4D97-AF65-F5344CB8AC3E}">
        <p14:creationId xmlns:p14="http://schemas.microsoft.com/office/powerpoint/2010/main" val="356063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9" y="5205951"/>
            <a:ext cx="2201325" cy="23537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71" y="551127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ímbolo de vida">
            <a:extLst>
              <a:ext uri="{FF2B5EF4-FFF2-40B4-BE49-F238E27FC236}">
                <a16:creationId xmlns:a16="http://schemas.microsoft.com/office/drawing/2014/main" id="{E676F958-EDE5-4662-B36D-9806CF55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50</Words>
  <Application>Microsoft Office PowerPoint</Application>
  <PresentationFormat>Personalizar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FERREIRA Marco Antonio Mendes</dc:creator>
  <cp:lastModifiedBy>Marco Antonio</cp:lastModifiedBy>
  <cp:revision>19</cp:revision>
  <dcterms:created xsi:type="dcterms:W3CDTF">2018-12-27T16:39:29Z</dcterms:created>
  <dcterms:modified xsi:type="dcterms:W3CDTF">2019-10-14T05:20:25Z</dcterms:modified>
</cp:coreProperties>
</file>