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60" r:id="rId4"/>
    <p:sldId id="261" r:id="rId5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1" d="100"/>
          <a:sy n="51" d="100"/>
        </p:scale>
        <p:origin x="173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DD8-943F-4694-962D-77DAB6F44C49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84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DD8-943F-4694-962D-77DAB6F44C49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65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DD8-943F-4694-962D-77DAB6F44C49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00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DD8-943F-4694-962D-77DAB6F44C49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78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DD8-943F-4694-962D-77DAB6F44C49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72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DD8-943F-4694-962D-77DAB6F44C49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70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DD8-943F-4694-962D-77DAB6F44C49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16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DD8-943F-4694-962D-77DAB6F44C49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44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DD8-943F-4694-962D-77DAB6F44C49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60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DD8-943F-4694-962D-77DAB6F44C49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DD8-943F-4694-962D-77DAB6F44C49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84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57DD8-943F-4694-962D-77DAB6F44C49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06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540000" y="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/>
          <p:cNvCxnSpPr/>
          <p:nvPr/>
        </p:nvCxnSpPr>
        <p:spPr>
          <a:xfrm>
            <a:off x="10152000" y="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0" y="540000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0" y="7020000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540000" y="7200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0152000" y="7200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0332000" y="540000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0332000" y="7020000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778" y="853387"/>
            <a:ext cx="813787" cy="800911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34389" y="545610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latin typeface="Algerian" panose="04020705040A02060702" pitchFamily="82" charset="0"/>
              </a:rPr>
              <a:t>Escorpião</a:t>
            </a:r>
            <a:endParaRPr lang="pt-BR" sz="1600" b="1" dirty="0">
              <a:latin typeface="Algerian" panose="04020705040A02060702" pitchFamily="8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353443" y="794396"/>
            <a:ext cx="445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RA 2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34389" y="878734"/>
            <a:ext cx="4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BD2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018647" y="1565810"/>
            <a:ext cx="579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BE 2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31514" y="2024322"/>
            <a:ext cx="125878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100" b="1" dirty="0"/>
              <a:t>BD + BE </a:t>
            </a:r>
            <a:r>
              <a:rPr lang="pt-BR" sz="1100" dirty="0"/>
              <a:t>– Bloqueia ataques de braços</a:t>
            </a:r>
          </a:p>
          <a:p>
            <a:r>
              <a:rPr lang="pt-BR" sz="1100" b="1" dirty="0"/>
              <a:t>RA</a:t>
            </a:r>
            <a:r>
              <a:rPr lang="pt-BR" sz="1100" dirty="0"/>
              <a:t> – Veneno causa 2 de dano por 3 turnos</a:t>
            </a:r>
          </a:p>
          <a:p>
            <a:r>
              <a:rPr lang="pt-BR" sz="1100" b="1" dirty="0"/>
              <a:t>BD + BE + RA</a:t>
            </a:r>
            <a:r>
              <a:rPr lang="pt-BR" sz="1100" dirty="0"/>
              <a:t> – Pode bloquear os ataques de braço e atacar com a cauda</a:t>
            </a:r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552852" y="3449491"/>
            <a:ext cx="1137003" cy="127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27" y="3873196"/>
            <a:ext cx="923413" cy="739954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536316" y="3475158"/>
            <a:ext cx="1118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lgerian" panose="04020705040A02060702" pitchFamily="82" charset="0"/>
              </a:rPr>
              <a:t>ABELHA</a:t>
            </a:r>
            <a:endParaRPr lang="pt-BR" sz="1600" b="1" dirty="0">
              <a:latin typeface="Algerian" panose="04020705040A02060702" pitchFamily="82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70836" y="3687165"/>
            <a:ext cx="656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 2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68111" y="4479348"/>
            <a:ext cx="673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RA 2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32039" y="3806895"/>
            <a:ext cx="52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 2</a:t>
            </a:r>
          </a:p>
        </p:txBody>
      </p:sp>
      <p:cxnSp>
        <p:nvCxnSpPr>
          <p:cNvPr id="28" name="Conector Angulado 27"/>
          <p:cNvCxnSpPr/>
          <p:nvPr/>
        </p:nvCxnSpPr>
        <p:spPr>
          <a:xfrm rot="10800000" flipV="1">
            <a:off x="979833" y="4044652"/>
            <a:ext cx="618796" cy="12138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533442" y="4757103"/>
            <a:ext cx="125878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100" b="1" dirty="0"/>
              <a:t>CA + CO + RA </a:t>
            </a:r>
            <a:r>
              <a:rPr lang="pt-BR" sz="1100" dirty="0"/>
              <a:t>– gera própolis (cura 2 PV por turno – cientista ou criaturas)</a:t>
            </a:r>
          </a:p>
        </p:txBody>
      </p:sp>
    </p:spTree>
    <p:extLst>
      <p:ext uri="{BB962C8B-B14F-4D97-AF65-F5344CB8AC3E}">
        <p14:creationId xmlns:p14="http://schemas.microsoft.com/office/powerpoint/2010/main" val="356063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540000" y="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/>
          <p:cNvCxnSpPr/>
          <p:nvPr/>
        </p:nvCxnSpPr>
        <p:spPr>
          <a:xfrm>
            <a:off x="10152000" y="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0" y="540000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0" y="7020000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540000" y="7200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0152000" y="7200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0332000" y="540000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0332000" y="7020000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9072859" y="54561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latin typeface="Algerian" panose="04020705040A02060702" pitchFamily="82" charset="0"/>
              </a:rPr>
              <a:t>URSO</a:t>
            </a:r>
            <a:endParaRPr lang="pt-BR" sz="1600" b="1" dirty="0">
              <a:latin typeface="Algerian" panose="04020705040A02060702" pitchFamily="8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385212" y="768996"/>
            <a:ext cx="694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 2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385212" y="1606059"/>
            <a:ext cx="4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BD2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9697420" y="1489851"/>
            <a:ext cx="579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BE 2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811901" y="2024322"/>
            <a:ext cx="125878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100" b="1" dirty="0"/>
              <a:t>BD + BE + CO </a:t>
            </a:r>
            <a:r>
              <a:rPr lang="pt-BR" sz="1100" dirty="0"/>
              <a:t>– O abraço de urso – causa 4 de dano</a:t>
            </a:r>
          </a:p>
          <a:p>
            <a:r>
              <a:rPr lang="pt-BR" sz="1100" b="1" dirty="0"/>
              <a:t>BD + BE + CO + CA</a:t>
            </a:r>
            <a:r>
              <a:rPr lang="pt-BR" sz="1100" dirty="0"/>
              <a:t> – Abraço de urso com mordida – causa 6 de dano</a:t>
            </a:r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8833239" y="3284391"/>
            <a:ext cx="1137003" cy="127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8816703" y="3310058"/>
            <a:ext cx="1118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lgerian" panose="04020705040A02060702" pitchFamily="82" charset="0"/>
              </a:rPr>
              <a:t>GORILA</a:t>
            </a:r>
            <a:endParaRPr lang="pt-BR" sz="1600" b="1" dirty="0">
              <a:latin typeface="Algerian" panose="04020705040A02060702" pitchFamily="82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9339944" y="3513273"/>
            <a:ext cx="647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 2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8462112" y="4118581"/>
            <a:ext cx="57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PE 2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664316" y="3617835"/>
            <a:ext cx="620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 2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8813829" y="4592003"/>
            <a:ext cx="125878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100" b="1" dirty="0"/>
              <a:t>CO + BD + BE </a:t>
            </a:r>
            <a:r>
              <a:rPr lang="pt-BR" sz="1100" dirty="0"/>
              <a:t>– fúria selvagem – desfere dois golpes com cada braço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C1526FCF-DE21-402A-9726-6D096186C3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1901" y="990044"/>
            <a:ext cx="1175510" cy="68942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81FD38CE-F0A3-4DBC-94D9-DDE1A38E1552}"/>
              </a:ext>
            </a:extLst>
          </p:cNvPr>
          <p:cNvSpPr txBox="1"/>
          <p:nvPr/>
        </p:nvSpPr>
        <p:spPr>
          <a:xfrm>
            <a:off x="8751526" y="794396"/>
            <a:ext cx="694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 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465D3D2-0D2D-4822-95D4-F5EB2BC8A6FC}"/>
              </a:ext>
            </a:extLst>
          </p:cNvPr>
          <p:cNvSpPr txBox="1"/>
          <p:nvPr/>
        </p:nvSpPr>
        <p:spPr>
          <a:xfrm>
            <a:off x="8313933" y="1456653"/>
            <a:ext cx="694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PE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5D05DC4-28F7-4998-B683-ECED1803AA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51223" y="3718632"/>
            <a:ext cx="620586" cy="680402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73ADE2DB-4F17-424E-B577-C2130C1E8AF7}"/>
              </a:ext>
            </a:extLst>
          </p:cNvPr>
          <p:cNvSpPr txBox="1"/>
          <p:nvPr/>
        </p:nvSpPr>
        <p:spPr>
          <a:xfrm>
            <a:off x="9441293" y="4077575"/>
            <a:ext cx="57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BE 2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803914D-EA6B-4F7C-A5C6-AFD443E5A781}"/>
              </a:ext>
            </a:extLst>
          </p:cNvPr>
          <p:cNvSpPr txBox="1"/>
          <p:nvPr/>
        </p:nvSpPr>
        <p:spPr>
          <a:xfrm>
            <a:off x="9020243" y="4292614"/>
            <a:ext cx="57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BD 2</a:t>
            </a:r>
          </a:p>
        </p:txBody>
      </p:sp>
    </p:spTree>
    <p:extLst>
      <p:ext uri="{BB962C8B-B14F-4D97-AF65-F5344CB8AC3E}">
        <p14:creationId xmlns:p14="http://schemas.microsoft.com/office/powerpoint/2010/main" val="19757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9" y="5205951"/>
            <a:ext cx="2201325" cy="235372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671" y="5511275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1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símbolo de vida">
            <a:extLst>
              <a:ext uri="{FF2B5EF4-FFF2-40B4-BE49-F238E27FC236}">
                <a16:creationId xmlns:a16="http://schemas.microsoft.com/office/drawing/2014/main" id="{E676F958-EDE5-4662-B36D-9806CF55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6425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04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1310</TotalTime>
  <Words>136</Words>
  <Application>Microsoft Office PowerPoint</Application>
  <PresentationFormat>Personalizar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FERREIRA Marco Antonio Mendes</dc:creator>
  <cp:lastModifiedBy>Marco Antonio</cp:lastModifiedBy>
  <cp:revision>23</cp:revision>
  <dcterms:created xsi:type="dcterms:W3CDTF">2018-12-27T16:39:29Z</dcterms:created>
  <dcterms:modified xsi:type="dcterms:W3CDTF">2019-10-15T06:16:34Z</dcterms:modified>
</cp:coreProperties>
</file>