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21/07/14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21/07/14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21/07/14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21/07/14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Superior </a:t>
            </a:r>
            <a:r>
              <a:rPr lang="en-US" dirty="0" err="1" smtClean="0"/>
              <a:t>Técnico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21/07/14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Template-Powerpoint-IST_1</vt:lpstr>
      <vt:lpstr>PowerPoint Presentation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Patricia Guerreiro</cp:lastModifiedBy>
  <cp:revision>1</cp:revision>
  <dcterms:created xsi:type="dcterms:W3CDTF">2014-07-21T10:31:21Z</dcterms:created>
  <dcterms:modified xsi:type="dcterms:W3CDTF">2014-07-21T10:31:56Z</dcterms:modified>
</cp:coreProperties>
</file>