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10" d="100"/>
          <a:sy n="210" d="100"/>
        </p:scale>
        <p:origin x="-24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3284" y="4214005"/>
            <a:ext cx="7655238" cy="12349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43284" y="1966536"/>
            <a:ext cx="7655238" cy="2025063"/>
          </a:xfrm>
        </p:spPr>
        <p:txBody>
          <a:bodyPr>
            <a:normAutofit/>
          </a:bodyPr>
          <a:lstStyle>
            <a:lvl1pPr algn="ctr">
              <a:defRPr sz="4500"/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6D59C-710F-734B-8591-5814332A4216}" type="datetime1">
              <a:rPr lang="en-US"/>
              <a:pPr>
                <a:defRPr/>
              </a:pPr>
              <a:t>21/07/14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Instituto Superior Técnico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23C3-A4D6-A84F-B13F-F17A721E8B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928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863C1F-5066-B24D-A054-34D78FBF8847}" type="datetime1">
              <a:rPr lang="en-US"/>
              <a:pPr>
                <a:defRPr/>
              </a:pPr>
              <a:t>21/07/14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Instituto Superior Técnico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DB8F6-2957-CB4E-8DE9-B9106C043D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956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+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3284" y="2469876"/>
            <a:ext cx="3752516" cy="3656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469876"/>
            <a:ext cx="3750322" cy="3656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FCED60-4E44-3E44-ADCB-BB7096547930}" type="datetime1">
              <a:rPr lang="en-US"/>
              <a:pPr>
                <a:defRPr/>
              </a:pPr>
              <a:t>21/07/14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Instituto Superior Técnico 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1E3AB-7DB7-8845-B25C-3B6D6C92BF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57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645459"/>
            <a:ext cx="4823472" cy="348070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284" y="2645459"/>
            <a:ext cx="2722229" cy="348070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43284" y="1449340"/>
            <a:ext cx="7655238" cy="868363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94279-A8DB-8441-A5D5-9F89FA795800}" type="datetime1">
              <a:rPr lang="en-US"/>
              <a:pPr>
                <a:defRPr/>
              </a:pPr>
              <a:t>21/07/14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Instituto Superior Técnico 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AAA3B6-3C49-784E-95C8-3145AFFD1D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828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+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43284" y="1627073"/>
            <a:ext cx="7655238" cy="4114507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PT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284" y="5841079"/>
            <a:ext cx="7655238" cy="392137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66AC0022-6BD5-DF42-8644-EC422FC7F898}" type="datetime1">
              <a:rPr lang="en-US"/>
              <a:pPr>
                <a:defRPr/>
              </a:pPr>
              <a:t>21/07/14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pt-BR"/>
              <a:t>Instituto Superior Técnico 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29BDB964-D041-6640-AB1F-359410B830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18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743284" y="2469875"/>
            <a:ext cx="7655238" cy="371651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PT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43284" y="1449340"/>
            <a:ext cx="7655238" cy="868363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1E91D5E3-8ADB-274B-BC0D-2049763054A9}" type="datetime1">
              <a:rPr lang="en-US"/>
              <a:pPr>
                <a:defRPr/>
              </a:pPr>
              <a:t>21/07/14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pt-BR"/>
              <a:t>Instituto Superior Técnico 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B6907237-7416-5F49-9D07-54BFF6EAE8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866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0D1D63-52DC-3341-B112-F10BCC8957C0}" type="datetime1">
              <a:rPr lang="en-US"/>
              <a:pPr>
                <a:defRPr/>
              </a:pPr>
              <a:t>21/07/14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Instituto Superior Técnico 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C01A3-A4E2-B940-80C0-580C3231B4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442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42950" y="1449388"/>
            <a:ext cx="765492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42950" y="2439988"/>
            <a:ext cx="7654925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42950" y="6469063"/>
            <a:ext cx="1847850" cy="30638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DF2270A-1E0F-1C4B-9172-C07692AD79F3}" type="datetime1">
              <a:rPr lang="en-US"/>
              <a:pPr>
                <a:defRPr/>
              </a:pPr>
              <a:t>21/07/14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69063"/>
            <a:ext cx="2895600" cy="306387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Instituto Superior Técnico 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5900" y="6469063"/>
            <a:ext cx="1831975" cy="306387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7801A70-E7C3-4E48-872C-8F2C0FF704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  <p:sldLayoutId id="2147483665" r:id="rId7"/>
  </p:sldLayoutIdLst>
  <p:hf sldNum="0" hdr="0"/>
  <p:txStyles>
    <p:titleStyle>
      <a:lvl1pPr algn="l" defTabSz="457200" rtl="0" fontAlgn="base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742950" y="4213225"/>
            <a:ext cx="7654925" cy="123507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098" name="Title 2"/>
          <p:cNvSpPr>
            <a:spLocks noGrp="1"/>
          </p:cNvSpPr>
          <p:nvPr>
            <p:ph type="title"/>
          </p:nvPr>
        </p:nvSpPr>
        <p:spPr>
          <a:xfrm>
            <a:off x="742950" y="1966913"/>
            <a:ext cx="7654925" cy="2024062"/>
          </a:xfrm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A0B2E4C-09A0-1C47-AC04-653E7CA38318}" type="datetime1">
              <a:rPr lang="en-US"/>
              <a:pPr>
                <a:defRPr/>
              </a:pPr>
              <a:t>21/07/14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Instituto Superior Técnico 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-Powerpoint-IST_2">
  <a:themeElements>
    <a:clrScheme name="Custom 2">
      <a:dk1>
        <a:srgbClr val="333333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Template-Powerpoint-IST_2.thmx</Template>
  <TotalTime>0</TotalTime>
  <Words>4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ＭＳ Ｐゴシック</vt:lpstr>
      <vt:lpstr>Calibri</vt:lpstr>
      <vt:lpstr>Template-Powerpoint-IST_2</vt:lpstr>
      <vt:lpstr>PowerPoint Presentation</vt:lpstr>
    </vt:vector>
  </TitlesOfParts>
  <Company>IST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Patricia Guerreiro</dc:creator>
  <cp:lastModifiedBy>Patricia Guerreiro</cp:lastModifiedBy>
  <cp:revision>1</cp:revision>
  <dcterms:created xsi:type="dcterms:W3CDTF">2014-07-21T10:32:02Z</dcterms:created>
  <dcterms:modified xsi:type="dcterms:W3CDTF">2014-07-21T10:32:54Z</dcterms:modified>
</cp:coreProperties>
</file>