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7" d="100"/>
          <a:sy n="207" d="100"/>
        </p:scale>
        <p:origin x="-2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21/07/14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21/07/14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t>21/07/14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t>21/07/14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t>21/07/14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t>21/07/14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t>21/07/14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t>21/07/14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err="1" smtClean="0"/>
              <a:t>Instituto</a:t>
            </a:r>
            <a:r>
              <a:rPr lang="en-US" dirty="0" smtClean="0"/>
              <a:t> Superior </a:t>
            </a:r>
            <a:r>
              <a:rPr lang="en-US" dirty="0" err="1" smtClean="0"/>
              <a:t>Técnico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21/07/14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4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3">
  <a:themeElements>
    <a:clrScheme name="Custom 2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Template-Powerpoint-IST_3.thmx</Template>
  <TotalTime>0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Template-Powerpoint-IST_3</vt:lpstr>
      <vt:lpstr>PowerPoint Presentation</vt:lpstr>
    </vt:vector>
  </TitlesOfParts>
  <Company>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Patricia Guerreiro</cp:lastModifiedBy>
  <cp:revision>1</cp:revision>
  <dcterms:created xsi:type="dcterms:W3CDTF">2014-07-21T10:32:22Z</dcterms:created>
  <dcterms:modified xsi:type="dcterms:W3CDTF">2014-07-21T10:32:31Z</dcterms:modified>
</cp:coreProperties>
</file>