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 llamo Bea, tengo 33 años y vivo en Murcia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en qué sector he trabajado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He trabajado desarrollando webs con Wordpress, diseño gráfico y SEO.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Tanto como freelance como por cuenta ajena</a:t>
            </a:r>
            <a:endParaRPr b="1"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700"/>
            <a:ext cx="4572677" cy="304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he trabajado antes con panel con 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56750" y="1081400"/>
            <a:ext cx="42627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esperas del curso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Salir bien preparada para encontrar trabajo en este sector.</a:t>
            </a:r>
            <a:endParaRPr/>
          </a:p>
        </p:txBody>
      </p:sp>
      <p:pic>
        <p:nvPicPr>
          <p:cNvPr descr="Foto en blanco y negro de unas manos subiendo la parte baja de unos jeans para que se vean las botas estilo cowboy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26728" r="14124" t="0"/>
          <a:stretch/>
        </p:blipFill>
        <p:spPr>
          <a:xfrm>
            <a:off x="4571996" y="0"/>
            <a:ext cx="4571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