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CSI 758 Project</a:t>
            </a:r>
            <a:br>
              <a:rPr lang="en-US" sz="4400" dirty="0"/>
            </a:br>
            <a:r>
              <a:rPr lang="en-US" sz="4400" dirty="0"/>
              <a:t>Kaggle Data Science Bowl 2017</a:t>
            </a:r>
            <a:br>
              <a:rPr lang="en-US" sz="4400" dirty="0"/>
            </a:br>
            <a:r>
              <a:rPr lang="en-US" sz="4400" dirty="0"/>
              <a:t>Lung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Bruce Goldfeder</a:t>
            </a:r>
          </a:p>
          <a:p>
            <a:r>
              <a:rPr lang="en-US" dirty="0"/>
              <a:t>May 4,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4" y="877271"/>
            <a:ext cx="405821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59" y="2704387"/>
            <a:ext cx="6699742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Anonymized, high-resolution lung scans from hundreds of patients low-dose CT technology scans.</a:t>
            </a:r>
          </a:p>
          <a:p>
            <a:r>
              <a:rPr lang="en-US" dirty="0"/>
              <a:t>Three Data Sets of DICOM images</a:t>
            </a:r>
          </a:p>
          <a:p>
            <a:pPr lvl="1"/>
            <a:r>
              <a:rPr lang="en-US" dirty="0"/>
              <a:t>Sample set of 20 </a:t>
            </a:r>
            <a:r>
              <a:rPr lang="en-US" dirty="0" err="1"/>
              <a:t>Dicom</a:t>
            </a:r>
            <a:r>
              <a:rPr lang="en-US" dirty="0"/>
              <a:t>, Stage1(70GB), Stage2(40GB)</a:t>
            </a:r>
          </a:p>
          <a:p>
            <a:pPr lvl="1"/>
            <a:r>
              <a:rPr lang="en-US" dirty="0"/>
              <a:t>Each DICOM image had approximately 100 - 200 sub-images</a:t>
            </a:r>
          </a:p>
          <a:p>
            <a:pPr lvl="2"/>
            <a:r>
              <a:rPr lang="en-US" dirty="0"/>
              <a:t>2D layer of the scan – each of size [512,512] in color</a:t>
            </a:r>
          </a:p>
          <a:p>
            <a:pPr lvl="2"/>
            <a:r>
              <a:rPr lang="en-US" dirty="0"/>
              <a:t>Aggregated makes a 3D image</a:t>
            </a:r>
          </a:p>
          <a:p>
            <a:r>
              <a:rPr lang="en-US" dirty="0"/>
              <a:t>Label File with Binary of Has Cancer = 1, No Cancer = 0</a:t>
            </a:r>
          </a:p>
          <a:p>
            <a:pPr lvl="1"/>
            <a:r>
              <a:rPr lang="en-US" dirty="0"/>
              <a:t>Subset of patients identified to be used as training 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0977"/>
              </p:ext>
            </p:extLst>
          </p:nvPr>
        </p:nvGraphicFramePr>
        <p:xfrm>
          <a:off x="8513064" y="4712462"/>
          <a:ext cx="3113976" cy="2026920"/>
        </p:xfrm>
        <a:graphic>
          <a:graphicData uri="http://schemas.openxmlformats.org/drawingml/2006/table">
            <a:tbl>
              <a:tblPr/>
              <a:tblGrid>
                <a:gridCol w="1556988">
                  <a:extLst>
                    <a:ext uri="{9D8B030D-6E8A-4147-A177-3AD203B41FA5}">
                      <a16:colId xmlns:a16="http://schemas.microsoft.com/office/drawing/2014/main" val="3328714152"/>
                    </a:ext>
                  </a:extLst>
                </a:gridCol>
                <a:gridCol w="1556988">
                  <a:extLst>
                    <a:ext uri="{9D8B030D-6E8A-4147-A177-3AD203B41FA5}">
                      <a16:colId xmlns:a16="http://schemas.microsoft.com/office/drawing/2014/main" val="2061798104"/>
                    </a:ext>
                  </a:extLst>
                </a:gridCol>
              </a:tblGrid>
              <a:tr h="2085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cancer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67074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0015ceb851d7251b8f399e39779d1e7d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1074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0030a160d58723ff36d73f41b170ec21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17677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003f41c78e6acfa92430a057ac0b306e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20340"/>
                  </a:ext>
                </a:extLst>
              </a:tr>
              <a:tr h="355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006b96310a37b36cccb2ab48d10b49a3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08264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80960" y="2704387"/>
            <a:ext cx="4187953" cy="172354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Number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Sub-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Images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Cancer?	Image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=====================================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134 		0 	(512, 512)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128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133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110 		0 	(512, 512)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203 		1 	(512, 512)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Conditioning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02" y="3980056"/>
            <a:ext cx="2070782" cy="26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 2D Slices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248596"/>
            <a:ext cx="2562225" cy="24765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1826" y="2523162"/>
            <a:ext cx="11210781" cy="134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Convolutional Neural Nets (CNN) use small image sizes typically 64x64 or smaller and the same number of inputs</a:t>
            </a:r>
          </a:p>
          <a:p>
            <a:r>
              <a:rPr lang="en-US" dirty="0"/>
              <a:t>This presents a conditioning problem in how to get [512,512] x ~200 layers into that format!!!</a:t>
            </a:r>
          </a:p>
          <a:p>
            <a:r>
              <a:rPr lang="en-US" dirty="0"/>
              <a:t>Techniques – Resize, Chunk Layers together to same number per </a:t>
            </a:r>
            <a:r>
              <a:rPr lang="en-US" dirty="0" err="1"/>
              <a:t>Dicom</a:t>
            </a:r>
            <a:r>
              <a:rPr lang="en-US" dirty="0"/>
              <a:t> using an averaging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9" y="4248596"/>
            <a:ext cx="3533775" cy="24193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02325" y="3979582"/>
            <a:ext cx="2070782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2D Slices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00" y="4248122"/>
            <a:ext cx="3590925" cy="24098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348206" y="3979582"/>
            <a:ext cx="2566711" cy="268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“Chunks” per </a:t>
            </a:r>
            <a:r>
              <a:rPr lang="en-US" dirty="0" err="1"/>
              <a:t>Dicom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Data for 3D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189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Courier New</vt:lpstr>
      <vt:lpstr>Wingdings 3</vt:lpstr>
      <vt:lpstr>Ion Boardroom</vt:lpstr>
      <vt:lpstr>CSI 758 Project Kaggle Data Science Bowl 2017 Lung Cancer Detection</vt:lpstr>
      <vt:lpstr>Understanding the Data</vt:lpstr>
      <vt:lpstr>Visualizing and Conditioning the Data</vt:lpstr>
      <vt:lpstr>Pre-Process Data for 3D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758 Project Kaggle Data Science Bowl 2017 Lung Cancer Detection</dc:title>
  <dc:creator>Bruce Goldfeder</dc:creator>
  <cp:lastModifiedBy>bgoldfeder2</cp:lastModifiedBy>
  <cp:revision>11</cp:revision>
  <dcterms:created xsi:type="dcterms:W3CDTF">2017-05-03T03:05:35Z</dcterms:created>
  <dcterms:modified xsi:type="dcterms:W3CDTF">2017-05-03T20:45:37Z</dcterms:modified>
</cp:coreProperties>
</file>