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CSI 758 Project</a:t>
            </a:r>
            <a:br>
              <a:rPr lang="en-US" sz="4400" dirty="0"/>
            </a:br>
            <a:r>
              <a:rPr lang="en-US" sz="4400" dirty="0"/>
              <a:t>Kaggle Data Science Bowl 2017</a:t>
            </a:r>
            <a:br>
              <a:rPr lang="en-US" sz="4400" dirty="0"/>
            </a:br>
            <a:r>
              <a:rPr lang="en-US" sz="4400" dirty="0"/>
              <a:t>Lung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Bruce Goldfeder</a:t>
            </a:r>
          </a:p>
          <a:p>
            <a:r>
              <a:rPr lang="en-US" dirty="0"/>
              <a:t>May 4,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44" y="877271"/>
            <a:ext cx="405821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Anonymized, high-resolution lung scans from hundreds of patients low-dose CT technology scans.</a:t>
            </a:r>
          </a:p>
          <a:p>
            <a:r>
              <a:rPr lang="en-US" dirty="0"/>
              <a:t>Three Data Sets of DICOM images</a:t>
            </a:r>
          </a:p>
          <a:p>
            <a:pPr lvl="1"/>
            <a:r>
              <a:rPr lang="en-US" dirty="0"/>
              <a:t>Sample set of 20 images, Stage1(70GB), Stage2(40GB)</a:t>
            </a:r>
          </a:p>
          <a:p>
            <a:pPr lvl="1"/>
            <a:r>
              <a:rPr lang="en-US" dirty="0"/>
              <a:t>Each DICOM image had approximately 100 - 200 sub-images</a:t>
            </a:r>
          </a:p>
          <a:p>
            <a:pPr lvl="2"/>
            <a:r>
              <a:rPr lang="en-US" dirty="0"/>
              <a:t>2D layer of the scan – each of size [512,512] in color</a:t>
            </a:r>
          </a:p>
          <a:p>
            <a:pPr lvl="2"/>
            <a:r>
              <a:rPr lang="en-US" dirty="0"/>
              <a:t>Aggregated makes a 3D image</a:t>
            </a:r>
          </a:p>
          <a:p>
            <a:r>
              <a:rPr lang="en-US" dirty="0"/>
              <a:t>Label File with Binary of Has Cancer = 1, No Cancer = 0</a:t>
            </a:r>
          </a:p>
          <a:p>
            <a:pPr lvl="1"/>
            <a:r>
              <a:rPr lang="en-US" dirty="0"/>
              <a:t>Subset of patients identified to be used as training set</a:t>
            </a:r>
          </a:p>
        </p:txBody>
      </p:sp>
    </p:spTree>
    <p:extLst>
      <p:ext uri="{BB962C8B-B14F-4D97-AF65-F5344CB8AC3E}">
        <p14:creationId xmlns:p14="http://schemas.microsoft.com/office/powerpoint/2010/main" val="380104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94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CSI 758 Project Kaggle Data Science Bowl 2017 Lung Cancer Detection</vt:lpstr>
      <vt:lpstr>Understanding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758 Project Kaggle Data Science Bowl 2017 Lung Cancer Detection</dc:title>
  <dc:creator>Bruce Goldfeder</dc:creator>
  <cp:lastModifiedBy>Bruce Goldfeder</cp:lastModifiedBy>
  <cp:revision>5</cp:revision>
  <dcterms:created xsi:type="dcterms:W3CDTF">2017-05-03T03:05:35Z</dcterms:created>
  <dcterms:modified xsi:type="dcterms:W3CDTF">2017-05-03T04:48:13Z</dcterms:modified>
</cp:coreProperties>
</file>