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200400" cy="2925763"/>
  <p:notesSz cx="6858000" cy="9144000"/>
  <p:defaultTextStyle>
    <a:defPPr>
      <a:defRPr lang="en-US"/>
    </a:defPPr>
    <a:lvl1pPr marL="0" algn="l" defTabSz="45802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29009" algn="l" defTabSz="45802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58020" algn="l" defTabSz="45802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687029" algn="l" defTabSz="45802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16038" algn="l" defTabSz="45802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45048" algn="l" defTabSz="45802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374057" algn="l" defTabSz="45802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603067" algn="l" defTabSz="45802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832077" algn="l" defTabSz="45802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77" d="100"/>
          <a:sy n="177" d="100"/>
        </p:scale>
        <p:origin x="-2124" y="-78"/>
      </p:cViewPr>
      <p:guideLst>
        <p:guide orient="horz" pos="922"/>
        <p:guide pos="10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030" y="908895"/>
            <a:ext cx="2720340" cy="62714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" y="1657937"/>
            <a:ext cx="2240280" cy="74769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9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8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87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160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450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740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030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320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8/30/2011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209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8/30/2011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20291" y="117174"/>
            <a:ext cx="720090" cy="249638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020" y="117174"/>
            <a:ext cx="2106930" cy="249638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8/30/2011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97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8/30/2011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52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810" y="1880077"/>
            <a:ext cx="2720340" cy="581089"/>
          </a:xfrm>
        </p:spPr>
        <p:txBody>
          <a:bodyPr anchor="t"/>
          <a:lstStyle>
            <a:lvl1pPr algn="l">
              <a:defRPr sz="2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810" y="1240071"/>
            <a:ext cx="2720340" cy="640009"/>
          </a:xfrm>
        </p:spPr>
        <p:txBody>
          <a:bodyPr anchor="b"/>
          <a:lstStyle>
            <a:lvl1pPr marL="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1pPr>
            <a:lvl2pPr marL="229009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5802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687029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916038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145048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374057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603067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832077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8/30/2011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95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020" y="682683"/>
            <a:ext cx="1413510" cy="1930869"/>
          </a:xfrm>
        </p:spPr>
        <p:txBody>
          <a:bodyPr/>
          <a:lstStyle>
            <a:lvl1pPr>
              <a:defRPr sz="13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6870" y="682683"/>
            <a:ext cx="1413510" cy="1930869"/>
          </a:xfrm>
        </p:spPr>
        <p:txBody>
          <a:bodyPr/>
          <a:lstStyle>
            <a:lvl1pPr>
              <a:defRPr sz="13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8/30/2011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54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32" y="654921"/>
            <a:ext cx="1414065" cy="272936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9009" indent="0">
              <a:buNone/>
              <a:defRPr sz="1100" b="1"/>
            </a:lvl2pPr>
            <a:lvl3pPr marL="458020" indent="0">
              <a:buNone/>
              <a:defRPr sz="900" b="1"/>
            </a:lvl3pPr>
            <a:lvl4pPr marL="687029" indent="0">
              <a:buNone/>
              <a:defRPr sz="800" b="1"/>
            </a:lvl4pPr>
            <a:lvl5pPr marL="916038" indent="0">
              <a:buNone/>
              <a:defRPr sz="800" b="1"/>
            </a:lvl5pPr>
            <a:lvl6pPr marL="1145048" indent="0">
              <a:buNone/>
              <a:defRPr sz="800" b="1"/>
            </a:lvl6pPr>
            <a:lvl7pPr marL="1374057" indent="0">
              <a:buNone/>
              <a:defRPr sz="800" b="1"/>
            </a:lvl7pPr>
            <a:lvl8pPr marL="1603067" indent="0">
              <a:buNone/>
              <a:defRPr sz="800" b="1"/>
            </a:lvl8pPr>
            <a:lvl9pPr marL="1832077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0032" y="927852"/>
            <a:ext cx="1414065" cy="1685701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25764" y="654921"/>
            <a:ext cx="1414623" cy="272936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9009" indent="0">
              <a:buNone/>
              <a:defRPr sz="1100" b="1"/>
            </a:lvl2pPr>
            <a:lvl3pPr marL="458020" indent="0">
              <a:buNone/>
              <a:defRPr sz="900" b="1"/>
            </a:lvl3pPr>
            <a:lvl4pPr marL="687029" indent="0">
              <a:buNone/>
              <a:defRPr sz="800" b="1"/>
            </a:lvl4pPr>
            <a:lvl5pPr marL="916038" indent="0">
              <a:buNone/>
              <a:defRPr sz="800" b="1"/>
            </a:lvl5pPr>
            <a:lvl6pPr marL="1145048" indent="0">
              <a:buNone/>
              <a:defRPr sz="800" b="1"/>
            </a:lvl6pPr>
            <a:lvl7pPr marL="1374057" indent="0">
              <a:buNone/>
              <a:defRPr sz="800" b="1"/>
            </a:lvl7pPr>
            <a:lvl8pPr marL="1603067" indent="0">
              <a:buNone/>
              <a:defRPr sz="800" b="1"/>
            </a:lvl8pPr>
            <a:lvl9pPr marL="1832077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25764" y="927852"/>
            <a:ext cx="1414623" cy="1685701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8/30/2011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99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8/30/2011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30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8/30/2011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40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1" y="116497"/>
            <a:ext cx="1052910" cy="495753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270" y="116498"/>
            <a:ext cx="1789112" cy="2497059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1" y="612257"/>
            <a:ext cx="1052910" cy="2001305"/>
          </a:xfrm>
        </p:spPr>
        <p:txBody>
          <a:bodyPr/>
          <a:lstStyle>
            <a:lvl1pPr marL="0" indent="0">
              <a:buNone/>
              <a:defRPr sz="700"/>
            </a:lvl1pPr>
            <a:lvl2pPr marL="229009" indent="0">
              <a:buNone/>
              <a:defRPr sz="700"/>
            </a:lvl2pPr>
            <a:lvl3pPr marL="458020" indent="0">
              <a:buNone/>
              <a:defRPr sz="500"/>
            </a:lvl3pPr>
            <a:lvl4pPr marL="687029" indent="0">
              <a:buNone/>
              <a:defRPr sz="500"/>
            </a:lvl4pPr>
            <a:lvl5pPr marL="916038" indent="0">
              <a:buNone/>
              <a:defRPr sz="500"/>
            </a:lvl5pPr>
            <a:lvl6pPr marL="1145048" indent="0">
              <a:buNone/>
              <a:defRPr sz="500"/>
            </a:lvl6pPr>
            <a:lvl7pPr marL="1374057" indent="0">
              <a:buNone/>
              <a:defRPr sz="500"/>
            </a:lvl7pPr>
            <a:lvl8pPr marL="1603067" indent="0">
              <a:buNone/>
              <a:defRPr sz="500"/>
            </a:lvl8pPr>
            <a:lvl9pPr marL="1832077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8/30/2011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41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300" y="2048047"/>
            <a:ext cx="1920240" cy="241784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7300" y="261426"/>
            <a:ext cx="1920240" cy="1755458"/>
          </a:xfrm>
        </p:spPr>
        <p:txBody>
          <a:bodyPr/>
          <a:lstStyle>
            <a:lvl1pPr marL="0" indent="0">
              <a:buNone/>
              <a:defRPr sz="1600"/>
            </a:lvl1pPr>
            <a:lvl2pPr marL="229009" indent="0">
              <a:buNone/>
              <a:defRPr sz="1300"/>
            </a:lvl2pPr>
            <a:lvl3pPr marL="458020" indent="0">
              <a:buNone/>
              <a:defRPr sz="1200"/>
            </a:lvl3pPr>
            <a:lvl4pPr marL="687029" indent="0">
              <a:buNone/>
              <a:defRPr sz="1100"/>
            </a:lvl4pPr>
            <a:lvl5pPr marL="916038" indent="0">
              <a:buNone/>
              <a:defRPr sz="1100"/>
            </a:lvl5pPr>
            <a:lvl6pPr marL="1145048" indent="0">
              <a:buNone/>
              <a:defRPr sz="1100"/>
            </a:lvl6pPr>
            <a:lvl7pPr marL="1374057" indent="0">
              <a:buNone/>
              <a:defRPr sz="1100"/>
            </a:lvl7pPr>
            <a:lvl8pPr marL="1603067" indent="0">
              <a:buNone/>
              <a:defRPr sz="1100"/>
            </a:lvl8pPr>
            <a:lvl9pPr marL="1832077" indent="0">
              <a:buNone/>
              <a:defRPr sz="1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7300" y="2289830"/>
            <a:ext cx="1920240" cy="343373"/>
          </a:xfrm>
        </p:spPr>
        <p:txBody>
          <a:bodyPr/>
          <a:lstStyle>
            <a:lvl1pPr marL="0" indent="0">
              <a:buNone/>
              <a:defRPr sz="700"/>
            </a:lvl1pPr>
            <a:lvl2pPr marL="229009" indent="0">
              <a:buNone/>
              <a:defRPr sz="700"/>
            </a:lvl2pPr>
            <a:lvl3pPr marL="458020" indent="0">
              <a:buNone/>
              <a:defRPr sz="500"/>
            </a:lvl3pPr>
            <a:lvl4pPr marL="687029" indent="0">
              <a:buNone/>
              <a:defRPr sz="500"/>
            </a:lvl4pPr>
            <a:lvl5pPr marL="916038" indent="0">
              <a:buNone/>
              <a:defRPr sz="500"/>
            </a:lvl5pPr>
            <a:lvl6pPr marL="1145048" indent="0">
              <a:buNone/>
              <a:defRPr sz="500"/>
            </a:lvl6pPr>
            <a:lvl7pPr marL="1374057" indent="0">
              <a:buNone/>
              <a:defRPr sz="500"/>
            </a:lvl7pPr>
            <a:lvl8pPr marL="1603067" indent="0">
              <a:buNone/>
              <a:defRPr sz="500"/>
            </a:lvl8pPr>
            <a:lvl9pPr marL="1832077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8/30/2011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91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020" y="117174"/>
            <a:ext cx="2880360" cy="487627"/>
          </a:xfrm>
          <a:prstGeom prst="rect">
            <a:avLst/>
          </a:prstGeom>
        </p:spPr>
        <p:txBody>
          <a:bodyPr vert="horz" lIns="45802" tIns="22901" rIns="45802" bIns="2290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" y="682683"/>
            <a:ext cx="2880360" cy="1930869"/>
          </a:xfrm>
          <a:prstGeom prst="rect">
            <a:avLst/>
          </a:prstGeom>
        </p:spPr>
        <p:txBody>
          <a:bodyPr vert="horz" lIns="45802" tIns="22901" rIns="45802" bIns="2290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" y="2711766"/>
            <a:ext cx="746760" cy="155771"/>
          </a:xfrm>
          <a:prstGeom prst="rect">
            <a:avLst/>
          </a:prstGeom>
        </p:spPr>
        <p:txBody>
          <a:bodyPr vert="horz" lIns="45802" tIns="22901" rIns="45802" bIns="2290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72217-DC24-48CD-AE89-68C8C8D878B4}" type="datetimeFigureOut">
              <a:rPr lang="en-US" smtClean="0"/>
              <a:t>8/30/2011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3470" y="2711766"/>
            <a:ext cx="1013460" cy="155771"/>
          </a:xfrm>
          <a:prstGeom prst="rect">
            <a:avLst/>
          </a:prstGeom>
        </p:spPr>
        <p:txBody>
          <a:bodyPr vert="horz" lIns="45802" tIns="22901" rIns="45802" bIns="2290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93620" y="2711766"/>
            <a:ext cx="746760" cy="155771"/>
          </a:xfrm>
          <a:prstGeom prst="rect">
            <a:avLst/>
          </a:prstGeom>
        </p:spPr>
        <p:txBody>
          <a:bodyPr vert="horz" lIns="45802" tIns="22901" rIns="45802" bIns="2290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46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802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758" indent="-171758" algn="l" defTabSz="45802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72141" indent="-143131" algn="l" defTabSz="458020" rtl="0" eaLnBrk="1" latinLnBrk="0" hangingPunct="1">
        <a:spcBef>
          <a:spcPct val="20000"/>
        </a:spcBef>
        <a:buFont typeface="Arial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572523" indent="-114505" algn="l" defTabSz="458020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1534" indent="-114505" algn="l" defTabSz="458020" rtl="0" eaLnBrk="1" latinLnBrk="0" hangingPunct="1">
        <a:spcBef>
          <a:spcPct val="20000"/>
        </a:spcBef>
        <a:buFont typeface="Arial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543" indent="-114505" algn="l" defTabSz="458020" rtl="0" eaLnBrk="1" latinLnBrk="0" hangingPunct="1">
        <a:spcBef>
          <a:spcPct val="20000"/>
        </a:spcBef>
        <a:buFont typeface="Arial" pitchFamily="34" charset="0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553" indent="-114505" algn="l" defTabSz="458020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488563" indent="-114505" algn="l" defTabSz="458020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717572" indent="-114505" algn="l" defTabSz="458020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1946582" indent="-114505" algn="l" defTabSz="458020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802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9009" algn="l" defTabSz="45802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8020" algn="l" defTabSz="45802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7029" algn="l" defTabSz="45802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6038" algn="l" defTabSz="45802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5048" algn="l" defTabSz="45802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4057" algn="l" defTabSz="45802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3067" algn="l" defTabSz="45802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32077" algn="l" defTabSz="45802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roup 146"/>
          <p:cNvGrpSpPr/>
          <p:nvPr/>
        </p:nvGrpSpPr>
        <p:grpSpPr>
          <a:xfrm>
            <a:off x="46522" y="31218"/>
            <a:ext cx="3107356" cy="2862295"/>
            <a:chOff x="46522" y="25041"/>
            <a:chExt cx="3107356" cy="2862295"/>
          </a:xfrm>
        </p:grpSpPr>
        <p:sp>
          <p:nvSpPr>
            <p:cNvPr id="148" name="Rectangle 147"/>
            <p:cNvSpPr/>
            <p:nvPr/>
          </p:nvSpPr>
          <p:spPr>
            <a:xfrm>
              <a:off x="115501" y="25615"/>
              <a:ext cx="2369421" cy="24384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b="1" dirty="0" smtClean="0">
                  <a:solidFill>
                    <a:schemeClr val="tx1"/>
                  </a:solidFill>
                </a:rPr>
                <a:t>SBML </a:t>
              </a:r>
              <a:r>
                <a:rPr lang="en-US" b="1" i="1" dirty="0">
                  <a:solidFill>
                    <a:srgbClr val="00B050"/>
                  </a:solidFill>
                </a:rPr>
                <a:t>(extended</a:t>
              </a:r>
              <a:r>
                <a:rPr lang="en-US" b="1" i="1" dirty="0" smtClean="0">
                  <a:solidFill>
                    <a:srgbClr val="00B050"/>
                  </a:solidFill>
                </a:rPr>
                <a:t>)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49" name="Diamond 148"/>
            <p:cNvSpPr/>
            <p:nvPr/>
          </p:nvSpPr>
          <p:spPr>
            <a:xfrm>
              <a:off x="81663" y="267448"/>
              <a:ext cx="66869" cy="152398"/>
            </a:xfrm>
            <a:prstGeom prst="diamond">
              <a:avLst/>
            </a:prstGeom>
            <a:solidFill>
              <a:srgbClr val="00B050"/>
            </a:solidFill>
            <a:ln w="63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cxnSp>
          <p:nvCxnSpPr>
            <p:cNvPr id="150" name="Elbow Connector 149"/>
            <p:cNvCxnSpPr>
              <a:stCxn id="157" idx="2"/>
              <a:endCxn id="160" idx="0"/>
            </p:cNvCxnSpPr>
            <p:nvPr/>
          </p:nvCxnSpPr>
          <p:spPr>
            <a:xfrm rot="16200000" flipH="1">
              <a:off x="995972" y="1811904"/>
              <a:ext cx="160663" cy="1380599"/>
            </a:xfrm>
            <a:prstGeom prst="bentConnector3">
              <a:avLst>
                <a:gd name="adj1" fmla="val 19027"/>
              </a:avLst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Rectangle 150"/>
            <p:cNvSpPr/>
            <p:nvPr/>
          </p:nvSpPr>
          <p:spPr>
            <a:xfrm>
              <a:off x="386004" y="2070362"/>
              <a:ext cx="1648969" cy="201646"/>
            </a:xfrm>
            <a:prstGeom prst="rect">
              <a:avLst/>
            </a:prstGeom>
            <a:noFill/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r>
                <a:rPr lang="en-US" sz="1100" b="1" dirty="0">
                  <a:solidFill>
                    <a:schemeClr val="accent1"/>
                  </a:solidFill>
                </a:rPr>
                <a:t>ListOfModelDefinitions</a:t>
              </a: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2571709" y="25041"/>
              <a:ext cx="582169" cy="24441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SBase</a:t>
              </a:r>
            </a:p>
          </p:txBody>
        </p:sp>
        <p:sp>
          <p:nvSpPr>
            <p:cNvPr id="153" name="Isosceles Triangle 152"/>
            <p:cNvSpPr/>
            <p:nvPr/>
          </p:nvSpPr>
          <p:spPr>
            <a:xfrm>
              <a:off x="2783193" y="269104"/>
              <a:ext cx="159199" cy="114300"/>
            </a:xfrm>
            <a:prstGeom prst="triangl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 sz="11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54" name="Elbow Connector 153"/>
            <p:cNvCxnSpPr>
              <a:stCxn id="151" idx="3"/>
              <a:endCxn id="153" idx="3"/>
            </p:cNvCxnSpPr>
            <p:nvPr/>
          </p:nvCxnSpPr>
          <p:spPr>
            <a:xfrm flipV="1">
              <a:off x="2034973" y="383404"/>
              <a:ext cx="827820" cy="1787781"/>
            </a:xfrm>
            <a:prstGeom prst="bentConnector2">
              <a:avLst/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Rectangle 154"/>
            <p:cNvSpPr/>
            <p:nvPr/>
          </p:nvSpPr>
          <p:spPr>
            <a:xfrm>
              <a:off x="76200" y="1755550"/>
              <a:ext cx="1252266" cy="369332"/>
            </a:xfrm>
            <a:prstGeom prst="rect">
              <a:avLst/>
            </a:prstGeom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900" dirty="0" err="1">
                  <a:solidFill>
                    <a:srgbClr val="00B050"/>
                  </a:solidFill>
                </a:rPr>
                <a:t>listOfModelDefinitions</a:t>
              </a:r>
              <a:endParaRPr lang="en-US" sz="900" dirty="0">
                <a:solidFill>
                  <a:srgbClr val="00B050"/>
                </a:solidFill>
              </a:endParaRPr>
            </a:p>
            <a:p>
              <a:r>
                <a:rPr lang="en-US" sz="900" dirty="0">
                  <a:solidFill>
                    <a:srgbClr val="00B050"/>
                  </a:solidFill>
                </a:rPr>
                <a:t>0,1</a:t>
              </a: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331918" y="2258957"/>
              <a:ext cx="950901" cy="369332"/>
            </a:xfrm>
            <a:prstGeom prst="rect">
              <a:avLst/>
            </a:prstGeom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900" dirty="0" err="1" smtClean="0">
                  <a:solidFill>
                    <a:srgbClr val="0070C0"/>
                  </a:solidFill>
                </a:rPr>
                <a:t>modelDefinition</a:t>
              </a:r>
              <a:endParaRPr lang="en-US" sz="900" dirty="0">
                <a:solidFill>
                  <a:srgbClr val="0070C0"/>
                </a:solidFill>
              </a:endParaRPr>
            </a:p>
            <a:p>
              <a:r>
                <a:rPr lang="en-US" sz="900" dirty="0">
                  <a:solidFill>
                    <a:srgbClr val="0070C0"/>
                  </a:solidFill>
                </a:rPr>
                <a:t>0,…,*</a:t>
              </a:r>
            </a:p>
          </p:txBody>
        </p:sp>
        <p:sp>
          <p:nvSpPr>
            <p:cNvPr id="157" name="Diamond 156"/>
            <p:cNvSpPr/>
            <p:nvPr/>
          </p:nvSpPr>
          <p:spPr>
            <a:xfrm>
              <a:off x="352569" y="2269475"/>
              <a:ext cx="66869" cy="152398"/>
            </a:xfrm>
            <a:prstGeom prst="diamond">
              <a:avLst/>
            </a:prstGeom>
            <a:solidFill>
              <a:srgbClr val="0070C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p:cxnSp>
          <p:nvCxnSpPr>
            <p:cNvPr id="158" name="Elbow Connector 157"/>
            <p:cNvCxnSpPr>
              <a:stCxn id="148" idx="2"/>
              <a:endCxn id="153" idx="3"/>
            </p:cNvCxnSpPr>
            <p:nvPr/>
          </p:nvCxnSpPr>
          <p:spPr>
            <a:xfrm rot="16200000" flipH="1">
              <a:off x="2024528" y="-454862"/>
              <a:ext cx="113949" cy="1562581"/>
            </a:xfrm>
            <a:prstGeom prst="bentConnector3">
              <a:avLst>
                <a:gd name="adj1" fmla="val 104094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Elbow Connector 158"/>
            <p:cNvCxnSpPr>
              <a:stCxn id="149" idx="2"/>
              <a:endCxn id="160" idx="1"/>
            </p:cNvCxnSpPr>
            <p:nvPr/>
          </p:nvCxnSpPr>
          <p:spPr>
            <a:xfrm rot="16200000" flipH="1">
              <a:off x="-628937" y="1163881"/>
              <a:ext cx="2315090" cy="827020"/>
            </a:xfrm>
            <a:prstGeom prst="bentConnector2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Rectangle 159"/>
            <p:cNvSpPr/>
            <p:nvPr/>
          </p:nvSpPr>
          <p:spPr>
            <a:xfrm>
              <a:off x="942118" y="2582536"/>
              <a:ext cx="1648969" cy="3048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r>
                <a:rPr lang="en-US" sz="1100" b="1" dirty="0" smtClean="0">
                  <a:solidFill>
                    <a:sysClr val="windowText" lastClr="000000"/>
                  </a:solidFill>
                </a:rPr>
                <a:t>Model </a:t>
              </a:r>
              <a:r>
                <a:rPr lang="en-US" sz="1100" b="1" i="1" dirty="0">
                  <a:solidFill>
                    <a:srgbClr val="00B050"/>
                  </a:solidFill>
                </a:rPr>
                <a:t>(extended</a:t>
              </a:r>
              <a:r>
                <a:rPr lang="en-US" sz="1100" b="1" i="1" dirty="0" smtClean="0">
                  <a:solidFill>
                    <a:srgbClr val="00B050"/>
                  </a:solidFill>
                </a:rPr>
                <a:t>)</a:t>
              </a:r>
              <a:endParaRPr 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46522" y="2542121"/>
              <a:ext cx="484428" cy="230832"/>
            </a:xfrm>
            <a:prstGeom prst="rect">
              <a:avLst/>
            </a:prstGeom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900" dirty="0" smtClean="0"/>
                <a:t>model</a:t>
              </a:r>
              <a:endParaRPr lang="en-US" sz="900" dirty="0"/>
            </a:p>
          </p:txBody>
        </p:sp>
        <p:cxnSp>
          <p:nvCxnSpPr>
            <p:cNvPr id="162" name="Elbow Connector 161"/>
            <p:cNvCxnSpPr>
              <a:stCxn id="160" idx="3"/>
              <a:endCxn id="153" idx="3"/>
            </p:cNvCxnSpPr>
            <p:nvPr/>
          </p:nvCxnSpPr>
          <p:spPr>
            <a:xfrm flipV="1">
              <a:off x="2591087" y="383404"/>
              <a:ext cx="271706" cy="2351532"/>
            </a:xfrm>
            <a:prstGeom prst="bentConnector2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Elbow Connector 162"/>
            <p:cNvCxnSpPr>
              <a:stCxn id="149" idx="2"/>
              <a:endCxn id="151" idx="0"/>
            </p:cNvCxnSpPr>
            <p:nvPr/>
          </p:nvCxnSpPr>
          <p:spPr>
            <a:xfrm rot="16200000" flipH="1">
              <a:off x="-162465" y="697408"/>
              <a:ext cx="1650516" cy="1095391"/>
            </a:xfrm>
            <a:prstGeom prst="bentConnector3">
              <a:avLst>
                <a:gd name="adj1" fmla="val 91456"/>
              </a:avLst>
            </a:prstGeom>
            <a:ln w="63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Elbow Connector 163"/>
            <p:cNvCxnSpPr>
              <a:stCxn id="173" idx="2"/>
              <a:endCxn id="165" idx="0"/>
            </p:cNvCxnSpPr>
            <p:nvPr/>
          </p:nvCxnSpPr>
          <p:spPr>
            <a:xfrm rot="16200000" flipH="1">
              <a:off x="944302" y="376426"/>
              <a:ext cx="84987" cy="1206879"/>
            </a:xfrm>
            <a:prstGeom prst="bentConnector3">
              <a:avLst>
                <a:gd name="adj1" fmla="val 50000"/>
              </a:avLst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Rectangle 164"/>
            <p:cNvSpPr/>
            <p:nvPr/>
          </p:nvSpPr>
          <p:spPr>
            <a:xfrm>
              <a:off x="695547" y="1022360"/>
              <a:ext cx="1789375" cy="789936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t"/>
            <a:lstStyle/>
            <a:p>
              <a:pPr algn="ctr"/>
              <a:r>
                <a:rPr lang="en-US" sz="1100" b="1" dirty="0" err="1" smtClean="0">
                  <a:solidFill>
                    <a:schemeClr val="accent1"/>
                  </a:solidFill>
                </a:rPr>
                <a:t>ExternalModelDefinition</a:t>
              </a:r>
              <a:endParaRPr lang="en-US" sz="1100" b="1" dirty="0" smtClean="0">
                <a:solidFill>
                  <a:schemeClr val="accent1"/>
                </a:solidFill>
              </a:endParaRPr>
            </a:p>
            <a:p>
              <a:pPr defTabSz="417972"/>
              <a:r>
                <a:rPr lang="en-US" dirty="0" smtClean="0">
                  <a:solidFill>
                    <a:srgbClr val="0070C0"/>
                  </a:solidFill>
                </a:rPr>
                <a:t>id</a:t>
              </a:r>
              <a:r>
                <a:rPr lang="en-US">
                  <a:solidFill>
                    <a:srgbClr val="0070C0"/>
                  </a:solidFill>
                </a:rPr>
                <a:t>: </a:t>
              </a:r>
              <a:r>
                <a:rPr lang="en-US" smtClean="0">
                  <a:solidFill>
                    <a:srgbClr val="0070C0"/>
                  </a:solidFill>
                </a:rPr>
                <a:t>SId</a:t>
              </a:r>
              <a:endParaRPr lang="en-US" dirty="0">
                <a:solidFill>
                  <a:srgbClr val="0070C0"/>
                </a:solidFill>
              </a:endParaRPr>
            </a:p>
            <a:p>
              <a:pPr defTabSz="417972"/>
              <a:r>
                <a:rPr lang="en-US" dirty="0" smtClean="0">
                  <a:solidFill>
                    <a:srgbClr val="0070C0"/>
                  </a:solidFill>
                </a:rPr>
                <a:t>source</a:t>
              </a:r>
              <a:r>
                <a:rPr lang="en-US" dirty="0">
                  <a:solidFill>
                    <a:srgbClr val="0070C0"/>
                  </a:solidFill>
                </a:rPr>
                <a:t>: </a:t>
              </a:r>
              <a:r>
                <a:rPr lang="en-US" dirty="0" err="1" smtClean="0">
                  <a:solidFill>
                    <a:srgbClr val="0070C0"/>
                  </a:solidFill>
                </a:rPr>
                <a:t>anyURI</a:t>
              </a:r>
              <a:endParaRPr lang="en-US" dirty="0" smtClean="0">
                <a:solidFill>
                  <a:srgbClr val="0070C0"/>
                </a:solidFill>
              </a:endParaRPr>
            </a:p>
            <a:p>
              <a:pPr lvl="0" defTabSz="417972"/>
              <a:r>
                <a:rPr lang="en-US" dirty="0" smtClean="0">
                  <a:solidFill>
                    <a:srgbClr val="0070C0"/>
                  </a:solidFill>
                </a:rPr>
                <a:t>model</a:t>
              </a:r>
              <a:r>
                <a:rPr lang="en-US" dirty="0">
                  <a:solidFill>
                    <a:srgbClr val="0070C0"/>
                  </a:solidFill>
                </a:rPr>
                <a:t>: </a:t>
              </a:r>
              <a:r>
                <a:rPr lang="en-US" dirty="0" err="1">
                  <a:solidFill>
                    <a:srgbClr val="0070C0"/>
                  </a:solidFill>
                </a:rPr>
                <a:t>SIdRef</a:t>
              </a:r>
              <a:r>
                <a:rPr lang="en-US" dirty="0">
                  <a:solidFill>
                    <a:srgbClr val="0070C0"/>
                  </a:solidFill>
                </a:rPr>
                <a:t> {use=“optional”}</a:t>
              </a:r>
            </a:p>
            <a:p>
              <a:pPr lvl="0" defTabSz="417972"/>
              <a:r>
                <a:rPr lang="en-US" dirty="0" smtClean="0">
                  <a:solidFill>
                    <a:srgbClr val="0070C0"/>
                  </a:solidFill>
                </a:rPr>
                <a:t>md5</a:t>
              </a:r>
              <a:r>
                <a:rPr lang="en-US" dirty="0">
                  <a:solidFill>
                    <a:srgbClr val="0070C0"/>
                  </a:solidFill>
                </a:rPr>
                <a:t>: string {use=“optional</a:t>
              </a:r>
              <a:r>
                <a:rPr lang="en-US" dirty="0" smtClean="0">
                  <a:solidFill>
                    <a:srgbClr val="0070C0"/>
                  </a:solidFill>
                </a:rPr>
                <a:t>”}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321779" y="789531"/>
              <a:ext cx="1343638" cy="369332"/>
            </a:xfrm>
            <a:prstGeom prst="rect">
              <a:avLst/>
            </a:prstGeom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900" dirty="0" err="1" smtClean="0">
                  <a:solidFill>
                    <a:srgbClr val="0070C0"/>
                  </a:solidFill>
                </a:rPr>
                <a:t>externalModelDefinition</a:t>
              </a:r>
              <a:endParaRPr lang="en-US" sz="900" dirty="0">
                <a:solidFill>
                  <a:srgbClr val="0070C0"/>
                </a:solidFill>
              </a:endParaRPr>
            </a:p>
            <a:p>
              <a:r>
                <a:rPr lang="en-US" sz="900" dirty="0">
                  <a:solidFill>
                    <a:srgbClr val="0070C0"/>
                  </a:solidFill>
                </a:rPr>
                <a:t>0,…,*</a:t>
              </a:r>
            </a:p>
          </p:txBody>
        </p:sp>
        <p:cxnSp>
          <p:nvCxnSpPr>
            <p:cNvPr id="167" name="Straight Connector 166"/>
            <p:cNvCxnSpPr/>
            <p:nvPr/>
          </p:nvCxnSpPr>
          <p:spPr>
            <a:xfrm>
              <a:off x="700086" y="1215621"/>
              <a:ext cx="1784836" cy="0"/>
            </a:xfrm>
            <a:prstGeom prst="line">
              <a:avLst/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Elbow Connector 167"/>
            <p:cNvCxnSpPr>
              <a:stCxn id="165" idx="3"/>
              <a:endCxn id="153" idx="3"/>
            </p:cNvCxnSpPr>
            <p:nvPr/>
          </p:nvCxnSpPr>
          <p:spPr>
            <a:xfrm flipV="1">
              <a:off x="2484922" y="383404"/>
              <a:ext cx="377871" cy="1033924"/>
            </a:xfrm>
            <a:prstGeom prst="bentConnector2">
              <a:avLst/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Rectangle 168"/>
            <p:cNvSpPr/>
            <p:nvPr/>
          </p:nvSpPr>
          <p:spPr>
            <a:xfrm>
              <a:off x="383356" y="578167"/>
              <a:ext cx="2064202" cy="204143"/>
            </a:xfrm>
            <a:prstGeom prst="rect">
              <a:avLst/>
            </a:prstGeom>
            <a:noFill/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r>
                <a:rPr lang="en-US" sz="1100" b="1" dirty="0" err="1" smtClean="0">
                  <a:solidFill>
                    <a:schemeClr val="accent1"/>
                  </a:solidFill>
                </a:rPr>
                <a:t>ListOfExternalModelDefinitions</a:t>
              </a:r>
              <a:endParaRPr lang="en-US" sz="1100" b="1" dirty="0">
                <a:solidFill>
                  <a:schemeClr val="accent1"/>
                </a:solidFill>
              </a:endParaRPr>
            </a:p>
          </p:txBody>
        </p:sp>
        <p:cxnSp>
          <p:nvCxnSpPr>
            <p:cNvPr id="170" name="Elbow Connector 169"/>
            <p:cNvCxnSpPr>
              <a:stCxn id="169" idx="3"/>
              <a:endCxn id="153" idx="3"/>
            </p:cNvCxnSpPr>
            <p:nvPr/>
          </p:nvCxnSpPr>
          <p:spPr>
            <a:xfrm flipV="1">
              <a:off x="2447558" y="383404"/>
              <a:ext cx="415235" cy="296835"/>
            </a:xfrm>
            <a:prstGeom prst="bentConnector2">
              <a:avLst/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Rectangle 170"/>
            <p:cNvSpPr/>
            <p:nvPr/>
          </p:nvSpPr>
          <p:spPr>
            <a:xfrm>
              <a:off x="68122" y="319881"/>
              <a:ext cx="1636987" cy="369332"/>
            </a:xfrm>
            <a:prstGeom prst="rect">
              <a:avLst/>
            </a:prstGeom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900" dirty="0" err="1" smtClean="0">
                  <a:solidFill>
                    <a:srgbClr val="00B050"/>
                  </a:solidFill>
                </a:rPr>
                <a:t>listOfExternalModelDefinitions</a:t>
              </a:r>
              <a:endParaRPr lang="en-US" sz="900" dirty="0">
                <a:solidFill>
                  <a:srgbClr val="00B050"/>
                </a:solidFill>
              </a:endParaRPr>
            </a:p>
            <a:p>
              <a:r>
                <a:rPr lang="en-US" sz="900" dirty="0">
                  <a:solidFill>
                    <a:srgbClr val="00B050"/>
                  </a:solidFill>
                </a:rPr>
                <a:t>0,1</a:t>
              </a:r>
            </a:p>
          </p:txBody>
        </p:sp>
        <p:cxnSp>
          <p:nvCxnSpPr>
            <p:cNvPr id="172" name="Elbow Connector 171"/>
            <p:cNvCxnSpPr>
              <a:stCxn id="149" idx="2"/>
              <a:endCxn id="169" idx="0"/>
            </p:cNvCxnSpPr>
            <p:nvPr/>
          </p:nvCxnSpPr>
          <p:spPr>
            <a:xfrm rot="16200000" flipH="1">
              <a:off x="686117" y="-151174"/>
              <a:ext cx="158321" cy="1300359"/>
            </a:xfrm>
            <a:prstGeom prst="bentConnector3">
              <a:avLst>
                <a:gd name="adj1" fmla="val 50000"/>
              </a:avLst>
            </a:prstGeom>
            <a:ln w="63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Diamond 172"/>
            <p:cNvSpPr/>
            <p:nvPr/>
          </p:nvSpPr>
          <p:spPr>
            <a:xfrm>
              <a:off x="349921" y="784975"/>
              <a:ext cx="66869" cy="152398"/>
            </a:xfrm>
            <a:prstGeom prst="diamond">
              <a:avLst/>
            </a:prstGeom>
            <a:solidFill>
              <a:srgbClr val="0070C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936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10052</TotalTime>
  <Words>45</Words>
  <Application>Microsoft Office PowerPoint</Application>
  <PresentationFormat>Custom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</dc:creator>
  <cp:lastModifiedBy>Lucian</cp:lastModifiedBy>
  <cp:revision>47</cp:revision>
  <dcterms:created xsi:type="dcterms:W3CDTF">2010-09-15T17:30:40Z</dcterms:created>
  <dcterms:modified xsi:type="dcterms:W3CDTF">2011-08-31T20:08:17Z</dcterms:modified>
</cp:coreProperties>
</file>